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5"/>
  </p:notesMasterIdLst>
  <p:handoutMasterIdLst>
    <p:handoutMasterId r:id="rId66"/>
  </p:handoutMasterIdLst>
  <p:sldIdLst>
    <p:sldId id="6200" r:id="rId2"/>
    <p:sldId id="6197" r:id="rId3"/>
    <p:sldId id="6198" r:id="rId4"/>
    <p:sldId id="6182" r:id="rId5"/>
    <p:sldId id="6183" r:id="rId6"/>
    <p:sldId id="1715" r:id="rId7"/>
    <p:sldId id="6137" r:id="rId8"/>
    <p:sldId id="6169" r:id="rId9"/>
    <p:sldId id="6145" r:id="rId10"/>
    <p:sldId id="6168" r:id="rId11"/>
    <p:sldId id="6134" r:id="rId12"/>
    <p:sldId id="6167" r:id="rId13"/>
    <p:sldId id="6135" r:id="rId14"/>
    <p:sldId id="6159" r:id="rId15"/>
    <p:sldId id="6119" r:id="rId16"/>
    <p:sldId id="6164" r:id="rId17"/>
    <p:sldId id="6129" r:id="rId18"/>
    <p:sldId id="6194" r:id="rId19"/>
    <p:sldId id="6195" r:id="rId20"/>
    <p:sldId id="6171" r:id="rId21"/>
    <p:sldId id="6143" r:id="rId22"/>
    <p:sldId id="6170" r:id="rId23"/>
    <p:sldId id="6141" r:id="rId24"/>
    <p:sldId id="6172" r:id="rId25"/>
    <p:sldId id="6139" r:id="rId26"/>
    <p:sldId id="6185" r:id="rId27"/>
    <p:sldId id="6147" r:id="rId28"/>
    <p:sldId id="6149" r:id="rId29"/>
    <p:sldId id="6192" r:id="rId30"/>
    <p:sldId id="6193" r:id="rId31"/>
    <p:sldId id="6151" r:id="rId32"/>
    <p:sldId id="6153" r:id="rId33"/>
    <p:sldId id="6173" r:id="rId34"/>
    <p:sldId id="6174" r:id="rId35"/>
    <p:sldId id="6155" r:id="rId36"/>
    <p:sldId id="6181" r:id="rId37"/>
    <p:sldId id="6157" r:id="rId38"/>
    <p:sldId id="6177" r:id="rId39"/>
    <p:sldId id="6175" r:id="rId40"/>
    <p:sldId id="6178" r:id="rId41"/>
    <p:sldId id="6179" r:id="rId42"/>
    <p:sldId id="6186" r:id="rId43"/>
    <p:sldId id="6187" r:id="rId44"/>
    <p:sldId id="6189" r:id="rId45"/>
    <p:sldId id="6190" r:id="rId46"/>
    <p:sldId id="6111" r:id="rId47"/>
    <p:sldId id="6107" r:id="rId48"/>
    <p:sldId id="6095" r:id="rId49"/>
    <p:sldId id="6096" r:id="rId50"/>
    <p:sldId id="6110" r:id="rId51"/>
    <p:sldId id="1731" r:id="rId52"/>
    <p:sldId id="267" r:id="rId53"/>
    <p:sldId id="272" r:id="rId54"/>
    <p:sldId id="260" r:id="rId55"/>
    <p:sldId id="6079" r:id="rId56"/>
    <p:sldId id="6080" r:id="rId57"/>
    <p:sldId id="6081" r:id="rId58"/>
    <p:sldId id="1916" r:id="rId59"/>
    <p:sldId id="6084" r:id="rId60"/>
    <p:sldId id="259" r:id="rId61"/>
    <p:sldId id="262" r:id="rId62"/>
    <p:sldId id="263" r:id="rId63"/>
    <p:sldId id="258" r:id="rId64"/>
  </p:sldIdLst>
  <p:sldSz cx="12192000" cy="6858000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5pPr>
    <a:lvl6pPr marL="2286000" algn="l" defTabSz="914400" rtl="0" eaLnBrk="1" latinLnBrk="1" hangingPunct="1"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6pPr>
    <a:lvl7pPr marL="2743200" algn="l" defTabSz="914400" rtl="0" eaLnBrk="1" latinLnBrk="1" hangingPunct="1"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7pPr>
    <a:lvl8pPr marL="3200400" algn="l" defTabSz="914400" rtl="0" eaLnBrk="1" latinLnBrk="1" hangingPunct="1"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8pPr>
    <a:lvl9pPr marL="3657600" algn="l" defTabSz="914400" rtl="0" eaLnBrk="1" latinLnBrk="1" hangingPunct="1"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시스템구성도" id="{513AD435-4DE3-4882-B777-4CDF7AFE268D}">
          <p14:sldIdLst>
            <p14:sldId id="6200"/>
          </p14:sldIdLst>
        </p14:section>
        <p14:section name="상담APP" id="{154AD646-49FE-4E51-9078-31417F953105}">
          <p14:sldIdLst>
            <p14:sldId id="6197"/>
            <p14:sldId id="6198"/>
          </p14:sldIdLst>
        </p14:section>
        <p14:section name="KMS" id="{DC0A8A9C-9497-47FB-8375-9DF42A89E67F}">
          <p14:sldIdLst>
            <p14:sldId id="6182"/>
            <p14:sldId id="6183"/>
          </p14:sldIdLst>
        </p14:section>
        <p14:section name="통합관리" id="{6A6E31D1-57BA-4349-864B-C7E7BD3BF64A}">
          <p14:sldIdLst>
            <p14:sldId id="1715"/>
            <p14:sldId id="6137"/>
          </p14:sldIdLst>
        </p14:section>
        <p14:section name="통합통계" id="{51B8331F-DD3E-498D-AF60-E4F49779E375}">
          <p14:sldIdLst>
            <p14:sldId id="6169"/>
            <p14:sldId id="6145"/>
          </p14:sldIdLst>
        </p14:section>
        <p14:section name="전광판" id="{F5DC759F-931D-42D8-BF11-2FE32BA17F25}">
          <p14:sldIdLst>
            <p14:sldId id="6168"/>
            <p14:sldId id="6134"/>
          </p14:sldIdLst>
        </p14:section>
        <p14:section name="IPCC" id="{0FA2545A-F2A8-4C9A-BCA7-5600C5052D81}">
          <p14:sldIdLst>
            <p14:sldId id="6167"/>
            <p14:sldId id="6135"/>
          </p14:sldIdLst>
        </p14:section>
        <p14:section name="SBC" id="{556CE4C1-41AD-479E-91C4-93B88C5303E9}">
          <p14:sldIdLst>
            <p14:sldId id="6159"/>
            <p14:sldId id="6119"/>
          </p14:sldIdLst>
        </p14:section>
        <p14:section name="녹취" id="{EEFF87C0-9812-46CE-A752-98F236ECDD72}">
          <p14:sldIdLst>
            <p14:sldId id="6164"/>
            <p14:sldId id="6129"/>
          </p14:sldIdLst>
        </p14:section>
        <p14:section name="AI 상담Advisor" id="{9F9CAA6D-1C14-49BA-A4AD-03323631D829}">
          <p14:sldIdLst>
            <p14:sldId id="6194"/>
            <p14:sldId id="6195"/>
          </p14:sldIdLst>
        </p14:section>
        <p14:section name="VOP" id="{10C85723-56F0-426E-9E03-E26441F64076}">
          <p14:sldIdLst>
            <p14:sldId id="6171"/>
            <p14:sldId id="6143"/>
          </p14:sldIdLst>
        </p14:section>
        <p14:section name="화상상담" id="{D0A24479-B888-4713-AFE0-107CBAB3F262}">
          <p14:sldIdLst>
            <p14:sldId id="6170"/>
            <p14:sldId id="6141"/>
          </p14:sldIdLst>
        </p14:section>
        <p14:section name="누리집" id="{7652A0E3-6655-4297-8CBE-B8B39D388611}">
          <p14:sldIdLst>
            <p14:sldId id="6172"/>
            <p14:sldId id="6139"/>
          </p14:sldIdLst>
        </p14:section>
        <p14:section name="기타" id="{151AD398-9B26-4C1B-87A1-A59EC9EDAEC6}">
          <p14:sldIdLst>
            <p14:sldId id="6185"/>
            <p14:sldId id="6147"/>
            <p14:sldId id="6149"/>
            <p14:sldId id="6192"/>
            <p14:sldId id="6193"/>
            <p14:sldId id="6151"/>
            <p14:sldId id="6153"/>
            <p14:sldId id="6173"/>
            <p14:sldId id="6174"/>
            <p14:sldId id="6155"/>
            <p14:sldId id="6181"/>
            <p14:sldId id="6157"/>
            <p14:sldId id="6177"/>
            <p14:sldId id="6175"/>
            <p14:sldId id="6178"/>
            <p14:sldId id="6179"/>
            <p14:sldId id="6186"/>
            <p14:sldId id="6187"/>
            <p14:sldId id="6189"/>
            <p14:sldId id="6190"/>
            <p14:sldId id="6111"/>
            <p14:sldId id="6107"/>
            <p14:sldId id="6095"/>
            <p14:sldId id="6096"/>
            <p14:sldId id="6110"/>
            <p14:sldId id="1731"/>
            <p14:sldId id="267"/>
            <p14:sldId id="272"/>
            <p14:sldId id="260"/>
            <p14:sldId id="6079"/>
            <p14:sldId id="6080"/>
            <p14:sldId id="6081"/>
            <p14:sldId id="1916"/>
            <p14:sldId id="6084"/>
            <p14:sldId id="259"/>
            <p14:sldId id="262"/>
            <p14:sldId id="263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2" pos="121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4156" userDrawn="1">
          <p15:clr>
            <a:srgbClr val="A4A3A4"/>
          </p15:clr>
        </p15:guide>
        <p15:guide id="6" orient="horz" pos="5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1" initials="u" lastIdx="1" clrIdx="0"/>
  <p:cmAuthor id="2" name="성호 전" initials="성전" lastIdx="1" clrIdx="1">
    <p:extLst>
      <p:ext uri="{19B8F6BF-5375-455C-9EA6-DF929625EA0E}">
        <p15:presenceInfo xmlns:p15="http://schemas.microsoft.com/office/powerpoint/2012/main" userId="9a52fcf0c6e8bd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DCC"/>
    <a:srgbClr val="FF0066"/>
    <a:srgbClr val="0070C0"/>
    <a:srgbClr val="00B0F0"/>
    <a:srgbClr val="FF9900"/>
    <a:srgbClr val="FFFFCC"/>
    <a:srgbClr val="F5E8C2"/>
    <a:srgbClr val="FF3300"/>
    <a:srgbClr val="9999FF"/>
    <a:srgbClr val="E5E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2" autoAdjust="0"/>
    <p:restoredTop sz="95383" autoAdjust="0"/>
  </p:normalViewPr>
  <p:slideViewPr>
    <p:cSldViewPr showGuides="1">
      <p:cViewPr>
        <p:scale>
          <a:sx n="75" d="100"/>
          <a:sy n="75" d="100"/>
        </p:scale>
        <p:origin x="2088" y="1338"/>
      </p:cViewPr>
      <p:guideLst>
        <p:guide pos="121"/>
        <p:guide orient="horz" pos="2160"/>
        <p:guide pos="7559"/>
        <p:guide orient="horz" pos="4156"/>
        <p:guide orient="horz" pos="527"/>
      </p:guideLst>
    </p:cSldViewPr>
  </p:slideViewPr>
  <p:outlineViewPr>
    <p:cViewPr>
      <p:scale>
        <a:sx n="33" d="100"/>
        <a:sy n="33" d="100"/>
      </p:scale>
      <p:origin x="0" y="-75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-2688"/>
    </p:cViewPr>
  </p:sorterViewPr>
  <p:notesViewPr>
    <p:cSldViewPr showGuides="1">
      <p:cViewPr varScale="1">
        <p:scale>
          <a:sx n="77" d="100"/>
          <a:sy n="77" d="100"/>
        </p:scale>
        <p:origin x="4080" y="120"/>
      </p:cViewPr>
      <p:guideLst>
        <p:guide orient="horz" pos="3126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247" cy="496732"/>
          </a:xfrm>
          <a:prstGeom prst="rect">
            <a:avLst/>
          </a:prstGeom>
        </p:spPr>
        <p:txBody>
          <a:bodyPr vert="horz" lIns="92087" tIns="46044" rIns="92087" bIns="4604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827" y="0"/>
            <a:ext cx="2946246" cy="496732"/>
          </a:xfrm>
          <a:prstGeom prst="rect">
            <a:avLst/>
          </a:prstGeom>
        </p:spPr>
        <p:txBody>
          <a:bodyPr vert="horz" lIns="92087" tIns="46044" rIns="92087" bIns="46044" rtlCol="0"/>
          <a:lstStyle>
            <a:lvl1pPr algn="r">
              <a:defRPr sz="1200"/>
            </a:lvl1pPr>
          </a:lstStyle>
          <a:p>
            <a:fld id="{8DC8E881-B4FA-46B8-B819-11EE5DA69D67}" type="datetimeFigureOut">
              <a:rPr lang="ko-KR" altLang="en-US" smtClean="0"/>
              <a:pPr/>
              <a:t>2024-08-05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28311"/>
            <a:ext cx="2946247" cy="496731"/>
          </a:xfrm>
          <a:prstGeom prst="rect">
            <a:avLst/>
          </a:prstGeom>
        </p:spPr>
        <p:txBody>
          <a:bodyPr vert="horz" lIns="92087" tIns="46044" rIns="92087" bIns="4604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827" y="9428311"/>
            <a:ext cx="2946246" cy="496731"/>
          </a:xfrm>
          <a:prstGeom prst="rect">
            <a:avLst/>
          </a:prstGeom>
        </p:spPr>
        <p:txBody>
          <a:bodyPr vert="horz" lIns="92087" tIns="46044" rIns="92087" bIns="46044" rtlCol="0" anchor="b"/>
          <a:lstStyle>
            <a:lvl1pPr algn="r">
              <a:defRPr sz="1200"/>
            </a:lvl1pPr>
          </a:lstStyle>
          <a:p>
            <a:fld id="{64A79304-4280-430F-8F6C-0FBCADD74A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864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6401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endParaRPr lang="en-GB" altLang="ko-KR" dirty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90" y="3"/>
            <a:ext cx="2946401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endParaRPr lang="en-GB" altLang="ko-KR" dirty="0"/>
          </a:p>
        </p:txBody>
      </p:sp>
      <p:sp>
        <p:nvSpPr>
          <p:cNvPr id="312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4877"/>
            <a:ext cx="5438775" cy="446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GB" noProof="0" dirty="0"/>
              <a:t>마스터 텍스트 스타일을 편집합니다</a:t>
            </a:r>
          </a:p>
          <a:p>
            <a:pPr lvl="1"/>
            <a:r>
              <a:rPr lang="ko-KR" altLang="en-GB" noProof="0" dirty="0"/>
              <a:t>둘째 수준</a:t>
            </a:r>
          </a:p>
          <a:p>
            <a:pPr lvl="2"/>
            <a:r>
              <a:rPr lang="ko-KR" altLang="en-GB" noProof="0" dirty="0"/>
              <a:t>셋째 수준</a:t>
            </a:r>
          </a:p>
          <a:p>
            <a:pPr lvl="3"/>
            <a:r>
              <a:rPr lang="ko-KR" altLang="en-GB" noProof="0" dirty="0"/>
              <a:t>넷째 수준</a:t>
            </a:r>
          </a:p>
          <a:p>
            <a:pPr lvl="4"/>
            <a:r>
              <a:rPr lang="ko-KR" altLang="en-GB" noProof="0" dirty="0"/>
              <a:t>다섯째 수준</a:t>
            </a:r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6"/>
            <a:ext cx="2946401" cy="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endParaRPr lang="en-GB" altLang="ko-KR" dirty="0"/>
          </a:p>
        </p:txBody>
      </p:sp>
      <p:sp>
        <p:nvSpPr>
          <p:cNvPr id="141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90" y="9428166"/>
            <a:ext cx="2946401" cy="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EC94EA2C-0278-4967-9160-D666E7610469}" type="slidenum">
              <a:rPr lang="en-GB" altLang="ko-KR" smtClean="0"/>
              <a:pPr>
                <a:defRPr/>
              </a:pPr>
              <a:t>‹#›</a:t>
            </a:fld>
            <a:endParaRPr lang="en-GB" altLang="ko-KR" dirty="0"/>
          </a:p>
        </p:txBody>
      </p:sp>
    </p:spTree>
    <p:extLst>
      <p:ext uri="{BB962C8B-B14F-4D97-AF65-F5344CB8AC3E}">
        <p14:creationId xmlns:p14="http://schemas.microsoft.com/office/powerpoint/2010/main" val="29686194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756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598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958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790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46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675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819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518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29747" latinLnBrk="1">
              <a:defRPr/>
            </a:pPr>
            <a:fld id="{CA05C933-F782-4D00-82D9-14B050DA31E7}" type="slidenum">
              <a:rPr lang="ko-KR" altLang="en-US" sz="8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pPr defTabSz="629747" latinLnBrk="1">
                <a:defRPr/>
              </a:pPr>
              <a:t>51</a:t>
            </a:fld>
            <a:endParaRPr lang="ko-KR" altLang="en-US" sz="80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134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2">
            <a:extLst>
              <a:ext uri="{FF2B5EF4-FFF2-40B4-BE49-F238E27FC236}">
                <a16:creationId xmlns:a16="http://schemas.microsoft.com/office/drawing/2014/main" id="{E7FF3C77-3FB2-3E00-07F0-0435B44D1A7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3321" y="476672"/>
            <a:ext cx="12083007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72000" tIns="36000" rIns="72000" bIns="36000" anchor="ctr"/>
          <a:lstStyle/>
          <a:p>
            <a:pPr latinLnBrk="0">
              <a:defRPr/>
            </a:pPr>
            <a:endParaRPr lang="ko-KR" altLang="en-US" dirty="0">
              <a:latin typeface="+mn-lt"/>
              <a:ea typeface="나눔고딕" panose="020D0604000000000000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83FF05B-DD2C-A5B6-3464-6066E40AE44F}"/>
              </a:ext>
            </a:extLst>
          </p:cNvPr>
          <p:cNvSpPr/>
          <p:nvPr userDrawn="1"/>
        </p:nvSpPr>
        <p:spPr>
          <a:xfrm>
            <a:off x="191344" y="620688"/>
            <a:ext cx="11809312" cy="604867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2656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2">
            <a:extLst>
              <a:ext uri="{FF2B5EF4-FFF2-40B4-BE49-F238E27FC236}">
                <a16:creationId xmlns:a16="http://schemas.microsoft.com/office/drawing/2014/main" id="{6959E8B7-09D6-A62D-FE42-1D2C24E8E9C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3321" y="476672"/>
            <a:ext cx="12083007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72000" tIns="36000" rIns="72000" bIns="36000" anchor="ctr"/>
          <a:lstStyle/>
          <a:p>
            <a:pPr latinLnBrk="0">
              <a:defRPr/>
            </a:pPr>
            <a:endParaRPr lang="ko-KR" altLang="en-US" dirty="0">
              <a:latin typeface="+mn-lt"/>
              <a:ea typeface="나눔고딕" panose="020D0604000000000000" pitchFamily="50" charset="-127"/>
            </a:endParaRPr>
          </a:p>
        </p:txBody>
      </p:sp>
      <p:graphicFrame>
        <p:nvGraphicFramePr>
          <p:cNvPr id="51" name="표 50">
            <a:extLst>
              <a:ext uri="{FF2B5EF4-FFF2-40B4-BE49-F238E27FC236}">
                <a16:creationId xmlns:a16="http://schemas.microsoft.com/office/drawing/2014/main" id="{34C4D169-5874-14C3-E30E-5638DBD07C6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88532674"/>
              </p:ext>
            </p:extLst>
          </p:nvPr>
        </p:nvGraphicFramePr>
        <p:xfrm>
          <a:off x="191344" y="548680"/>
          <a:ext cx="11809313" cy="605196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44976">
                  <a:extLst>
                    <a:ext uri="{9D8B030D-6E8A-4147-A177-3AD203B41FA5}">
                      <a16:colId xmlns:a16="http://schemas.microsoft.com/office/drawing/2014/main" val="3561973793"/>
                    </a:ext>
                  </a:extLst>
                </a:gridCol>
                <a:gridCol w="6168708">
                  <a:extLst>
                    <a:ext uri="{9D8B030D-6E8A-4147-A177-3AD203B41FA5}">
                      <a16:colId xmlns:a16="http://schemas.microsoft.com/office/drawing/2014/main" val="1976662819"/>
                    </a:ext>
                  </a:extLst>
                </a:gridCol>
                <a:gridCol w="2447747">
                  <a:extLst>
                    <a:ext uri="{9D8B030D-6E8A-4147-A177-3AD203B41FA5}">
                      <a16:colId xmlns:a16="http://schemas.microsoft.com/office/drawing/2014/main" val="3165277663"/>
                    </a:ext>
                  </a:extLst>
                </a:gridCol>
                <a:gridCol w="2347882">
                  <a:extLst>
                    <a:ext uri="{9D8B030D-6E8A-4147-A177-3AD203B41FA5}">
                      <a16:colId xmlns:a16="http://schemas.microsoft.com/office/drawing/2014/main" val="2261224354"/>
                    </a:ext>
                  </a:extLst>
                </a:gridCol>
              </a:tblGrid>
              <a:tr h="2557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외부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민간클라우드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과천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외부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645250"/>
                  </a:ext>
                </a:extLst>
              </a:tr>
              <a:tr h="5792889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660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645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</p:sldLayoutIdLst>
  <p:txStyles>
    <p:titleStyle>
      <a:lvl1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  <a:cs typeface="+mj-cs"/>
        </a:defRPr>
      </a:lvl1pPr>
      <a:lvl2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</a:defRPr>
      </a:lvl2pPr>
      <a:lvl3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</a:defRPr>
      </a:lvl3pPr>
      <a:lvl4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</a:defRPr>
      </a:lvl4pPr>
      <a:lvl5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</a:defRPr>
      </a:lvl5pPr>
      <a:lvl6pPr marL="922238" indent="-359517" algn="l" rtl="0" fontAlgn="base" latinLnBrk="1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1484960" indent="-359517" algn="l" rtl="0" fontAlgn="base" latinLnBrk="1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2047682" indent="-359517" algn="l" rtl="0" fontAlgn="base" latinLnBrk="1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2610404" indent="-359517" algn="l" rtl="0" fontAlgn="base" latinLnBrk="1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굴림" pitchFamily="50" charset="-127"/>
          <a:ea typeface="굴림" pitchFamily="50" charset="-127"/>
        </a:defRPr>
      </a:lvl9pPr>
    </p:titleStyle>
    <p:bodyStyle>
      <a:lvl1pPr marL="422041" indent="-422041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Char char="•"/>
        <a:defRPr kumimoji="1" sz="1846">
          <a:solidFill>
            <a:schemeClr val="tx1"/>
          </a:solidFill>
          <a:latin typeface="산돌고딕 M" pitchFamily="18" charset="-127"/>
          <a:ea typeface="산돌고딕 M" pitchFamily="18" charset="-127"/>
          <a:cs typeface="+mn-cs"/>
        </a:defRPr>
      </a:lvl1pPr>
      <a:lvl2pPr marL="945685" indent="-351701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446">
          <a:solidFill>
            <a:schemeClr val="tx1"/>
          </a:solidFill>
          <a:latin typeface="산돌고딕 M" pitchFamily="18" charset="-127"/>
          <a:ea typeface="산돌고딕 M" pitchFamily="18" charset="-127"/>
        </a:defRPr>
      </a:lvl2pPr>
      <a:lvl3pPr marL="1461513" indent="-281361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954">
          <a:solidFill>
            <a:schemeClr val="tx1"/>
          </a:solidFill>
          <a:latin typeface="산돌고딕 M" pitchFamily="18" charset="-127"/>
          <a:ea typeface="산돌고딕 M" pitchFamily="18" charset="-127"/>
        </a:defRPr>
      </a:lvl3pPr>
      <a:lvl4pPr marL="1977342" indent="-281361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462">
          <a:solidFill>
            <a:schemeClr val="tx1"/>
          </a:solidFill>
          <a:latin typeface="산돌고딕 M" pitchFamily="18" charset="-127"/>
          <a:ea typeface="산돌고딕 M" pitchFamily="18" charset="-127"/>
        </a:defRPr>
      </a:lvl4pPr>
      <a:lvl5pPr marL="2532248" indent="-281361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산돌고딕 M" pitchFamily="18" charset="-127"/>
          <a:ea typeface="산돌고딕 M" pitchFamily="18" charset="-127"/>
        </a:defRPr>
      </a:lvl5pPr>
      <a:lvl6pPr marL="3094970" indent="-281361" algn="l" rtl="0" fontAlgn="base" latinLnBrk="1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+mn-lt"/>
          <a:ea typeface="+mn-ea"/>
        </a:defRPr>
      </a:lvl6pPr>
      <a:lvl7pPr marL="3657691" indent="-281361" algn="l" rtl="0" fontAlgn="base" latinLnBrk="1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+mn-lt"/>
          <a:ea typeface="+mn-ea"/>
        </a:defRPr>
      </a:lvl7pPr>
      <a:lvl8pPr marL="4220413" indent="-281361" algn="l" rtl="0" fontAlgn="base" latinLnBrk="1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+mn-lt"/>
          <a:ea typeface="+mn-ea"/>
        </a:defRPr>
      </a:lvl8pPr>
      <a:lvl9pPr marL="4783135" indent="-281361" algn="l" rtl="0" fontAlgn="base" latinLnBrk="1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8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3.wdp"/><Relationship Id="rId7" Type="http://schemas.openxmlformats.org/officeDocument/2006/relationships/image" Target="../media/image4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2.emf"/><Relationship Id="rId5" Type="http://schemas.openxmlformats.org/officeDocument/2006/relationships/image" Target="../media/image50.png"/><Relationship Id="rId10" Type="http://schemas.microsoft.com/office/2007/relationships/hdphoto" Target="../media/hdphoto4.wdp"/><Relationship Id="rId4" Type="http://schemas.openxmlformats.org/officeDocument/2006/relationships/image" Target="../media/image42.png"/><Relationship Id="rId9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27810" y="-7104333"/>
            <a:ext cx="33247619" cy="2106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78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429576A0-7ABE-D4A6-21AC-ECC2E031EB4A}"/>
              </a:ext>
            </a:extLst>
          </p:cNvPr>
          <p:cNvSpPr/>
          <p:nvPr/>
        </p:nvSpPr>
        <p:spPr>
          <a:xfrm>
            <a:off x="191344" y="836712"/>
            <a:ext cx="59046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" name="사각형: 둥근 모서리 2">
            <a:extLst>
              <a:ext uri="{FF2B5EF4-FFF2-40B4-BE49-F238E27FC236}">
                <a16:creationId xmlns:a16="http://schemas.microsoft.com/office/drawing/2014/main" id="{A920438C-523E-DD3C-658F-DF5FBF62FEE7}"/>
              </a:ext>
            </a:extLst>
          </p:cNvPr>
          <p:cNvSpPr/>
          <p:nvPr/>
        </p:nvSpPr>
        <p:spPr>
          <a:xfrm>
            <a:off x="191344" y="3233400"/>
            <a:ext cx="997655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IPCC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5" name="사각형: 둥근 모서리 3">
            <a:extLst>
              <a:ext uri="{FF2B5EF4-FFF2-40B4-BE49-F238E27FC236}">
                <a16:creationId xmlns:a16="http://schemas.microsoft.com/office/drawing/2014/main" id="{CEA071B3-CCBB-118F-F8A2-973C417C0CAA}"/>
              </a:ext>
            </a:extLst>
          </p:cNvPr>
          <p:cNvSpPr/>
          <p:nvPr/>
        </p:nvSpPr>
        <p:spPr>
          <a:xfrm>
            <a:off x="3436065" y="3237809"/>
            <a:ext cx="997655" cy="37298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수집서버</a:t>
            </a:r>
          </a:p>
        </p:txBody>
      </p:sp>
      <p:sp>
        <p:nvSpPr>
          <p:cNvPr id="6" name="사각형: 둥근 모서리 4">
            <a:extLst>
              <a:ext uri="{FF2B5EF4-FFF2-40B4-BE49-F238E27FC236}">
                <a16:creationId xmlns:a16="http://schemas.microsoft.com/office/drawing/2014/main" id="{E4C00A0C-AC54-D642-0A5E-337E3DF109DF}"/>
              </a:ext>
            </a:extLst>
          </p:cNvPr>
          <p:cNvSpPr/>
          <p:nvPr/>
        </p:nvSpPr>
        <p:spPr>
          <a:xfrm>
            <a:off x="2080417" y="3166530"/>
            <a:ext cx="1028986" cy="515541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전광판 서버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4EA1E61-A7C0-2438-F062-48F9883501ED}"/>
              </a:ext>
            </a:extLst>
          </p:cNvPr>
          <p:cNvSpPr/>
          <p:nvPr/>
        </p:nvSpPr>
        <p:spPr>
          <a:xfrm>
            <a:off x="2820048" y="2673019"/>
            <a:ext cx="52642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전광판 화면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긴급문자 전송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EB2AD7-4F5B-D6BE-780B-6E0EFD912DC9}"/>
              </a:ext>
            </a:extLst>
          </p:cNvPr>
          <p:cNvSpPr/>
          <p:nvPr/>
        </p:nvSpPr>
        <p:spPr>
          <a:xfrm>
            <a:off x="2046177" y="2719597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상태값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전송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3D844E3-D1F9-20F1-A993-D1104C1AFC09}"/>
              </a:ext>
            </a:extLst>
          </p:cNvPr>
          <p:cNvGrpSpPr/>
          <p:nvPr/>
        </p:nvGrpSpPr>
        <p:grpSpPr>
          <a:xfrm>
            <a:off x="2579769" y="2544096"/>
            <a:ext cx="95261" cy="541826"/>
            <a:chOff x="3385049" y="3154500"/>
            <a:chExt cx="108012" cy="381464"/>
          </a:xfrm>
        </p:grpSpPr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559A30FD-87DF-3A42-BB89-D017203077B7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A191408D-3FA1-79AF-2E98-127E6643FF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사각형: 둥근 모서리 3">
            <a:extLst>
              <a:ext uri="{FF2B5EF4-FFF2-40B4-BE49-F238E27FC236}">
                <a16:creationId xmlns:a16="http://schemas.microsoft.com/office/drawing/2014/main" id="{B9A9F432-7AB4-705E-EDC4-54E3661A7146}"/>
              </a:ext>
            </a:extLst>
          </p:cNvPr>
          <p:cNvSpPr/>
          <p:nvPr/>
        </p:nvSpPr>
        <p:spPr>
          <a:xfrm>
            <a:off x="2095225" y="2032926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전광판 화면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BC22DC-624C-A72E-54A2-CC4C8E6D9094}"/>
              </a:ext>
            </a:extLst>
          </p:cNvPr>
          <p:cNvSpPr txBox="1"/>
          <p:nvPr/>
        </p:nvSpPr>
        <p:spPr>
          <a:xfrm>
            <a:off x="2941641" y="4403340"/>
            <a:ext cx="598141" cy="45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 err="1"/>
              <a:t>상담사</a:t>
            </a:r>
            <a:r>
              <a:rPr lang="ko-KR" altLang="en-US" sz="786" dirty="0"/>
              <a:t> 정보 저장</a:t>
            </a:r>
            <a:endParaRPr lang="en-US" altLang="ko-KR" sz="786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7E98C63-0DEE-A507-64F0-F8B9E22CA267}"/>
              </a:ext>
            </a:extLst>
          </p:cNvPr>
          <p:cNvGrpSpPr/>
          <p:nvPr/>
        </p:nvGrpSpPr>
        <p:grpSpPr>
          <a:xfrm>
            <a:off x="2548093" y="3814361"/>
            <a:ext cx="157828" cy="803323"/>
            <a:chOff x="3385049" y="3154500"/>
            <a:chExt cx="108012" cy="381464"/>
          </a:xfrm>
        </p:grpSpPr>
        <p:cxnSp>
          <p:nvCxnSpPr>
            <p:cNvPr id="15" name="직선 화살표 연결선 14">
              <a:extLst>
                <a:ext uri="{FF2B5EF4-FFF2-40B4-BE49-F238E27FC236}">
                  <a16:creationId xmlns:a16="http://schemas.microsoft.com/office/drawing/2014/main" id="{85DD6C49-5558-DFC8-5DA3-A0496133D884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화살표 연결선 15">
              <a:extLst>
                <a:ext uri="{FF2B5EF4-FFF2-40B4-BE49-F238E27FC236}">
                  <a16:creationId xmlns:a16="http://schemas.microsoft.com/office/drawing/2014/main" id="{4A79AF85-858B-98A4-E135-BE3523311E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사각형: 둥근 모서리 67">
            <a:extLst>
              <a:ext uri="{FF2B5EF4-FFF2-40B4-BE49-F238E27FC236}">
                <a16:creationId xmlns:a16="http://schemas.microsoft.com/office/drawing/2014/main" id="{AEF24661-9B5C-5A59-0BCF-5A2FF9DC2692}"/>
              </a:ext>
            </a:extLst>
          </p:cNvPr>
          <p:cNvSpPr/>
          <p:nvPr/>
        </p:nvSpPr>
        <p:spPr>
          <a:xfrm flipH="1">
            <a:off x="2262093" y="4658581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전광판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480A0D1-A4F4-9A41-72B7-6A6C83E8010B}"/>
              </a:ext>
            </a:extLst>
          </p:cNvPr>
          <p:cNvSpPr/>
          <p:nvPr/>
        </p:nvSpPr>
        <p:spPr>
          <a:xfrm>
            <a:off x="2275453" y="3971817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9" name="사각형: 둥근 모서리 2">
            <a:extLst>
              <a:ext uri="{FF2B5EF4-FFF2-40B4-BE49-F238E27FC236}">
                <a16:creationId xmlns:a16="http://schemas.microsoft.com/office/drawing/2014/main" id="{5BB06203-1D5C-1502-DDD2-27BDE0B7A11E}"/>
              </a:ext>
            </a:extLst>
          </p:cNvPr>
          <p:cNvSpPr/>
          <p:nvPr/>
        </p:nvSpPr>
        <p:spPr>
          <a:xfrm>
            <a:off x="5087888" y="3235444"/>
            <a:ext cx="997655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CTI 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서버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1307FAD-51F5-8DE4-1D66-54895E9E3C60}"/>
              </a:ext>
            </a:extLst>
          </p:cNvPr>
          <p:cNvSpPr/>
          <p:nvPr/>
        </p:nvSpPr>
        <p:spPr>
          <a:xfrm>
            <a:off x="4492722" y="3530269"/>
            <a:ext cx="477375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Socket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통신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2F6D994-E979-E192-18A9-7AC59B8B1B76}"/>
              </a:ext>
            </a:extLst>
          </p:cNvPr>
          <p:cNvSpPr/>
          <p:nvPr/>
        </p:nvSpPr>
        <p:spPr>
          <a:xfrm>
            <a:off x="4492721" y="3159443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상담사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정보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0EA5570-EA0A-59DB-5891-EC217C58CCA9}"/>
              </a:ext>
            </a:extLst>
          </p:cNvPr>
          <p:cNvGrpSpPr/>
          <p:nvPr/>
        </p:nvGrpSpPr>
        <p:grpSpPr>
          <a:xfrm rot="5400000">
            <a:off x="4737340" y="3193497"/>
            <a:ext cx="95262" cy="473786"/>
            <a:chOff x="4477207" y="4952772"/>
            <a:chExt cx="108013" cy="537205"/>
          </a:xfrm>
        </p:grpSpPr>
        <p:cxnSp>
          <p:nvCxnSpPr>
            <p:cNvPr id="23" name="직선 화살표 연결선 22">
              <a:extLst>
                <a:ext uri="{FF2B5EF4-FFF2-40B4-BE49-F238E27FC236}">
                  <a16:creationId xmlns:a16="http://schemas.microsoft.com/office/drawing/2014/main" id="{F2DF81B9-DDAC-B653-1A91-AD30EBD96A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BB20E073-7998-EDBF-8974-F57AADAE2C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꺾인 연결선 24">
            <a:extLst>
              <a:ext uri="{FF2B5EF4-FFF2-40B4-BE49-F238E27FC236}">
                <a16:creationId xmlns:a16="http://schemas.microsoft.com/office/drawing/2014/main" id="{25F3680D-9D92-A2DB-80B5-932C4971EE8C}"/>
              </a:ext>
            </a:extLst>
          </p:cNvPr>
          <p:cNvCxnSpPr>
            <a:stCxn id="5" idx="2"/>
            <a:endCxn id="17" idx="1"/>
          </p:cNvCxnSpPr>
          <p:nvPr/>
        </p:nvCxnSpPr>
        <p:spPr>
          <a:xfrm rot="5400000">
            <a:off x="2781906" y="3754900"/>
            <a:ext cx="1297096" cy="1008879"/>
          </a:xfrm>
          <a:prstGeom prst="bentConnector2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592F31-6F96-B70D-8A05-B9FBD903EF0F}"/>
              </a:ext>
            </a:extLst>
          </p:cNvPr>
          <p:cNvSpPr/>
          <p:nvPr/>
        </p:nvSpPr>
        <p:spPr>
          <a:xfrm>
            <a:off x="1404488" y="3530269"/>
            <a:ext cx="31803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RestFul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BEC7012-DF6D-455A-066A-A7558E27CA72}"/>
              </a:ext>
            </a:extLst>
          </p:cNvPr>
          <p:cNvGrpSpPr/>
          <p:nvPr/>
        </p:nvGrpSpPr>
        <p:grpSpPr>
          <a:xfrm rot="5400000">
            <a:off x="1649107" y="3193497"/>
            <a:ext cx="95262" cy="473786"/>
            <a:chOff x="4477207" y="4952772"/>
            <a:chExt cx="108013" cy="537205"/>
          </a:xfrm>
        </p:grpSpPr>
        <p:cxnSp>
          <p:nvCxnSpPr>
            <p:cNvPr id="28" name="직선 화살표 연결선 27">
              <a:extLst>
                <a:ext uri="{FF2B5EF4-FFF2-40B4-BE49-F238E27FC236}">
                  <a16:creationId xmlns:a16="http://schemas.microsoft.com/office/drawing/2014/main" id="{CDBB3C24-EE60-9B76-2E99-9B884B68F3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E95BBC60-1CEB-7D1D-EC50-5561A28739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4B86F6A-D6E0-1C5F-7FBC-B7A766D2220C}"/>
              </a:ext>
            </a:extLst>
          </p:cNvPr>
          <p:cNvSpPr/>
          <p:nvPr/>
        </p:nvSpPr>
        <p:spPr>
          <a:xfrm>
            <a:off x="1254158" y="2942694"/>
            <a:ext cx="798937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관리자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부서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기관 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90859-2200-64B5-71DB-9C00EFE9DCD0}"/>
              </a:ext>
            </a:extLst>
          </p:cNvPr>
          <p:cNvSpPr txBox="1"/>
          <p:nvPr/>
        </p:nvSpPr>
        <p:spPr>
          <a:xfrm>
            <a:off x="856427" y="92098"/>
            <a:ext cx="2835713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전광판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31" name="TextBox 30">
            <a:hlinkClick r:id="" action="ppaction://noaction"/>
            <a:extLst>
              <a:ext uri="{FF2B5EF4-FFF2-40B4-BE49-F238E27FC236}">
                <a16:creationId xmlns:a16="http://schemas.microsoft.com/office/drawing/2014/main" id="{640865FC-C593-40CC-375B-F6BA78FA2E32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AB31725-928F-03E4-EB3F-FB41BC51B404}"/>
              </a:ext>
            </a:extLst>
          </p:cNvPr>
          <p:cNvSpPr/>
          <p:nvPr/>
        </p:nvSpPr>
        <p:spPr>
          <a:xfrm>
            <a:off x="191344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</p:spTree>
    <p:extLst>
      <p:ext uri="{BB962C8B-B14F-4D97-AF65-F5344CB8AC3E}">
        <p14:creationId xmlns:p14="http://schemas.microsoft.com/office/powerpoint/2010/main" val="2880499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655398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소프트웨어 </a:t>
            </a:r>
            <a:r>
              <a:rPr lang="ko-KR" altLang="en-US" sz="2000" smtClean="0">
                <a:solidFill>
                  <a:srgbClr val="7F7F7F"/>
                </a:solidFill>
              </a:rPr>
              <a:t>구성도</a:t>
            </a:r>
            <a:r>
              <a:rPr lang="en-US" altLang="ko-KR" sz="2000" smtClean="0">
                <a:solidFill>
                  <a:srgbClr val="7F7F7F"/>
                </a:solidFill>
              </a:rPr>
              <a:t> - </a:t>
            </a:r>
            <a:r>
              <a:rPr lang="ko-KR" altLang="en-US" sz="2000" smtClean="0">
                <a:solidFill>
                  <a:srgbClr val="7F7F7F"/>
                </a:solidFill>
              </a:rPr>
              <a:t>전광판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2636912"/>
            <a:ext cx="2933333" cy="17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71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E87644FA-3584-50F0-A9FF-89FA5D247FF0}"/>
              </a:ext>
            </a:extLst>
          </p:cNvPr>
          <p:cNvGrpSpPr/>
          <p:nvPr/>
        </p:nvGrpSpPr>
        <p:grpSpPr>
          <a:xfrm>
            <a:off x="191343" y="836712"/>
            <a:ext cx="11808569" cy="5760938"/>
            <a:chOff x="623392" y="980728"/>
            <a:chExt cx="10945216" cy="5400378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A392530-864E-8AA1-2030-4925355FE142}"/>
                </a:ext>
              </a:extLst>
            </p:cNvPr>
            <p:cNvSpPr/>
            <p:nvPr/>
          </p:nvSpPr>
          <p:spPr>
            <a:xfrm>
              <a:off x="623392" y="980728"/>
              <a:ext cx="10945216" cy="54003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00" dirty="0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6E33D0F-B475-DF5E-16E8-CDAE4E82DAF1}"/>
                </a:ext>
              </a:extLst>
            </p:cNvPr>
            <p:cNvSpPr/>
            <p:nvPr/>
          </p:nvSpPr>
          <p:spPr>
            <a:xfrm>
              <a:off x="623392" y="989432"/>
              <a:ext cx="1426752" cy="36621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클라우드</a:t>
              </a: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B5CEF3D9-4498-B8C9-6C6F-41979F1AC9A3}"/>
              </a:ext>
            </a:extLst>
          </p:cNvPr>
          <p:cNvGrpSpPr/>
          <p:nvPr/>
        </p:nvGrpSpPr>
        <p:grpSpPr>
          <a:xfrm>
            <a:off x="1169185" y="1486154"/>
            <a:ext cx="9277567" cy="4862193"/>
            <a:chOff x="2639616" y="2090866"/>
            <a:chExt cx="6336704" cy="3653037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988AFB56-9552-D7A9-49FF-D78115FBC813}"/>
                </a:ext>
              </a:extLst>
            </p:cNvPr>
            <p:cNvSpPr/>
            <p:nvPr/>
          </p:nvSpPr>
          <p:spPr>
            <a:xfrm>
              <a:off x="2639616" y="2204864"/>
              <a:ext cx="1158982" cy="2309734"/>
            </a:xfrm>
            <a:prstGeom prst="rect">
              <a:avLst/>
            </a:prstGeom>
            <a:solidFill>
              <a:srgbClr val="F2CDC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9" name="AutoShape 96">
              <a:extLst>
                <a:ext uri="{FF2B5EF4-FFF2-40B4-BE49-F238E27FC236}">
                  <a16:creationId xmlns:a16="http://schemas.microsoft.com/office/drawing/2014/main" id="{F9B8870C-6627-2038-8ADA-846B4EB8E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438" y="2600069"/>
              <a:ext cx="806282" cy="349740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IVR</a:t>
              </a:r>
              <a:endParaRPr lang="ko-KR" altLang="en-US" sz="20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0" name="AutoShape 96">
              <a:extLst>
                <a:ext uri="{FF2B5EF4-FFF2-40B4-BE49-F238E27FC236}">
                  <a16:creationId xmlns:a16="http://schemas.microsoft.com/office/drawing/2014/main" id="{9ECC15D6-F3CA-28DB-5F5F-D9CE2D6D4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438" y="3044997"/>
              <a:ext cx="806282" cy="349740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D-ARS</a:t>
              </a:r>
              <a:endParaRPr lang="ko-KR" altLang="en-US" sz="20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1" name="AutoShape 96">
              <a:extLst>
                <a:ext uri="{FF2B5EF4-FFF2-40B4-BE49-F238E27FC236}">
                  <a16:creationId xmlns:a16="http://schemas.microsoft.com/office/drawing/2014/main" id="{E36CB7AD-54EA-F495-1830-A62FA146B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438" y="3501854"/>
              <a:ext cx="806282" cy="349740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녹취</a:t>
              </a:r>
              <a:endParaRPr lang="ko-KR" altLang="en-US" sz="20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2" name="AutoShape 96">
              <a:extLst>
                <a:ext uri="{FF2B5EF4-FFF2-40B4-BE49-F238E27FC236}">
                  <a16:creationId xmlns:a16="http://schemas.microsoft.com/office/drawing/2014/main" id="{4A7743E9-5B75-FBF9-43E7-47278F89B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438" y="3966231"/>
              <a:ext cx="806282" cy="349740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전광판</a:t>
              </a:r>
            </a:p>
          </p:txBody>
        </p:sp>
        <p:cxnSp>
          <p:nvCxnSpPr>
            <p:cNvPr id="33" name="꺾인 연결선 32">
              <a:extLst>
                <a:ext uri="{FF2B5EF4-FFF2-40B4-BE49-F238E27FC236}">
                  <a16:creationId xmlns:a16="http://schemas.microsoft.com/office/drawing/2014/main" id="{D00ACBAB-B498-4086-DBBE-AE83E8768586}"/>
                </a:ext>
              </a:extLst>
            </p:cNvPr>
            <p:cNvCxnSpPr>
              <a:stCxn id="5" idx="1"/>
              <a:endCxn id="29" idx="3"/>
            </p:cNvCxnSpPr>
            <p:nvPr/>
          </p:nvCxnSpPr>
          <p:spPr>
            <a:xfrm rot="10800000">
              <a:off x="3613721" y="2774939"/>
              <a:ext cx="803291" cy="726916"/>
            </a:xfrm>
            <a:prstGeom prst="bentConnector3">
              <a:avLst>
                <a:gd name="adj1" fmla="val 75281"/>
              </a:avLst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꺾인 연결선 33">
              <a:extLst>
                <a:ext uri="{FF2B5EF4-FFF2-40B4-BE49-F238E27FC236}">
                  <a16:creationId xmlns:a16="http://schemas.microsoft.com/office/drawing/2014/main" id="{1ADCB338-FAE8-2342-E5F9-15FF888920DA}"/>
                </a:ext>
              </a:extLst>
            </p:cNvPr>
            <p:cNvCxnSpPr>
              <a:stCxn id="5" idx="1"/>
              <a:endCxn id="30" idx="3"/>
            </p:cNvCxnSpPr>
            <p:nvPr/>
          </p:nvCxnSpPr>
          <p:spPr>
            <a:xfrm rot="10800000">
              <a:off x="3613721" y="3219868"/>
              <a:ext cx="803291" cy="281988"/>
            </a:xfrm>
            <a:prstGeom prst="bentConnector3">
              <a:avLst>
                <a:gd name="adj1" fmla="val 75964"/>
              </a:avLst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꺾인 연결선 34">
              <a:extLst>
                <a:ext uri="{FF2B5EF4-FFF2-40B4-BE49-F238E27FC236}">
                  <a16:creationId xmlns:a16="http://schemas.microsoft.com/office/drawing/2014/main" id="{5B04E1DC-E99F-4480-AE8D-45DDD838D293}"/>
                </a:ext>
              </a:extLst>
            </p:cNvPr>
            <p:cNvCxnSpPr>
              <a:stCxn id="5" idx="1"/>
              <a:endCxn id="31" idx="3"/>
            </p:cNvCxnSpPr>
            <p:nvPr/>
          </p:nvCxnSpPr>
          <p:spPr>
            <a:xfrm rot="10800000" flipV="1">
              <a:off x="3613721" y="3501855"/>
              <a:ext cx="803291" cy="174869"/>
            </a:xfrm>
            <a:prstGeom prst="bentConnector3">
              <a:avLst>
                <a:gd name="adj1" fmla="val 74598"/>
              </a:avLst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꺾인 연결선 35">
              <a:extLst>
                <a:ext uri="{FF2B5EF4-FFF2-40B4-BE49-F238E27FC236}">
                  <a16:creationId xmlns:a16="http://schemas.microsoft.com/office/drawing/2014/main" id="{C3101BC6-4D51-43FA-1897-4A110E772F10}"/>
                </a:ext>
              </a:extLst>
            </p:cNvPr>
            <p:cNvCxnSpPr>
              <a:stCxn id="5" idx="1"/>
              <a:endCxn id="32" idx="3"/>
            </p:cNvCxnSpPr>
            <p:nvPr/>
          </p:nvCxnSpPr>
          <p:spPr>
            <a:xfrm rot="10800000" flipV="1">
              <a:off x="3613721" y="3501855"/>
              <a:ext cx="803291" cy="639246"/>
            </a:xfrm>
            <a:prstGeom prst="bentConnector3">
              <a:avLst>
                <a:gd name="adj1" fmla="val 75281"/>
              </a:avLst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170140F5-42B2-816B-90C8-BC0D82098664}"/>
                </a:ext>
              </a:extLst>
            </p:cNvPr>
            <p:cNvSpPr/>
            <p:nvPr/>
          </p:nvSpPr>
          <p:spPr>
            <a:xfrm>
              <a:off x="3898381" y="3170047"/>
              <a:ext cx="430723" cy="242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 h="6350"/>
                <a:bevelB w="0" h="0"/>
              </a:sp3d>
            </a:bodyPr>
            <a:lstStyle/>
            <a:p>
              <a:pPr algn="ctr" latinLnBrk="0">
                <a:buClr>
                  <a:srgbClr val="808080"/>
                </a:buClr>
                <a:buSzPct val="100000"/>
              </a:pPr>
              <a:r>
                <a:rPr lang="ko-KR" altLang="en-US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rPr>
                <a:t>변경 이벤트 </a:t>
              </a:r>
              <a:endParaRPr lang="en-US" altLang="ko-KR" sz="105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endParaRPr>
            </a:p>
            <a:p>
              <a:pPr algn="ctr" latinLnBrk="0">
                <a:buClr>
                  <a:srgbClr val="808080"/>
                </a:buClr>
                <a:buSzPct val="100000"/>
              </a:pPr>
              <a:r>
                <a:rPr lang="ko-KR" altLang="en-US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rPr>
                <a:t>전송</a:t>
              </a:r>
              <a:endParaRPr lang="en-US" altLang="ko-KR" sz="105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endParaRPr>
            </a:p>
          </p:txBody>
        </p:sp>
        <p:cxnSp>
          <p:nvCxnSpPr>
            <p:cNvPr id="39" name="꺾인 연결선 38">
              <a:extLst>
                <a:ext uri="{FF2B5EF4-FFF2-40B4-BE49-F238E27FC236}">
                  <a16:creationId xmlns:a16="http://schemas.microsoft.com/office/drawing/2014/main" id="{9486EA6C-B287-FEA3-5F8D-75100AE3145D}"/>
                </a:ext>
              </a:extLst>
            </p:cNvPr>
            <p:cNvCxnSpPr>
              <a:stCxn id="32" idx="1"/>
              <a:endCxn id="4" idx="2"/>
            </p:cNvCxnSpPr>
            <p:nvPr/>
          </p:nvCxnSpPr>
          <p:spPr>
            <a:xfrm rot="10800000" flipH="1">
              <a:off x="2807437" y="4020669"/>
              <a:ext cx="4037833" cy="120432"/>
            </a:xfrm>
            <a:prstGeom prst="bentConnector4">
              <a:avLst>
                <a:gd name="adj1" fmla="val -5661"/>
                <a:gd name="adj2" fmla="val -440473"/>
              </a:avLst>
            </a:prstGeom>
            <a:ln w="31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꺾인 연결선 39">
              <a:extLst>
                <a:ext uri="{FF2B5EF4-FFF2-40B4-BE49-F238E27FC236}">
                  <a16:creationId xmlns:a16="http://schemas.microsoft.com/office/drawing/2014/main" id="{A96E3938-CC76-ACA8-636A-21261A9D8096}"/>
                </a:ext>
              </a:extLst>
            </p:cNvPr>
            <p:cNvCxnSpPr>
              <a:stCxn id="31" idx="1"/>
              <a:endCxn id="4" idx="2"/>
            </p:cNvCxnSpPr>
            <p:nvPr/>
          </p:nvCxnSpPr>
          <p:spPr>
            <a:xfrm rot="10800000" flipH="1" flipV="1">
              <a:off x="2807437" y="3676723"/>
              <a:ext cx="4037833" cy="343945"/>
            </a:xfrm>
            <a:prstGeom prst="bentConnector4">
              <a:avLst>
                <a:gd name="adj1" fmla="val -5661"/>
                <a:gd name="adj2" fmla="val 303085"/>
              </a:avLst>
            </a:prstGeom>
            <a:ln w="31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꺾인 연결선 40">
              <a:extLst>
                <a:ext uri="{FF2B5EF4-FFF2-40B4-BE49-F238E27FC236}">
                  <a16:creationId xmlns:a16="http://schemas.microsoft.com/office/drawing/2014/main" id="{457F5C30-3B8C-D411-F503-5FA8B89B9034}"/>
                </a:ext>
              </a:extLst>
            </p:cNvPr>
            <p:cNvCxnSpPr>
              <a:stCxn id="30" idx="1"/>
              <a:endCxn id="4" idx="2"/>
            </p:cNvCxnSpPr>
            <p:nvPr/>
          </p:nvCxnSpPr>
          <p:spPr>
            <a:xfrm rot="10800000" flipH="1" flipV="1">
              <a:off x="2807437" y="3219867"/>
              <a:ext cx="4037833" cy="800802"/>
            </a:xfrm>
            <a:prstGeom prst="bentConnector4">
              <a:avLst>
                <a:gd name="adj1" fmla="val -5661"/>
                <a:gd name="adj2" fmla="val 182467"/>
              </a:avLst>
            </a:prstGeom>
            <a:ln w="31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꺾인 연결선 41">
              <a:extLst>
                <a:ext uri="{FF2B5EF4-FFF2-40B4-BE49-F238E27FC236}">
                  <a16:creationId xmlns:a16="http://schemas.microsoft.com/office/drawing/2014/main" id="{821112F7-BE9F-D6BB-D13B-5856E5BC080C}"/>
                </a:ext>
              </a:extLst>
            </p:cNvPr>
            <p:cNvCxnSpPr>
              <a:stCxn id="29" idx="1"/>
              <a:endCxn id="4" idx="2"/>
            </p:cNvCxnSpPr>
            <p:nvPr/>
          </p:nvCxnSpPr>
          <p:spPr>
            <a:xfrm rot="10800000" flipH="1" flipV="1">
              <a:off x="2807437" y="2774939"/>
              <a:ext cx="4037833" cy="1245730"/>
            </a:xfrm>
            <a:prstGeom prst="bentConnector4">
              <a:avLst>
                <a:gd name="adj1" fmla="val -5661"/>
                <a:gd name="adj2" fmla="val 155052"/>
              </a:avLst>
            </a:prstGeom>
            <a:ln w="31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3111D7B4-66D1-991E-CDEC-C2FED6AA1113}"/>
                </a:ext>
              </a:extLst>
            </p:cNvPr>
            <p:cNvGrpSpPr/>
            <p:nvPr/>
          </p:nvGrpSpPr>
          <p:grpSpPr>
            <a:xfrm>
              <a:off x="4413773" y="2090866"/>
              <a:ext cx="4562547" cy="3653037"/>
              <a:chOff x="2949808" y="2090866"/>
              <a:chExt cx="4562547" cy="3653037"/>
            </a:xfrm>
          </p:grpSpPr>
          <p:sp>
            <p:nvSpPr>
              <p:cNvPr id="4" name="사각형: 둥근 모서리 7">
                <a:extLst>
                  <a:ext uri="{FF2B5EF4-FFF2-40B4-BE49-F238E27FC236}">
                    <a16:creationId xmlns:a16="http://schemas.microsoft.com/office/drawing/2014/main" id="{532A7C83-DDC5-26A7-4CAC-D9169F4FB92C}"/>
                  </a:ext>
                </a:extLst>
              </p:cNvPr>
              <p:cNvSpPr/>
              <p:nvPr/>
            </p:nvSpPr>
            <p:spPr>
              <a:xfrm>
                <a:off x="4882478" y="2982795"/>
                <a:ext cx="997655" cy="1037874"/>
              </a:xfrm>
              <a:prstGeom prst="roundRect">
                <a:avLst>
                  <a:gd name="adj" fmla="val 9973"/>
                </a:avLst>
              </a:prstGeom>
              <a:solidFill>
                <a:srgbClr val="0867BE"/>
              </a:solidFill>
              <a:ln w="15875">
                <a:solidFill>
                  <a:srgbClr val="0867BE"/>
                </a:solidFill>
              </a:ln>
              <a:effectLst/>
            </p:spPr>
            <p:txBody>
              <a:bodyPr wrap="square" lIns="31750" tIns="31750" rIns="31750" bIns="31750" anchor="ctr" anchorCtr="0"/>
              <a:lstStyle/>
              <a:p>
                <a:pPr algn="ctr" latinLnBrk="0"/>
                <a:r>
                  <a:rPr lang="en-US" altLang="ko-KR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IPCC</a:t>
                </a:r>
              </a:p>
              <a:p>
                <a:pPr algn="ctr" latinLnBrk="0"/>
                <a:r>
                  <a:rPr lang="ko-KR" altLang="en-US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운영관리</a:t>
                </a:r>
              </a:p>
            </p:txBody>
          </p:sp>
          <p:sp>
            <p:nvSpPr>
              <p:cNvPr id="5" name="사각형: 둥근 모서리 8">
                <a:extLst>
                  <a:ext uri="{FF2B5EF4-FFF2-40B4-BE49-F238E27FC236}">
                    <a16:creationId xmlns:a16="http://schemas.microsoft.com/office/drawing/2014/main" id="{992B204E-1336-EC09-6ADE-B3DBC52282F3}"/>
                  </a:ext>
                </a:extLst>
              </p:cNvPr>
              <p:cNvSpPr/>
              <p:nvPr/>
            </p:nvSpPr>
            <p:spPr>
              <a:xfrm>
                <a:off x="2953046" y="3252550"/>
                <a:ext cx="1207163" cy="498611"/>
              </a:xfrm>
              <a:prstGeom prst="roundRect">
                <a:avLst/>
              </a:prstGeom>
              <a:solidFill>
                <a:sysClr val="window" lastClr="FFFFFF">
                  <a:lumMod val="75000"/>
                </a:sysClr>
              </a:solidFill>
              <a:ln w="25400" cap="flat" cmpd="sng" algn="ctr">
                <a:solidFill>
                  <a:srgbClr val="BFBFBF"/>
                </a:solidFill>
                <a:prstDash val="solid"/>
              </a:ln>
              <a:effectLst/>
              <a:sp3d>
                <a:bevelT w="1270" h="1270"/>
                <a:bevelB w="1270" h="1270"/>
              </a:sp3d>
            </p:spPr>
            <p:txBody>
              <a:bodyPr tIns="31750" rIns="31750" bIns="31750" rtlCol="0" anchor="ctr"/>
              <a:lstStyle/>
              <a:p>
                <a:pPr algn="ctr" defTabSz="844762">
                  <a:buSzPct val="80000"/>
                </a:pPr>
                <a:r>
                  <a:rPr lang="en-US" altLang="ko-KR" sz="1200" dirty="0" err="1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RabbitMq</a:t>
                </a:r>
                <a:endParaRPr lang="en-US" altLang="ko-KR" sz="1200" dirty="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endParaRPr>
              </a:p>
              <a:p>
                <a:pPr algn="ctr" defTabSz="844762">
                  <a:buSzPct val="80000"/>
                </a:pPr>
                <a:r>
                  <a:rPr lang="en-US" altLang="ko-KR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Message Server</a:t>
                </a:r>
              </a:p>
            </p:txBody>
          </p:sp>
          <p:grpSp>
            <p:nvGrpSpPr>
              <p:cNvPr id="6" name="그룹 5">
                <a:extLst>
                  <a:ext uri="{FF2B5EF4-FFF2-40B4-BE49-F238E27FC236}">
                    <a16:creationId xmlns:a16="http://schemas.microsoft.com/office/drawing/2014/main" id="{BD68B511-EAC1-5A44-D9CE-5AA351FE6CAA}"/>
                  </a:ext>
                </a:extLst>
              </p:cNvPr>
              <p:cNvGrpSpPr/>
              <p:nvPr/>
            </p:nvGrpSpPr>
            <p:grpSpPr>
              <a:xfrm>
                <a:off x="5476044" y="2358073"/>
                <a:ext cx="95261" cy="596009"/>
                <a:chOff x="3385049" y="3154500"/>
                <a:chExt cx="108012" cy="381464"/>
              </a:xfrm>
            </p:grpSpPr>
            <p:cxnSp>
              <p:nvCxnSpPr>
                <p:cNvPr id="7" name="직선 화살표 연결선 6">
                  <a:extLst>
                    <a:ext uri="{FF2B5EF4-FFF2-40B4-BE49-F238E27FC236}">
                      <a16:creationId xmlns:a16="http://schemas.microsoft.com/office/drawing/2014/main" id="{4766D4A1-AB4E-2ED6-60DA-318AD372E0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85049" y="3154500"/>
                  <a:ext cx="0" cy="381464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직선 화살표 연결선 7">
                  <a:extLst>
                    <a:ext uri="{FF2B5EF4-FFF2-40B4-BE49-F238E27FC236}">
                      <a16:creationId xmlns:a16="http://schemas.microsoft.com/office/drawing/2014/main" id="{05025731-ABB6-CA41-FD81-E0579473BF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93061" y="3154500"/>
                  <a:ext cx="0" cy="381464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사각형: 둥근 모서리 67">
                <a:extLst>
                  <a:ext uri="{FF2B5EF4-FFF2-40B4-BE49-F238E27FC236}">
                    <a16:creationId xmlns:a16="http://schemas.microsoft.com/office/drawing/2014/main" id="{367911BA-29FB-4F96-8A95-B4B2D9CF9FE0}"/>
                  </a:ext>
                </a:extLst>
              </p:cNvPr>
              <p:cNvSpPr/>
              <p:nvPr/>
            </p:nvSpPr>
            <p:spPr>
              <a:xfrm flipH="1">
                <a:off x="5092890" y="4932119"/>
                <a:ext cx="526641" cy="498611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IPCC DB </a:t>
                </a:r>
                <a:endParaRPr lang="ko-KR" altLang="en-US" sz="12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grpSp>
            <p:nvGrpSpPr>
              <p:cNvPr id="10" name="그룹 9">
                <a:extLst>
                  <a:ext uri="{FF2B5EF4-FFF2-40B4-BE49-F238E27FC236}">
                    <a16:creationId xmlns:a16="http://schemas.microsoft.com/office/drawing/2014/main" id="{2CC72C4E-ECD7-F902-7345-36A3674A0724}"/>
                  </a:ext>
                </a:extLst>
              </p:cNvPr>
              <p:cNvGrpSpPr/>
              <p:nvPr/>
            </p:nvGrpSpPr>
            <p:grpSpPr>
              <a:xfrm>
                <a:off x="5604544" y="4085082"/>
                <a:ext cx="68025" cy="769740"/>
                <a:chOff x="4477207" y="4952772"/>
                <a:chExt cx="108013" cy="537205"/>
              </a:xfrm>
            </p:grpSpPr>
            <p:cxnSp>
              <p:nvCxnSpPr>
                <p:cNvPr id="11" name="직선 화살표 연결선 10">
                  <a:extLst>
                    <a:ext uri="{FF2B5EF4-FFF2-40B4-BE49-F238E27FC236}">
                      <a16:creationId xmlns:a16="http://schemas.microsoft.com/office/drawing/2014/main" id="{45857091-1333-3376-3C72-246A6B4EF9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77207" y="4952772"/>
                  <a:ext cx="1" cy="537205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직선 화살표 연결선 11">
                  <a:extLst>
                    <a:ext uri="{FF2B5EF4-FFF2-40B4-BE49-F238E27FC236}">
                      <a16:creationId xmlns:a16="http://schemas.microsoft.com/office/drawing/2014/main" id="{FF54C78A-6EF7-80F7-76E1-36DBF519FE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85219" y="4952772"/>
                  <a:ext cx="1" cy="537205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8B7E9CA0-AD85-35FC-3A19-181EA2BC35D9}"/>
                  </a:ext>
                </a:extLst>
              </p:cNvPr>
              <p:cNvSpPr/>
              <p:nvPr/>
            </p:nvSpPr>
            <p:spPr>
              <a:xfrm>
                <a:off x="3622674" y="4761991"/>
                <a:ext cx="430723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algn="ctr"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데이터 정보 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algn="ctr"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전송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74FD5D6F-2081-6FD1-BA55-BA87AA32FD96}"/>
                  </a:ext>
                </a:extLst>
              </p:cNvPr>
              <p:cNvSpPr/>
              <p:nvPr/>
            </p:nvSpPr>
            <p:spPr>
              <a:xfrm>
                <a:off x="6605307" y="3623744"/>
                <a:ext cx="202552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Rest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API</a:t>
                </a:r>
                <a:endParaRPr lang="ko-KR" altLang="en-US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1B16E170-EAC8-EBE2-AEB8-B08B2090D20E}"/>
                  </a:ext>
                </a:extLst>
              </p:cNvPr>
              <p:cNvSpPr/>
              <p:nvPr/>
            </p:nvSpPr>
            <p:spPr>
              <a:xfrm>
                <a:off x="3419789" y="2753939"/>
                <a:ext cx="1074070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내선번호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에이전트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블랙리스트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트렁크 현황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cxnSp>
            <p:nvCxnSpPr>
              <p:cNvPr id="16" name="꺾인 연결선 15">
                <a:extLst>
                  <a:ext uri="{FF2B5EF4-FFF2-40B4-BE49-F238E27FC236}">
                    <a16:creationId xmlns:a16="http://schemas.microsoft.com/office/drawing/2014/main" id="{A9DCFB68-3244-88BB-DBB9-D5FB29FE65F4}"/>
                  </a:ext>
                </a:extLst>
              </p:cNvPr>
              <p:cNvCxnSpPr>
                <a:stCxn id="4" idx="1"/>
                <a:endCxn id="5" idx="3"/>
              </p:cNvCxnSpPr>
              <p:nvPr/>
            </p:nvCxnSpPr>
            <p:spPr>
              <a:xfrm rot="10800000" flipV="1">
                <a:off x="4160210" y="3501732"/>
                <a:ext cx="722269" cy="124"/>
              </a:xfrm>
              <a:prstGeom prst="bentConnector3">
                <a:avLst>
                  <a:gd name="adj1" fmla="val 50000"/>
                </a:avLst>
              </a:prstGeom>
              <a:ln w="31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사각형: 둥근 모서리 154">
                <a:extLst>
                  <a:ext uri="{FF2B5EF4-FFF2-40B4-BE49-F238E27FC236}">
                    <a16:creationId xmlns:a16="http://schemas.microsoft.com/office/drawing/2014/main" id="{E6CDD5D2-D36B-C6C0-A08A-EE1315CAAECE}"/>
                  </a:ext>
                </a:extLst>
              </p:cNvPr>
              <p:cNvSpPr/>
              <p:nvPr/>
            </p:nvSpPr>
            <p:spPr>
              <a:xfrm>
                <a:off x="6960096" y="3219867"/>
                <a:ext cx="552259" cy="491503"/>
              </a:xfrm>
              <a:prstGeom prst="roundRect">
                <a:avLst/>
              </a:prstGeom>
              <a:solidFill>
                <a:srgbClr val="0867BE"/>
              </a:solidFill>
              <a:ln w="15875">
                <a:solidFill>
                  <a:srgbClr val="0867BE"/>
                </a:solidFill>
              </a:ln>
              <a:effectLst/>
            </p:spPr>
            <p:txBody>
              <a:bodyPr wrap="square" lIns="31750" tIns="31750" rIns="31750" bIns="31750" anchor="ctr" anchorCtr="0"/>
              <a:lstStyle/>
              <a:p>
                <a:pPr algn="ctr" latinLnBrk="0"/>
                <a:r>
                  <a:rPr lang="ko-KR" altLang="en-US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통합</a:t>
                </a:r>
                <a:endParaRPr lang="en-US" altLang="ko-KR" sz="1200" dirty="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endParaRPr>
              </a:p>
              <a:p>
                <a:pPr algn="ctr" latinLnBrk="0"/>
                <a:r>
                  <a:rPr lang="ko-KR" altLang="en-US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관리</a:t>
                </a:r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A23470ED-DDD6-898F-D2BF-9BC0B8D60D58}"/>
                  </a:ext>
                </a:extLst>
              </p:cNvPr>
              <p:cNvGrpSpPr/>
              <p:nvPr/>
            </p:nvGrpSpPr>
            <p:grpSpPr>
              <a:xfrm rot="5400000">
                <a:off x="6380782" y="2877191"/>
                <a:ext cx="105249" cy="1106859"/>
                <a:chOff x="4477207" y="5071050"/>
                <a:chExt cx="42944" cy="537205"/>
              </a:xfrm>
            </p:grpSpPr>
            <p:cxnSp>
              <p:nvCxnSpPr>
                <p:cNvPr id="19" name="직선 화살표 연결선 18">
                  <a:extLst>
                    <a:ext uri="{FF2B5EF4-FFF2-40B4-BE49-F238E27FC236}">
                      <a16:creationId xmlns:a16="http://schemas.microsoft.com/office/drawing/2014/main" id="{1D2BF106-B20B-8FA7-D4AD-BB43F916E4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77207" y="5071050"/>
                  <a:ext cx="1" cy="537205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직선 화살표 연결선 19">
                  <a:extLst>
                    <a:ext uri="{FF2B5EF4-FFF2-40B4-BE49-F238E27FC236}">
                      <a16:creationId xmlns:a16="http://schemas.microsoft.com/office/drawing/2014/main" id="{9E1642FE-089A-61B3-3138-79E864507D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20150" y="5071050"/>
                  <a:ext cx="1" cy="537205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982FBF70-577B-F9F4-0F5F-2F40080F5D0A}"/>
                  </a:ext>
                </a:extLst>
              </p:cNvPr>
              <p:cNvSpPr/>
              <p:nvPr/>
            </p:nvSpPr>
            <p:spPr>
              <a:xfrm>
                <a:off x="6415940" y="2857049"/>
                <a:ext cx="698748" cy="364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사용자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조직정보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권한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조직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메뉴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공통코드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기관 코드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22" name="사각형: 둥근 모서리 67">
                <a:extLst>
                  <a:ext uri="{FF2B5EF4-FFF2-40B4-BE49-F238E27FC236}">
                    <a16:creationId xmlns:a16="http://schemas.microsoft.com/office/drawing/2014/main" id="{1F6BD237-B7DE-E4C5-D0B7-86BBA0B234BE}"/>
                  </a:ext>
                </a:extLst>
              </p:cNvPr>
              <p:cNvSpPr/>
              <p:nvPr/>
            </p:nvSpPr>
            <p:spPr>
              <a:xfrm flipH="1">
                <a:off x="5686397" y="4929670"/>
                <a:ext cx="526641" cy="498611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IPCC </a:t>
                </a:r>
              </a:p>
              <a:p>
                <a:pPr algn="ctr"/>
                <a:r>
                  <a:rPr lang="en-US" altLang="ko-KR" sz="1200" b="1" spc="-36" dirty="0" err="1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Redis</a:t>
                </a:r>
                <a:r>
                  <a:rPr lang="en-US" altLang="ko-KR" sz="12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endParaRPr lang="ko-KR" altLang="en-US" sz="12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23" name="모서리가 둥근 직사각형 22">
                <a:extLst>
                  <a:ext uri="{FF2B5EF4-FFF2-40B4-BE49-F238E27FC236}">
                    <a16:creationId xmlns:a16="http://schemas.microsoft.com/office/drawing/2014/main" id="{5585A0BA-DA09-5573-E0FB-F3C9D5624366}"/>
                  </a:ext>
                </a:extLst>
              </p:cNvPr>
              <p:cNvSpPr/>
              <p:nvPr/>
            </p:nvSpPr>
            <p:spPr>
              <a:xfrm>
                <a:off x="5016232" y="4854822"/>
                <a:ext cx="1333729" cy="671061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414A8705-0813-77E5-982E-E22C2944BDD8}"/>
                  </a:ext>
                </a:extLst>
              </p:cNvPr>
              <p:cNvSpPr/>
              <p:nvPr/>
            </p:nvSpPr>
            <p:spPr>
              <a:xfrm>
                <a:off x="5389608" y="5622503"/>
                <a:ext cx="484371" cy="121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데이터 베이스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25" name="AutoShape 96">
                <a:extLst>
                  <a:ext uri="{FF2B5EF4-FFF2-40B4-BE49-F238E27FC236}">
                    <a16:creationId xmlns:a16="http://schemas.microsoft.com/office/drawing/2014/main" id="{FBF1C415-26FB-56DC-59B0-7F70C3E2E5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7294" y="2090866"/>
                <a:ext cx="806282" cy="238876"/>
              </a:xfrm>
              <a:prstGeom prst="rect">
                <a:avLst/>
              </a:prstGeom>
              <a:solidFill>
                <a:srgbClr val="62D1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0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PBX</a:t>
                </a:r>
                <a:endParaRPr lang="ko-KR" altLang="en-US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26" name="AutoShape 96">
                <a:extLst>
                  <a:ext uri="{FF2B5EF4-FFF2-40B4-BE49-F238E27FC236}">
                    <a16:creationId xmlns:a16="http://schemas.microsoft.com/office/drawing/2014/main" id="{3F273398-ADB0-9157-1D7B-FAD32DC587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7475" y="2101461"/>
                <a:ext cx="806282" cy="238876"/>
              </a:xfrm>
              <a:prstGeom prst="rect">
                <a:avLst/>
              </a:prstGeom>
              <a:solidFill>
                <a:srgbClr val="62D1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0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CTI</a:t>
                </a:r>
                <a:endParaRPr lang="ko-KR" altLang="en-US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cxnSp>
            <p:nvCxnSpPr>
              <p:cNvPr id="27" name="꺾인 연결선 26">
                <a:extLst>
                  <a:ext uri="{FF2B5EF4-FFF2-40B4-BE49-F238E27FC236}">
                    <a16:creationId xmlns:a16="http://schemas.microsoft.com/office/drawing/2014/main" id="{34696C0E-DDBC-6AC8-6A3D-FFD3A9ED8BA7}"/>
                  </a:ext>
                </a:extLst>
              </p:cNvPr>
              <p:cNvCxnSpPr>
                <a:stCxn id="4" idx="0"/>
                <a:endCxn id="25" idx="2"/>
              </p:cNvCxnSpPr>
              <p:nvPr/>
            </p:nvCxnSpPr>
            <p:spPr>
              <a:xfrm rot="16200000" flipV="1">
                <a:off x="4269345" y="1870833"/>
                <a:ext cx="653053" cy="1570871"/>
              </a:xfrm>
              <a:prstGeom prst="bentConnector3">
                <a:avLst>
                  <a:gd name="adj1" fmla="val 50000"/>
                </a:avLst>
              </a:prstGeom>
              <a:ln w="31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80E9F6B5-16E0-9716-18F9-71F60DD4CADA}"/>
                  </a:ext>
                </a:extLst>
              </p:cNvPr>
              <p:cNvSpPr/>
              <p:nvPr/>
            </p:nvSpPr>
            <p:spPr>
              <a:xfrm>
                <a:off x="5666566" y="2433219"/>
                <a:ext cx="478241" cy="364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상담사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상담사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SKILL</a:t>
                </a: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퇴직자 처리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F92D5BF2-3D64-ADD6-7D99-4BEDCBE80FD5}"/>
                  </a:ext>
                </a:extLst>
              </p:cNvPr>
              <p:cNvSpPr/>
              <p:nvPr/>
            </p:nvSpPr>
            <p:spPr>
              <a:xfrm>
                <a:off x="4259993" y="3610979"/>
                <a:ext cx="430723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algn="ctr"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변경 이벤트 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algn="ctr"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전송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C06529D-E0EC-9B98-D8AB-D54D0C0BA07A}"/>
                  </a:ext>
                </a:extLst>
              </p:cNvPr>
              <p:cNvSpPr/>
              <p:nvPr/>
            </p:nvSpPr>
            <p:spPr>
              <a:xfrm>
                <a:off x="3201544" y="4754674"/>
                <a:ext cx="202552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Rest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API</a:t>
                </a:r>
                <a:endParaRPr lang="ko-KR" altLang="en-US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D5F3A88D-5F28-6327-8F65-D312C0B888B1}"/>
                  </a:ext>
                </a:extLst>
              </p:cNvPr>
              <p:cNvSpPr/>
              <p:nvPr/>
            </p:nvSpPr>
            <p:spPr>
              <a:xfrm>
                <a:off x="2949808" y="4268392"/>
                <a:ext cx="736192" cy="364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사용자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관리자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부서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권한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조직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메뉴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공통코드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기관 코드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</p:grp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57FD542-7C12-EBB8-D5BD-65765DBEE899}"/>
                </a:ext>
              </a:extLst>
            </p:cNvPr>
            <p:cNvSpPr/>
            <p:nvPr/>
          </p:nvSpPr>
          <p:spPr>
            <a:xfrm>
              <a:off x="2818194" y="2275054"/>
              <a:ext cx="795525" cy="161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 h="6350"/>
                <a:bevelB w="0" h="0"/>
              </a:sp3d>
            </a:bodyPr>
            <a:lstStyle/>
            <a:p>
              <a:pPr algn="ctr" latinLnBrk="0">
                <a:buClr>
                  <a:srgbClr val="808080"/>
                </a:buClr>
                <a:buSzPct val="100000"/>
              </a:pPr>
              <a:r>
                <a:rPr lang="ko-KR" altLang="en-US" sz="140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rPr>
                <a:t>클라우드</a:t>
              </a:r>
              <a:endParaRPr lang="en-US" altLang="ko-KR"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F0EE3D4-0783-8BF3-16CE-D5B20FD5C4D6}"/>
              </a:ext>
            </a:extLst>
          </p:cNvPr>
          <p:cNvSpPr txBox="1"/>
          <p:nvPr/>
        </p:nvSpPr>
        <p:spPr>
          <a:xfrm>
            <a:off x="856427" y="92098"/>
            <a:ext cx="3700052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</a:t>
            </a:r>
            <a:r>
              <a:rPr lang="en-US" altLang="ko-KR" sz="2000" smtClean="0">
                <a:solidFill>
                  <a:srgbClr val="7F7F7F"/>
                </a:solidFill>
              </a:rPr>
              <a:t> - IPCC</a:t>
            </a:r>
            <a:r>
              <a:rPr lang="ko-KR" altLang="en-US" sz="2000" smtClean="0">
                <a:solidFill>
                  <a:srgbClr val="7F7F7F"/>
                </a:solidFill>
              </a:rPr>
              <a:t>운영관리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48" name="TextBox 47">
            <a:hlinkClick r:id="" action="ppaction://noaction"/>
            <a:extLst>
              <a:ext uri="{FF2B5EF4-FFF2-40B4-BE49-F238E27FC236}">
                <a16:creationId xmlns:a16="http://schemas.microsoft.com/office/drawing/2014/main" id="{B4FC0D2F-4961-8415-25EE-E536B1DF725F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315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871422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IPCC</a:t>
            </a:r>
            <a:r>
              <a:rPr lang="ko-KR" altLang="en-US" sz="2000">
                <a:solidFill>
                  <a:srgbClr val="7F7F7F"/>
                </a:solidFill>
              </a:rPr>
              <a:t>운영관리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426" y="2708920"/>
            <a:ext cx="2961905" cy="17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8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81A613C-8295-6D4D-92C8-949448C5B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0334" y="972645"/>
            <a:ext cx="6219417" cy="5520714"/>
          </a:xfrm>
          <a:prstGeom prst="rect">
            <a:avLst/>
          </a:prstGeom>
          <a:noFill/>
          <a:ln w="12700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lIns="0" tIns="32654" rIns="0" bIns="32654" anchor="ctr"/>
          <a:lstStyle/>
          <a:p>
            <a:endParaRPr lang="ko-KR" altLang="ko-KR" sz="2286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3815BB9-FE3D-08E4-E872-B1B3FBEB7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279" y="1062246"/>
            <a:ext cx="1948868" cy="5422041"/>
          </a:xfrm>
          <a:prstGeom prst="rect">
            <a:avLst/>
          </a:prstGeom>
          <a:noFill/>
          <a:ln w="12700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lIns="0" tIns="32654" rIns="0" bIns="32654" anchor="ctr"/>
          <a:lstStyle/>
          <a:p>
            <a:endParaRPr lang="ko-KR" altLang="ko-KR" sz="2286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 Box 57">
            <a:extLst>
              <a:ext uri="{FF2B5EF4-FFF2-40B4-BE49-F238E27FC236}">
                <a16:creationId xmlns:a16="http://schemas.microsoft.com/office/drawing/2014/main" id="{6AC9B1DF-36D6-68BB-4ED8-2C8450BA0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0633" y="3885525"/>
            <a:ext cx="238848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JTPAI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3" name="AutoShape 106">
            <a:extLst>
              <a:ext uri="{FF2B5EF4-FFF2-40B4-BE49-F238E27FC236}">
                <a16:creationId xmlns:a16="http://schemas.microsoft.com/office/drawing/2014/main" id="{C12C9A44-6502-30FE-6326-1B23D7451D2E}"/>
              </a:ext>
            </a:extLst>
          </p:cNvPr>
          <p:cNvCxnSpPr>
            <a:cxnSpLocks noChangeShapeType="1"/>
            <a:stCxn id="29" idx="2"/>
            <a:endCxn id="24" idx="3"/>
          </p:cNvCxnSpPr>
          <p:nvPr/>
        </p:nvCxnSpPr>
        <p:spPr bwMode="auto">
          <a:xfrm rot="5400000">
            <a:off x="7180330" y="2585152"/>
            <a:ext cx="668189" cy="1647581"/>
          </a:xfrm>
          <a:prstGeom prst="bentConnector2">
            <a:avLst/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 Box 58">
            <a:extLst>
              <a:ext uri="{FF2B5EF4-FFF2-40B4-BE49-F238E27FC236}">
                <a16:creationId xmlns:a16="http://schemas.microsoft.com/office/drawing/2014/main" id="{7DDF7398-C31F-B5BB-285C-ECD06071C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883" y="3187057"/>
            <a:ext cx="238848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JTAPI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7" name="AutoShape 106">
            <a:extLst>
              <a:ext uri="{FF2B5EF4-FFF2-40B4-BE49-F238E27FC236}">
                <a16:creationId xmlns:a16="http://schemas.microsoft.com/office/drawing/2014/main" id="{ABDF97BA-9D8A-F463-DFA9-CF9DC5191317}"/>
              </a:ext>
            </a:extLst>
          </p:cNvPr>
          <p:cNvCxnSpPr>
            <a:cxnSpLocks noChangeShapeType="1"/>
            <a:stCxn id="39" idx="2"/>
            <a:endCxn id="24" idx="0"/>
          </p:cNvCxnSpPr>
          <p:nvPr/>
        </p:nvCxnSpPr>
        <p:spPr bwMode="auto">
          <a:xfrm rot="5400000">
            <a:off x="6060464" y="2868250"/>
            <a:ext cx="856422" cy="349307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 Box 58">
            <a:extLst>
              <a:ext uri="{FF2B5EF4-FFF2-40B4-BE49-F238E27FC236}">
                <a16:creationId xmlns:a16="http://schemas.microsoft.com/office/drawing/2014/main" id="{EFFEF733-31A6-B868-ED3E-BC66C590A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659" y="2846485"/>
            <a:ext cx="174134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SIP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9" name="AutoShape 342">
            <a:extLst>
              <a:ext uri="{FF2B5EF4-FFF2-40B4-BE49-F238E27FC236}">
                <a16:creationId xmlns:a16="http://schemas.microsoft.com/office/drawing/2014/main" id="{F48E612B-3A69-9F0F-983E-77E0428135F2}"/>
              </a:ext>
            </a:extLst>
          </p:cNvPr>
          <p:cNvCxnSpPr>
            <a:cxnSpLocks noChangeShapeType="1"/>
            <a:stCxn id="49" idx="3"/>
            <a:endCxn id="29" idx="0"/>
          </p:cNvCxnSpPr>
          <p:nvPr/>
        </p:nvCxnSpPr>
        <p:spPr bwMode="auto">
          <a:xfrm>
            <a:off x="7036272" y="1574432"/>
            <a:ext cx="1301942" cy="902189"/>
          </a:xfrm>
          <a:prstGeom prst="bentConnector2">
            <a:avLst/>
          </a:prstGeom>
          <a:noFill/>
          <a:ln w="63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 Box 87">
            <a:extLst>
              <a:ext uri="{FF2B5EF4-FFF2-40B4-BE49-F238E27FC236}">
                <a16:creationId xmlns:a16="http://schemas.microsoft.com/office/drawing/2014/main" id="{FFF4B9B5-4740-1798-4BB3-0DC474211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216" y="2132856"/>
            <a:ext cx="290144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TCP/IP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AutoShape 41">
            <a:extLst>
              <a:ext uri="{FF2B5EF4-FFF2-40B4-BE49-F238E27FC236}">
                <a16:creationId xmlns:a16="http://schemas.microsoft.com/office/drawing/2014/main" id="{5DEF1E5E-AF29-4D51-1806-A1E3BEB1F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408" y="3471116"/>
            <a:ext cx="753225" cy="543842"/>
          </a:xfrm>
          <a:prstGeom prst="roundRect">
            <a:avLst>
              <a:gd name="adj" fmla="val 2912"/>
            </a:avLst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</a:p>
        </p:txBody>
      </p:sp>
      <p:sp>
        <p:nvSpPr>
          <p:cNvPr id="23" name="Text Box 43">
            <a:extLst>
              <a:ext uri="{FF2B5EF4-FFF2-40B4-BE49-F238E27FC236}">
                <a16:creationId xmlns:a16="http://schemas.microsoft.com/office/drawing/2014/main" id="{429C16B4-5ECD-B123-E6F6-2375AE65B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763" y="3614017"/>
            <a:ext cx="542095" cy="258039"/>
          </a:xfrm>
          <a:prstGeom prst="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algn="ctr">
              <a:defRPr sz="1358" b="1" spc="-5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970" dirty="0"/>
              <a:t>IP-PBX</a:t>
            </a:r>
            <a:endParaRPr lang="ko-KR" altLang="ko-KR" sz="970" dirty="0"/>
          </a:p>
        </p:txBody>
      </p:sp>
      <p:grpSp>
        <p:nvGrpSpPr>
          <p:cNvPr id="26" name="Group 54">
            <a:extLst>
              <a:ext uri="{FF2B5EF4-FFF2-40B4-BE49-F238E27FC236}">
                <a16:creationId xmlns:a16="http://schemas.microsoft.com/office/drawing/2014/main" id="{CF72ECD6-FBD4-62FA-C963-A04DDD6EF9A5}"/>
              </a:ext>
            </a:extLst>
          </p:cNvPr>
          <p:cNvGrpSpPr>
            <a:grpSpLocks/>
          </p:cNvGrpSpPr>
          <p:nvPr/>
        </p:nvGrpSpPr>
        <p:grpSpPr bwMode="auto">
          <a:xfrm>
            <a:off x="7950699" y="2476622"/>
            <a:ext cx="775030" cy="598226"/>
            <a:chOff x="1162" y="4934"/>
            <a:chExt cx="524" cy="572"/>
          </a:xfrm>
        </p:grpSpPr>
        <p:sp>
          <p:nvSpPr>
            <p:cNvPr id="29" name="AutoShape 56">
              <a:extLst>
                <a:ext uri="{FF2B5EF4-FFF2-40B4-BE49-F238E27FC236}">
                  <a16:creationId xmlns:a16="http://schemas.microsoft.com/office/drawing/2014/main" id="{C2BBF4FB-E93B-9E17-3542-FC6DE9028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4934"/>
              <a:ext cx="524" cy="572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28" name="Text Box 58">
              <a:extLst>
                <a:ext uri="{FF2B5EF4-FFF2-40B4-BE49-F238E27FC236}">
                  <a16:creationId xmlns:a16="http://schemas.microsoft.com/office/drawing/2014/main" id="{2B4B023E-DDA0-76A9-CF9B-F1174E206B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" y="5060"/>
              <a:ext cx="264" cy="321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IP IVR</a:t>
              </a:r>
              <a:endParaRPr lang="ko-KR" altLang="ko-KR" sz="970" dirty="0"/>
            </a:p>
          </p:txBody>
        </p:sp>
      </p:grpSp>
      <p:grpSp>
        <p:nvGrpSpPr>
          <p:cNvPr id="31" name="Group 61">
            <a:extLst>
              <a:ext uri="{FF2B5EF4-FFF2-40B4-BE49-F238E27FC236}">
                <a16:creationId xmlns:a16="http://schemas.microsoft.com/office/drawing/2014/main" id="{A8F47591-2ABC-1B19-9D43-19B307EF14A3}"/>
              </a:ext>
            </a:extLst>
          </p:cNvPr>
          <p:cNvGrpSpPr>
            <a:grpSpLocks/>
          </p:cNvGrpSpPr>
          <p:nvPr/>
        </p:nvGrpSpPr>
        <p:grpSpPr bwMode="auto">
          <a:xfrm>
            <a:off x="6034695" y="4260299"/>
            <a:ext cx="739351" cy="647714"/>
            <a:chOff x="1162" y="4934"/>
            <a:chExt cx="524" cy="572"/>
          </a:xfrm>
        </p:grpSpPr>
        <p:sp>
          <p:nvSpPr>
            <p:cNvPr id="34" name="AutoShape 63">
              <a:extLst>
                <a:ext uri="{FF2B5EF4-FFF2-40B4-BE49-F238E27FC236}">
                  <a16:creationId xmlns:a16="http://schemas.microsoft.com/office/drawing/2014/main" id="{48001792-A9A1-98C7-B2C6-8FA63405E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4934"/>
              <a:ext cx="524" cy="572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33" name="Text Box 65">
              <a:extLst>
                <a:ext uri="{FF2B5EF4-FFF2-40B4-BE49-F238E27FC236}">
                  <a16:creationId xmlns:a16="http://schemas.microsoft.com/office/drawing/2014/main" id="{191CDF99-C752-E6D8-39AD-805FCD266C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8" y="5176"/>
              <a:ext cx="152" cy="88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CTI</a:t>
              </a:r>
              <a:endParaRPr lang="ko-KR" altLang="ko-KR" sz="970" dirty="0"/>
            </a:p>
          </p:txBody>
        </p:sp>
      </p:grpSp>
      <p:grpSp>
        <p:nvGrpSpPr>
          <p:cNvPr id="36" name="Group 68">
            <a:extLst>
              <a:ext uri="{FF2B5EF4-FFF2-40B4-BE49-F238E27FC236}">
                <a16:creationId xmlns:a16="http://schemas.microsoft.com/office/drawing/2014/main" id="{3FA56287-8EF5-9B93-0085-2C2DB6CEE271}"/>
              </a:ext>
            </a:extLst>
          </p:cNvPr>
          <p:cNvGrpSpPr>
            <a:grpSpLocks/>
          </p:cNvGrpSpPr>
          <p:nvPr/>
        </p:nvGrpSpPr>
        <p:grpSpPr bwMode="auto">
          <a:xfrm>
            <a:off x="6297617" y="2021164"/>
            <a:ext cx="731421" cy="593529"/>
            <a:chOff x="-834" y="4299"/>
            <a:chExt cx="635" cy="635"/>
          </a:xfrm>
        </p:grpSpPr>
        <p:sp>
          <p:nvSpPr>
            <p:cNvPr id="39" name="AutoShape 70">
              <a:extLst>
                <a:ext uri="{FF2B5EF4-FFF2-40B4-BE49-F238E27FC236}">
                  <a16:creationId xmlns:a16="http://schemas.microsoft.com/office/drawing/2014/main" id="{5CF6C13E-8ED3-8E0A-8BFA-40DE336C7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38" name="Text Box 72">
              <a:extLst>
                <a:ext uri="{FF2B5EF4-FFF2-40B4-BE49-F238E27FC236}">
                  <a16:creationId xmlns:a16="http://schemas.microsoft.com/office/drawing/2014/main" id="{8D60CFB4-BBD2-F0E0-8CA0-E6C5926DD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23" y="4568"/>
              <a:ext cx="212" cy="9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SBC</a:t>
              </a:r>
              <a:endParaRPr lang="ko-KR" altLang="ko-KR" sz="970" dirty="0"/>
            </a:p>
          </p:txBody>
        </p:sp>
      </p:grpSp>
      <p:grpSp>
        <p:nvGrpSpPr>
          <p:cNvPr id="41" name="Group 77">
            <a:extLst>
              <a:ext uri="{FF2B5EF4-FFF2-40B4-BE49-F238E27FC236}">
                <a16:creationId xmlns:a16="http://schemas.microsoft.com/office/drawing/2014/main" id="{5DDF245E-28F6-3F6D-4124-8E009CBAFE37}"/>
              </a:ext>
            </a:extLst>
          </p:cNvPr>
          <p:cNvGrpSpPr>
            <a:grpSpLocks/>
          </p:cNvGrpSpPr>
          <p:nvPr/>
        </p:nvGrpSpPr>
        <p:grpSpPr bwMode="auto">
          <a:xfrm>
            <a:off x="4300065" y="2864660"/>
            <a:ext cx="731422" cy="593528"/>
            <a:chOff x="-834" y="4299"/>
            <a:chExt cx="635" cy="635"/>
          </a:xfrm>
        </p:grpSpPr>
        <p:sp>
          <p:nvSpPr>
            <p:cNvPr id="44" name="AutoShape 79">
              <a:extLst>
                <a:ext uri="{FF2B5EF4-FFF2-40B4-BE49-F238E27FC236}">
                  <a16:creationId xmlns:a16="http://schemas.microsoft.com/office/drawing/2014/main" id="{9807071C-CDB4-BC6B-8D3D-14DCF1C55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43" name="Text Box 81">
              <a:extLst>
                <a:ext uri="{FF2B5EF4-FFF2-40B4-BE49-F238E27FC236}">
                  <a16:creationId xmlns:a16="http://schemas.microsoft.com/office/drawing/2014/main" id="{1900165A-D4CF-11CC-4C90-A434F0C21B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52" y="4568"/>
              <a:ext cx="198" cy="9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REC</a:t>
              </a:r>
              <a:endParaRPr lang="ko-KR" altLang="ko-KR" sz="970" dirty="0"/>
            </a:p>
          </p:txBody>
        </p:sp>
      </p:grpSp>
      <p:grpSp>
        <p:nvGrpSpPr>
          <p:cNvPr id="46" name="Group 102">
            <a:extLst>
              <a:ext uri="{FF2B5EF4-FFF2-40B4-BE49-F238E27FC236}">
                <a16:creationId xmlns:a16="http://schemas.microsoft.com/office/drawing/2014/main" id="{4321A596-68CF-324A-A6B1-7254079B2E72}"/>
              </a:ext>
            </a:extLst>
          </p:cNvPr>
          <p:cNvGrpSpPr>
            <a:grpSpLocks/>
          </p:cNvGrpSpPr>
          <p:nvPr/>
        </p:nvGrpSpPr>
        <p:grpSpPr bwMode="auto">
          <a:xfrm>
            <a:off x="6304850" y="1277668"/>
            <a:ext cx="731422" cy="593528"/>
            <a:chOff x="-834" y="4299"/>
            <a:chExt cx="635" cy="635"/>
          </a:xfrm>
        </p:grpSpPr>
        <p:sp>
          <p:nvSpPr>
            <p:cNvPr id="49" name="AutoShape 104">
              <a:extLst>
                <a:ext uri="{FF2B5EF4-FFF2-40B4-BE49-F238E27FC236}">
                  <a16:creationId xmlns:a16="http://schemas.microsoft.com/office/drawing/2014/main" id="{DD6E026A-9C06-4BB8-3FBA-5731BC6EE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48" name="Text Box 106">
              <a:extLst>
                <a:ext uri="{FF2B5EF4-FFF2-40B4-BE49-F238E27FC236}">
                  <a16:creationId xmlns:a16="http://schemas.microsoft.com/office/drawing/2014/main" id="{86A3163D-2E77-0CA2-6E64-3941AE78D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49" y="4574"/>
              <a:ext cx="190" cy="9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TTS</a:t>
              </a:r>
              <a:endParaRPr lang="ko-KR" altLang="ko-KR" sz="970" dirty="0"/>
            </a:p>
          </p:txBody>
        </p:sp>
      </p:grpSp>
      <p:grpSp>
        <p:nvGrpSpPr>
          <p:cNvPr id="51" name="Group 108">
            <a:extLst>
              <a:ext uri="{FF2B5EF4-FFF2-40B4-BE49-F238E27FC236}">
                <a16:creationId xmlns:a16="http://schemas.microsoft.com/office/drawing/2014/main" id="{92891B52-3E91-D75A-0C94-48156199143C}"/>
              </a:ext>
            </a:extLst>
          </p:cNvPr>
          <p:cNvGrpSpPr>
            <a:grpSpLocks/>
          </p:cNvGrpSpPr>
          <p:nvPr/>
        </p:nvGrpSpPr>
        <p:grpSpPr bwMode="auto">
          <a:xfrm>
            <a:off x="1107592" y="2575120"/>
            <a:ext cx="1078604" cy="1571424"/>
            <a:chOff x="-736" y="2591"/>
            <a:chExt cx="369" cy="651"/>
          </a:xfrm>
        </p:grpSpPr>
        <p:grpSp>
          <p:nvGrpSpPr>
            <p:cNvPr id="52" name="Group 109">
              <a:extLst>
                <a:ext uri="{FF2B5EF4-FFF2-40B4-BE49-F238E27FC236}">
                  <a16:creationId xmlns:a16="http://schemas.microsoft.com/office/drawing/2014/main" id="{BEDD542D-25B4-0C30-370D-031AD92313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736" y="2591"/>
              <a:ext cx="369" cy="651"/>
              <a:chOff x="-834" y="4300"/>
              <a:chExt cx="635" cy="1092"/>
            </a:xfrm>
          </p:grpSpPr>
          <p:grpSp>
            <p:nvGrpSpPr>
              <p:cNvPr id="54" name="Group 110">
                <a:extLst>
                  <a:ext uri="{FF2B5EF4-FFF2-40B4-BE49-F238E27FC236}">
                    <a16:creationId xmlns:a16="http://schemas.microsoft.com/office/drawing/2014/main" id="{1B4C2F79-203D-DF25-32C6-F95E08DF64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834" y="4300"/>
                <a:ext cx="635" cy="1092"/>
                <a:chOff x="118" y="1493"/>
                <a:chExt cx="524" cy="983"/>
              </a:xfrm>
            </p:grpSpPr>
            <p:sp>
              <p:nvSpPr>
                <p:cNvPr id="56" name="AutoShape 111">
                  <a:extLst>
                    <a:ext uri="{FF2B5EF4-FFF2-40B4-BE49-F238E27FC236}">
                      <a16:creationId xmlns:a16="http://schemas.microsoft.com/office/drawing/2014/main" id="{65F41B7F-17E8-3532-E5A2-CF1A44D771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8" y="1493"/>
                  <a:ext cx="524" cy="983"/>
                </a:xfrm>
                <a:prstGeom prst="roundRect">
                  <a:avLst>
                    <a:gd name="adj" fmla="val 2912"/>
                  </a:avLst>
                </a:prstGeom>
                <a:solidFill>
                  <a:srgbClr val="0867BE"/>
                </a:solidFill>
                <a:ln w="15875">
                  <a:solidFill>
                    <a:srgbClr val="0867BE"/>
                  </a:solidFill>
                </a:ln>
                <a:effectLst/>
              </p:spPr>
              <p:txBody>
                <a:bodyPr wrap="square" lIns="31750" tIns="31750" rIns="31750" bIns="31750" anchor="ctr" anchorCtr="0"/>
                <a:lstStyle/>
                <a:p>
                  <a:pPr algn="ctr"/>
                  <a:r>
                    <a:rPr lang="ko-KR" altLang="ko-KR" sz="970" dirty="0">
                      <a:ln>
                        <a:solidFill>
                          <a:srgbClr val="DE5C0C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 </a:t>
                  </a:r>
                </a:p>
              </p:txBody>
            </p:sp>
            <p:sp>
              <p:nvSpPr>
                <p:cNvPr id="57" name="AutoShape 112">
                  <a:extLst>
                    <a:ext uri="{FF2B5EF4-FFF2-40B4-BE49-F238E27FC236}">
                      <a16:creationId xmlns:a16="http://schemas.microsoft.com/office/drawing/2014/main" id="{112BEC83-9AE2-7943-7E8E-F283656869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2" y="1522"/>
                  <a:ext cx="476" cy="345"/>
                </a:xfrm>
                <a:prstGeom prst="roundRect">
                  <a:avLst>
                    <a:gd name="adj" fmla="val 8662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none" lIns="65314" tIns="32657" rIns="65314" bIns="32657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286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58" name="AutoShape 112">
                  <a:extLst>
                    <a:ext uri="{FF2B5EF4-FFF2-40B4-BE49-F238E27FC236}">
                      <a16:creationId xmlns:a16="http://schemas.microsoft.com/office/drawing/2014/main" id="{3C6D5F0E-4948-BE4E-193F-CA21BEAD23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" y="2156"/>
                  <a:ext cx="476" cy="124"/>
                </a:xfrm>
                <a:prstGeom prst="roundRect">
                  <a:avLst>
                    <a:gd name="adj" fmla="val 8662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>
                    <a:spcAft>
                      <a:spcPts val="71"/>
                    </a:spcAft>
                    <a:buClr>
                      <a:srgbClr val="292929"/>
                    </a:buClr>
                    <a:buSzPts val="800"/>
                  </a:pPr>
                  <a:r>
                    <a:rPr lang="en-US" altLang="ko-KR" sz="750" b="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292929"/>
                      </a:solidFill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CTI WebSocket</a:t>
                  </a:r>
                  <a:endParaRPr lang="ko-KR" altLang="en-US" sz="75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292929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sp>
            <p:nvSpPr>
              <p:cNvPr id="55" name="Text Box 113">
                <a:extLst>
                  <a:ext uri="{FF2B5EF4-FFF2-40B4-BE49-F238E27FC236}">
                    <a16:creationId xmlns:a16="http://schemas.microsoft.com/office/drawing/2014/main" id="{2AE15F7E-C978-8EE3-AF0D-653C964F68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84" y="5228"/>
                <a:ext cx="339" cy="1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 sz="1358" b="1" spc="-51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ko-KR" altLang="en-US" sz="970" dirty="0"/>
                  <a:t>상담</a:t>
                </a:r>
                <a:r>
                  <a:rPr lang="en-US" altLang="ko-KR" sz="970" dirty="0"/>
                  <a:t>App</a:t>
                </a:r>
                <a:endParaRPr lang="ko-KR" altLang="ko-KR" sz="970" dirty="0"/>
              </a:p>
            </p:txBody>
          </p:sp>
        </p:grpSp>
        <p:pic>
          <p:nvPicPr>
            <p:cNvPr id="53" name="Picture 11">
              <a:extLst>
                <a:ext uri="{FF2B5EF4-FFF2-40B4-BE49-F238E27FC236}">
                  <a16:creationId xmlns:a16="http://schemas.microsoft.com/office/drawing/2014/main" id="{D040A46B-5DF1-9314-546F-BCE0741298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45" y="2633"/>
              <a:ext cx="170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6" name="Group 123">
            <a:extLst>
              <a:ext uri="{FF2B5EF4-FFF2-40B4-BE49-F238E27FC236}">
                <a16:creationId xmlns:a16="http://schemas.microsoft.com/office/drawing/2014/main" id="{597AE726-E4FF-7ACB-5759-C8276E06AEDB}"/>
              </a:ext>
            </a:extLst>
          </p:cNvPr>
          <p:cNvGrpSpPr>
            <a:grpSpLocks/>
          </p:cNvGrpSpPr>
          <p:nvPr/>
        </p:nvGrpSpPr>
        <p:grpSpPr bwMode="auto">
          <a:xfrm>
            <a:off x="1274954" y="4476139"/>
            <a:ext cx="731422" cy="789986"/>
            <a:chOff x="-834" y="4299"/>
            <a:chExt cx="635" cy="635"/>
          </a:xfrm>
        </p:grpSpPr>
        <p:sp>
          <p:nvSpPr>
            <p:cNvPr id="70" name="AutoShape 125">
              <a:extLst>
                <a:ext uri="{FF2B5EF4-FFF2-40B4-BE49-F238E27FC236}">
                  <a16:creationId xmlns:a16="http://schemas.microsoft.com/office/drawing/2014/main" id="{C58A1F82-F0AF-D68C-3168-BD6BF496E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69" name="Text Box 127">
              <a:extLst>
                <a:ext uri="{FF2B5EF4-FFF2-40B4-BE49-F238E27FC236}">
                  <a16:creationId xmlns:a16="http://schemas.microsoft.com/office/drawing/2014/main" id="{1077A166-C49A-2F47-5585-FEBD2D391B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95" y="4477"/>
              <a:ext cx="340" cy="28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970" dirty="0"/>
                <a:t>상담</a:t>
              </a:r>
              <a:r>
                <a:rPr lang="en-US" altLang="ko-KR" sz="970" dirty="0"/>
                <a:t>DB</a:t>
              </a:r>
              <a:endParaRPr lang="ko-KR" altLang="ko-KR" sz="970" dirty="0"/>
            </a:p>
          </p:txBody>
        </p:sp>
      </p:grpSp>
      <p:cxnSp>
        <p:nvCxnSpPr>
          <p:cNvPr id="72" name="AutoShape 181">
            <a:extLst>
              <a:ext uri="{FF2B5EF4-FFF2-40B4-BE49-F238E27FC236}">
                <a16:creationId xmlns:a16="http://schemas.microsoft.com/office/drawing/2014/main" id="{AB256EB3-1801-F79A-4BA7-1BB3077EBD0A}"/>
              </a:ext>
            </a:extLst>
          </p:cNvPr>
          <p:cNvCxnSpPr>
            <a:cxnSpLocks noChangeShapeType="1"/>
            <a:stCxn id="44" idx="3"/>
            <a:endCxn id="24" idx="1"/>
          </p:cNvCxnSpPr>
          <p:nvPr/>
        </p:nvCxnSpPr>
        <p:spPr bwMode="auto">
          <a:xfrm>
            <a:off x="5031487" y="3161424"/>
            <a:ext cx="905921" cy="58161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AutoShape 176">
            <a:extLst>
              <a:ext uri="{FF2B5EF4-FFF2-40B4-BE49-F238E27FC236}">
                <a16:creationId xmlns:a16="http://schemas.microsoft.com/office/drawing/2014/main" id="{0C576D52-6AA2-28B0-B02C-12D3CFECDC67}"/>
              </a:ext>
            </a:extLst>
          </p:cNvPr>
          <p:cNvCxnSpPr>
            <a:cxnSpLocks noChangeShapeType="1"/>
            <a:stCxn id="56" idx="1"/>
            <a:endCxn id="70" idx="1"/>
          </p:cNvCxnSpPr>
          <p:nvPr/>
        </p:nvCxnSpPr>
        <p:spPr bwMode="auto">
          <a:xfrm rot="10800000" flipH="1" flipV="1">
            <a:off x="1107592" y="3360832"/>
            <a:ext cx="167362" cy="1510300"/>
          </a:xfrm>
          <a:prstGeom prst="curvedConnector3">
            <a:avLst>
              <a:gd name="adj1" fmla="val -136590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" name="Text Box 87">
            <a:extLst>
              <a:ext uri="{FF2B5EF4-FFF2-40B4-BE49-F238E27FC236}">
                <a16:creationId xmlns:a16="http://schemas.microsoft.com/office/drawing/2014/main" id="{CCBE3352-0635-BC04-DF6E-D490E6332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32" y="4544891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75" name="Group 61">
            <a:extLst>
              <a:ext uri="{FF2B5EF4-FFF2-40B4-BE49-F238E27FC236}">
                <a16:creationId xmlns:a16="http://schemas.microsoft.com/office/drawing/2014/main" id="{F40E6F89-629E-C94D-CA0A-30C4F289A162}"/>
              </a:ext>
            </a:extLst>
          </p:cNvPr>
          <p:cNvGrpSpPr>
            <a:grpSpLocks/>
          </p:cNvGrpSpPr>
          <p:nvPr/>
        </p:nvGrpSpPr>
        <p:grpSpPr bwMode="auto">
          <a:xfrm>
            <a:off x="5970297" y="5475429"/>
            <a:ext cx="889861" cy="783734"/>
            <a:chOff x="1162" y="4934"/>
            <a:chExt cx="524" cy="572"/>
          </a:xfrm>
        </p:grpSpPr>
        <p:sp>
          <p:nvSpPr>
            <p:cNvPr id="78" name="AutoShape 63">
              <a:extLst>
                <a:ext uri="{FF2B5EF4-FFF2-40B4-BE49-F238E27FC236}">
                  <a16:creationId xmlns:a16="http://schemas.microsoft.com/office/drawing/2014/main" id="{33BF6035-6389-9687-73D0-BB24BEF3D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4934"/>
              <a:ext cx="524" cy="572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77" name="Text Box 65">
              <a:extLst>
                <a:ext uri="{FF2B5EF4-FFF2-40B4-BE49-F238E27FC236}">
                  <a16:creationId xmlns:a16="http://schemas.microsoft.com/office/drawing/2014/main" id="{92AA8583-44BD-687F-5707-CF073BE07D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9" y="5143"/>
              <a:ext cx="271" cy="15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970" dirty="0"/>
                <a:t>콜</a:t>
              </a:r>
              <a:r>
                <a:rPr lang="en-US" altLang="ko-KR" sz="970" dirty="0"/>
                <a:t> </a:t>
              </a:r>
              <a:r>
                <a:rPr lang="ko-KR" altLang="en-US" sz="970" dirty="0"/>
                <a:t>통계</a:t>
              </a:r>
              <a:endParaRPr lang="ko-KR" altLang="ko-KR" sz="970" dirty="0"/>
            </a:p>
          </p:txBody>
        </p:sp>
      </p:grpSp>
      <p:sp>
        <p:nvSpPr>
          <p:cNvPr id="80" name="Text Box 87">
            <a:extLst>
              <a:ext uri="{FF2B5EF4-FFF2-40B4-BE49-F238E27FC236}">
                <a16:creationId xmlns:a16="http://schemas.microsoft.com/office/drawing/2014/main" id="{A731B318-C44C-991E-A024-F5DEF3324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8211" y="3561262"/>
            <a:ext cx="238848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JTAPI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81" name="AutoShape 181">
            <a:extLst>
              <a:ext uri="{FF2B5EF4-FFF2-40B4-BE49-F238E27FC236}">
                <a16:creationId xmlns:a16="http://schemas.microsoft.com/office/drawing/2014/main" id="{9D2D24F9-5E45-BC20-C8EA-07183C49552A}"/>
              </a:ext>
            </a:extLst>
          </p:cNvPr>
          <p:cNvCxnSpPr>
            <a:cxnSpLocks noChangeShapeType="1"/>
            <a:stCxn id="58" idx="3"/>
            <a:endCxn id="34" idx="1"/>
          </p:cNvCxnSpPr>
          <p:nvPr/>
        </p:nvCxnSpPr>
        <p:spPr bwMode="auto">
          <a:xfrm>
            <a:off x="2124444" y="3734106"/>
            <a:ext cx="3910251" cy="850050"/>
          </a:xfrm>
          <a:prstGeom prst="bentConnector3">
            <a:avLst>
              <a:gd name="adj1" fmla="val 43736"/>
            </a:avLst>
          </a:prstGeom>
          <a:noFill/>
          <a:ln w="63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AutoShape 176">
            <a:extLst>
              <a:ext uri="{FF2B5EF4-FFF2-40B4-BE49-F238E27FC236}">
                <a16:creationId xmlns:a16="http://schemas.microsoft.com/office/drawing/2014/main" id="{9F66D721-64AB-851C-B78B-6FEA0248C428}"/>
              </a:ext>
            </a:extLst>
          </p:cNvPr>
          <p:cNvCxnSpPr>
            <a:cxnSpLocks noChangeShapeType="1"/>
            <a:stCxn id="70" idx="3"/>
            <a:endCxn id="78" idx="1"/>
          </p:cNvCxnSpPr>
          <p:nvPr/>
        </p:nvCxnSpPr>
        <p:spPr bwMode="auto">
          <a:xfrm>
            <a:off x="2006376" y="4871133"/>
            <a:ext cx="3963921" cy="996164"/>
          </a:xfrm>
          <a:prstGeom prst="bentConnector3">
            <a:avLst>
              <a:gd name="adj1" fmla="val 40846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" name="Text Box 305">
            <a:extLst>
              <a:ext uri="{FF2B5EF4-FFF2-40B4-BE49-F238E27FC236}">
                <a16:creationId xmlns:a16="http://schemas.microsoft.com/office/drawing/2014/main" id="{C1328E8A-B8AA-2BCD-C461-1E7C552B3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6261" y="3885525"/>
            <a:ext cx="532966" cy="500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algn="ctr" latinLnBrk="0">
              <a:spcAft>
                <a:spcPts val="100"/>
              </a:spcAft>
              <a:buClr>
                <a:srgbClr val="292929"/>
              </a:buClr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ea typeface="맑은 고딕" pitchFamily="50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CTI I/F </a:t>
            </a:r>
          </a:p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Call Control</a:t>
            </a:r>
          </a:p>
          <a:p>
            <a:pPr marL="51430" indent="-51430" algn="l">
              <a:buSzPts val="800"/>
              <a:buFont typeface="Arial" pitchFamily="34" charset="0"/>
              <a:buChar char="•"/>
            </a:pP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Call Event</a:t>
            </a:r>
          </a:p>
          <a:p>
            <a:pPr marL="51430" indent="-51430" algn="l">
              <a:buSzPts val="800"/>
              <a:buFont typeface="Arial" pitchFamily="34" charset="0"/>
              <a:buChar char="•"/>
            </a:pP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Call Data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4" name="Text Box 87">
            <a:extLst>
              <a:ext uri="{FF2B5EF4-FFF2-40B4-BE49-F238E27FC236}">
                <a16:creationId xmlns:a16="http://schemas.microsoft.com/office/drawing/2014/main" id="{17E22596-CE27-319A-2F32-77446E697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2147" y="5266755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85" name="AutoShape 176">
            <a:extLst>
              <a:ext uri="{FF2B5EF4-FFF2-40B4-BE49-F238E27FC236}">
                <a16:creationId xmlns:a16="http://schemas.microsoft.com/office/drawing/2014/main" id="{5ED0B943-C7E9-DE46-892F-C80E902637DA}"/>
              </a:ext>
            </a:extLst>
          </p:cNvPr>
          <p:cNvCxnSpPr>
            <a:cxnSpLocks noChangeShapeType="1"/>
            <a:stCxn id="34" idx="2"/>
            <a:endCxn id="78" idx="0"/>
          </p:cNvCxnSpPr>
          <p:nvPr/>
        </p:nvCxnSpPr>
        <p:spPr bwMode="auto">
          <a:xfrm rot="16200000" flipH="1">
            <a:off x="6126091" y="5186291"/>
            <a:ext cx="567416" cy="1085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" name="Text Box 87">
            <a:extLst>
              <a:ext uri="{FF2B5EF4-FFF2-40B4-BE49-F238E27FC236}">
                <a16:creationId xmlns:a16="http://schemas.microsoft.com/office/drawing/2014/main" id="{9A7D07A8-2436-E2CA-04EF-6503812B1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9873" y="5111533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653156"/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rPr>
              <a:t>DB I/F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  <a:cs typeface="굴림" pitchFamily="50" charset="-127"/>
            </a:endParaRPr>
          </a:p>
        </p:txBody>
      </p:sp>
      <p:grpSp>
        <p:nvGrpSpPr>
          <p:cNvPr id="102" name="Group 68">
            <a:extLst>
              <a:ext uri="{FF2B5EF4-FFF2-40B4-BE49-F238E27FC236}">
                <a16:creationId xmlns:a16="http://schemas.microsoft.com/office/drawing/2014/main" id="{717582AC-2359-0061-3D35-E5AAE7C810C6}"/>
              </a:ext>
            </a:extLst>
          </p:cNvPr>
          <p:cNvGrpSpPr>
            <a:grpSpLocks/>
          </p:cNvGrpSpPr>
          <p:nvPr/>
        </p:nvGrpSpPr>
        <p:grpSpPr bwMode="auto">
          <a:xfrm>
            <a:off x="5381663" y="2073938"/>
            <a:ext cx="731421" cy="539928"/>
            <a:chOff x="-834" y="4400"/>
            <a:chExt cx="635" cy="434"/>
          </a:xfrm>
        </p:grpSpPr>
        <p:sp>
          <p:nvSpPr>
            <p:cNvPr id="105" name="AutoShape 70">
              <a:extLst>
                <a:ext uri="{FF2B5EF4-FFF2-40B4-BE49-F238E27FC236}">
                  <a16:creationId xmlns:a16="http://schemas.microsoft.com/office/drawing/2014/main" id="{B8340CF3-3924-E5E0-FA1C-220B2BBED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400"/>
              <a:ext cx="635" cy="434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104" name="Text Box 72">
              <a:extLst>
                <a:ext uri="{FF2B5EF4-FFF2-40B4-BE49-F238E27FC236}">
                  <a16:creationId xmlns:a16="http://schemas.microsoft.com/office/drawing/2014/main" id="{DEF01963-D97D-F98C-4639-97EB7EC045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19" y="4568"/>
              <a:ext cx="206" cy="9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/>
                <a:t>MG</a:t>
              </a:r>
              <a:endParaRPr lang="ko-KR" altLang="ko-KR" sz="970" dirty="0"/>
            </a:p>
          </p:txBody>
        </p:sp>
      </p:grpSp>
      <p:cxnSp>
        <p:nvCxnSpPr>
          <p:cNvPr id="108" name="AutoShape 106">
            <a:extLst>
              <a:ext uri="{FF2B5EF4-FFF2-40B4-BE49-F238E27FC236}">
                <a16:creationId xmlns:a16="http://schemas.microsoft.com/office/drawing/2014/main" id="{0FAD90AB-24CF-4896-1231-6AAF2EFFBEDE}"/>
              </a:ext>
            </a:extLst>
          </p:cNvPr>
          <p:cNvCxnSpPr>
            <a:cxnSpLocks noChangeShapeType="1"/>
            <a:stCxn id="105" idx="2"/>
          </p:cNvCxnSpPr>
          <p:nvPr/>
        </p:nvCxnSpPr>
        <p:spPr bwMode="auto">
          <a:xfrm rot="16200000" flipH="1">
            <a:off x="5638863" y="2722377"/>
            <a:ext cx="764456" cy="547434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9" name="Text Box 58">
            <a:extLst>
              <a:ext uri="{FF2B5EF4-FFF2-40B4-BE49-F238E27FC236}">
                <a16:creationId xmlns:a16="http://schemas.microsoft.com/office/drawing/2014/main" id="{4E85F765-DC08-C434-601F-301F3C5D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990" y="2857448"/>
            <a:ext cx="174134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SIP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10" name="AutoShape 106">
            <a:extLst>
              <a:ext uri="{FF2B5EF4-FFF2-40B4-BE49-F238E27FC236}">
                <a16:creationId xmlns:a16="http://schemas.microsoft.com/office/drawing/2014/main" id="{8E2D6199-D1E4-3819-643A-0F7AB09D6BC2}"/>
              </a:ext>
            </a:extLst>
          </p:cNvPr>
          <p:cNvCxnSpPr>
            <a:cxnSpLocks noChangeShapeType="1"/>
            <a:stCxn id="39" idx="3"/>
            <a:endCxn id="29" idx="1"/>
          </p:cNvCxnSpPr>
          <p:nvPr/>
        </p:nvCxnSpPr>
        <p:spPr bwMode="auto">
          <a:xfrm>
            <a:off x="7029038" y="2317929"/>
            <a:ext cx="921661" cy="457806"/>
          </a:xfrm>
          <a:prstGeom prst="bentConnector3">
            <a:avLst/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1" name="Text Box 58">
            <a:extLst>
              <a:ext uri="{FF2B5EF4-FFF2-40B4-BE49-F238E27FC236}">
                <a16:creationId xmlns:a16="http://schemas.microsoft.com/office/drawing/2014/main" id="{DC4C0409-7411-5598-0A1B-E49CB325C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7334" y="2119920"/>
            <a:ext cx="174134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SIP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13" name="Group 102">
            <a:extLst>
              <a:ext uri="{FF2B5EF4-FFF2-40B4-BE49-F238E27FC236}">
                <a16:creationId xmlns:a16="http://schemas.microsoft.com/office/drawing/2014/main" id="{4343D0AC-AEAA-8590-9F64-980C9FE928D6}"/>
              </a:ext>
            </a:extLst>
          </p:cNvPr>
          <p:cNvGrpSpPr>
            <a:grpSpLocks/>
          </p:cNvGrpSpPr>
          <p:nvPr/>
        </p:nvGrpSpPr>
        <p:grpSpPr bwMode="auto">
          <a:xfrm>
            <a:off x="1274954" y="5511527"/>
            <a:ext cx="731422" cy="789986"/>
            <a:chOff x="-834" y="4299"/>
            <a:chExt cx="635" cy="635"/>
          </a:xfrm>
        </p:grpSpPr>
        <p:sp>
          <p:nvSpPr>
            <p:cNvPr id="116" name="AutoShape 104">
              <a:extLst>
                <a:ext uri="{FF2B5EF4-FFF2-40B4-BE49-F238E27FC236}">
                  <a16:creationId xmlns:a16="http://schemas.microsoft.com/office/drawing/2014/main" id="{B5338FFC-A21E-3CF8-3495-F62F70E33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0867BE"/>
            </a:solidFill>
            <a:ln w="15875">
              <a:solidFill>
                <a:srgbClr val="0867BE"/>
              </a:solidFill>
            </a:ln>
            <a:effectLst/>
          </p:spPr>
          <p:txBody>
            <a:bodyPr wrap="square" lIns="31750" tIns="31750" rIns="31750" bIns="31750" anchor="ctr" anchorCtr="0"/>
            <a:lstStyle/>
            <a:p>
              <a:pPr algn="ctr"/>
              <a:r>
                <a:rPr lang="ko-KR" altLang="ko-KR" sz="97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15" name="Text Box 106">
              <a:extLst>
                <a:ext uri="{FF2B5EF4-FFF2-40B4-BE49-F238E27FC236}">
                  <a16:creationId xmlns:a16="http://schemas.microsoft.com/office/drawing/2014/main" id="{BFF8ECDE-0E25-2823-DD2B-B565A2EB2B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58" y="4456"/>
              <a:ext cx="514" cy="3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970" dirty="0">
                  <a:solidFill>
                    <a:schemeClr val="bg1"/>
                  </a:solidFill>
                </a:rPr>
                <a:t>통합관리</a:t>
              </a:r>
              <a:endParaRPr lang="ko-KR" altLang="ko-KR" sz="97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19" name="AutoShape 176">
            <a:extLst>
              <a:ext uri="{FF2B5EF4-FFF2-40B4-BE49-F238E27FC236}">
                <a16:creationId xmlns:a16="http://schemas.microsoft.com/office/drawing/2014/main" id="{3A86A3FD-30B1-790D-CC18-100CE2F7F377}"/>
              </a:ext>
            </a:extLst>
          </p:cNvPr>
          <p:cNvCxnSpPr>
            <a:cxnSpLocks noChangeShapeType="1"/>
            <a:stCxn id="116" idx="2"/>
            <a:endCxn id="78" idx="2"/>
          </p:cNvCxnSpPr>
          <p:nvPr/>
        </p:nvCxnSpPr>
        <p:spPr bwMode="auto">
          <a:xfrm rot="5400000" flipH="1" flipV="1">
            <a:off x="4006771" y="3893056"/>
            <a:ext cx="42350" cy="4774563"/>
          </a:xfrm>
          <a:prstGeom prst="bentConnector3">
            <a:avLst>
              <a:gd name="adj1" fmla="val -385562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0" name="Text Box 87">
            <a:extLst>
              <a:ext uri="{FF2B5EF4-FFF2-40B4-BE49-F238E27FC236}">
                <a16:creationId xmlns:a16="http://schemas.microsoft.com/office/drawing/2014/main" id="{482C317C-4E39-C826-D08D-57C34B061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7003" y="6290032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21" name="AutoShape 176">
            <a:extLst>
              <a:ext uri="{FF2B5EF4-FFF2-40B4-BE49-F238E27FC236}">
                <a16:creationId xmlns:a16="http://schemas.microsoft.com/office/drawing/2014/main" id="{1A41B7E8-CC85-7D5C-47B9-C599EDA7503D}"/>
              </a:ext>
            </a:extLst>
          </p:cNvPr>
          <p:cNvCxnSpPr>
            <a:cxnSpLocks noChangeShapeType="1"/>
            <a:stCxn id="70" idx="2"/>
            <a:endCxn id="116" idx="0"/>
          </p:cNvCxnSpPr>
          <p:nvPr/>
        </p:nvCxnSpPr>
        <p:spPr bwMode="auto">
          <a:xfrm rot="5400000">
            <a:off x="1517965" y="5388826"/>
            <a:ext cx="245401" cy="9071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" name="Text Box 87">
            <a:extLst>
              <a:ext uri="{FF2B5EF4-FFF2-40B4-BE49-F238E27FC236}">
                <a16:creationId xmlns:a16="http://schemas.microsoft.com/office/drawing/2014/main" id="{36F1B392-91F6-26BB-63D5-3AEEB83D3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32" y="4532385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3" name="Text Box 87">
            <a:extLst>
              <a:ext uri="{FF2B5EF4-FFF2-40B4-BE49-F238E27FC236}">
                <a16:creationId xmlns:a16="http://schemas.microsoft.com/office/drawing/2014/main" id="{9DE8ABF1-4BA2-A540-3881-61F1E0679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076" y="5308773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30" name="Group 54">
            <a:extLst>
              <a:ext uri="{FF2B5EF4-FFF2-40B4-BE49-F238E27FC236}">
                <a16:creationId xmlns:a16="http://schemas.microsoft.com/office/drawing/2014/main" id="{1FB86C3D-6525-0F09-CEE6-1F37525AC918}"/>
              </a:ext>
            </a:extLst>
          </p:cNvPr>
          <p:cNvGrpSpPr>
            <a:grpSpLocks/>
          </p:cNvGrpSpPr>
          <p:nvPr/>
        </p:nvGrpSpPr>
        <p:grpSpPr bwMode="auto">
          <a:xfrm>
            <a:off x="9402789" y="2484097"/>
            <a:ext cx="775030" cy="598226"/>
            <a:chOff x="1162" y="4934"/>
            <a:chExt cx="524" cy="572"/>
          </a:xfrm>
        </p:grpSpPr>
        <p:sp>
          <p:nvSpPr>
            <p:cNvPr id="133" name="AutoShape 56">
              <a:extLst>
                <a:ext uri="{FF2B5EF4-FFF2-40B4-BE49-F238E27FC236}">
                  <a16:creationId xmlns:a16="http://schemas.microsoft.com/office/drawing/2014/main" id="{ECE8468D-364E-04D0-9EF5-E80337185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4934"/>
              <a:ext cx="524" cy="572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132" name="Text Box 58">
              <a:extLst>
                <a:ext uri="{FF2B5EF4-FFF2-40B4-BE49-F238E27FC236}">
                  <a16:creationId xmlns:a16="http://schemas.microsoft.com/office/drawing/2014/main" id="{D8B87220-51F5-5E19-CA1C-EAFAC76853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6" y="5201"/>
              <a:ext cx="298" cy="8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D-ARS</a:t>
              </a:r>
              <a:endParaRPr lang="ko-KR" altLang="ko-KR" sz="970" dirty="0"/>
            </a:p>
          </p:txBody>
        </p:sp>
      </p:grpSp>
      <p:cxnSp>
        <p:nvCxnSpPr>
          <p:cNvPr id="135" name="AutoShape 106">
            <a:extLst>
              <a:ext uri="{FF2B5EF4-FFF2-40B4-BE49-F238E27FC236}">
                <a16:creationId xmlns:a16="http://schemas.microsoft.com/office/drawing/2014/main" id="{01219849-0ABB-B851-1575-659ED8BA5687}"/>
              </a:ext>
            </a:extLst>
          </p:cNvPr>
          <p:cNvCxnSpPr>
            <a:cxnSpLocks noChangeShapeType="1"/>
            <a:stCxn id="29" idx="3"/>
            <a:endCxn id="133" idx="1"/>
          </p:cNvCxnSpPr>
          <p:nvPr/>
        </p:nvCxnSpPr>
        <p:spPr bwMode="auto">
          <a:xfrm>
            <a:off x="8725729" y="2775734"/>
            <a:ext cx="677060" cy="7476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6" name="Text Box 87">
            <a:extLst>
              <a:ext uri="{FF2B5EF4-FFF2-40B4-BE49-F238E27FC236}">
                <a16:creationId xmlns:a16="http://schemas.microsoft.com/office/drawing/2014/main" id="{E95D8471-FC91-BFE5-10FC-34E84A6E9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8993" y="2611970"/>
            <a:ext cx="133050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SIP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42" name="Group 102">
            <a:extLst>
              <a:ext uri="{FF2B5EF4-FFF2-40B4-BE49-F238E27FC236}">
                <a16:creationId xmlns:a16="http://schemas.microsoft.com/office/drawing/2014/main" id="{07BDEE36-8E09-6B7C-E653-9EE99407BFC4}"/>
              </a:ext>
            </a:extLst>
          </p:cNvPr>
          <p:cNvGrpSpPr>
            <a:grpSpLocks/>
          </p:cNvGrpSpPr>
          <p:nvPr/>
        </p:nvGrpSpPr>
        <p:grpSpPr bwMode="auto">
          <a:xfrm>
            <a:off x="7860607" y="5476445"/>
            <a:ext cx="731424" cy="789986"/>
            <a:chOff x="-834" y="4299"/>
            <a:chExt cx="635" cy="635"/>
          </a:xfrm>
        </p:grpSpPr>
        <p:sp>
          <p:nvSpPr>
            <p:cNvPr id="145" name="AutoShape 104">
              <a:extLst>
                <a:ext uri="{FF2B5EF4-FFF2-40B4-BE49-F238E27FC236}">
                  <a16:creationId xmlns:a16="http://schemas.microsoft.com/office/drawing/2014/main" id="{4B13FD37-80D9-3CD3-E21A-B0A13007A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144" name="Text Box 106">
              <a:extLst>
                <a:ext uri="{FF2B5EF4-FFF2-40B4-BE49-F238E27FC236}">
                  <a16:creationId xmlns:a16="http://schemas.microsoft.com/office/drawing/2014/main" id="{08AB5ADF-2308-791E-1961-822605B45B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89" y="4493"/>
              <a:ext cx="330" cy="130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970" dirty="0"/>
                <a:t>전광판</a:t>
              </a:r>
              <a:endParaRPr lang="ko-KR" altLang="ko-KR" sz="970" dirty="0"/>
            </a:p>
          </p:txBody>
        </p:sp>
      </p:grpSp>
      <p:cxnSp>
        <p:nvCxnSpPr>
          <p:cNvPr id="148" name="AutoShape 175">
            <a:extLst>
              <a:ext uri="{FF2B5EF4-FFF2-40B4-BE49-F238E27FC236}">
                <a16:creationId xmlns:a16="http://schemas.microsoft.com/office/drawing/2014/main" id="{56C8E4C5-342F-D310-9CD6-A6234673E66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19401" y="5769334"/>
            <a:ext cx="1074706" cy="3357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9" name="Text Box 87">
            <a:extLst>
              <a:ext uri="{FF2B5EF4-FFF2-40B4-BE49-F238E27FC236}">
                <a16:creationId xmlns:a16="http://schemas.microsoft.com/office/drawing/2014/main" id="{C9F937DF-C8A4-297A-71D5-F6514704D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3610" y="5644787"/>
            <a:ext cx="410369" cy="24365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algn="ctr" latinLnBrk="0">
              <a:spcAft>
                <a:spcPts val="100"/>
              </a:spcAft>
              <a:buClr>
                <a:srgbClr val="292929"/>
              </a:buClr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ea typeface="맑은 고딕" pitchFamily="50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pPr algn="l">
              <a:buSzPts val="800"/>
            </a:pP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TCP/IP or</a:t>
            </a:r>
          </a:p>
          <a:p>
            <a:pPr algn="l">
              <a:buSzPts val="800"/>
            </a:pP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0" name="Rectangle 50">
            <a:extLst>
              <a:ext uri="{FF2B5EF4-FFF2-40B4-BE49-F238E27FC236}">
                <a16:creationId xmlns:a16="http://schemas.microsoft.com/office/drawing/2014/main" id="{160D3998-483A-3F72-15FC-B6E991FAC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60" y="836712"/>
            <a:ext cx="1928852" cy="3008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286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사용자영역</a:t>
            </a:r>
            <a:endParaRPr lang="ko-KR" altLang="en-US" sz="1286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61" name="Rectangle 50">
            <a:extLst>
              <a:ext uri="{FF2B5EF4-FFF2-40B4-BE49-F238E27FC236}">
                <a16:creationId xmlns:a16="http://schemas.microsoft.com/office/drawing/2014/main" id="{BAA12822-0CE1-6328-A04C-6BA9C7264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0334" y="845784"/>
            <a:ext cx="6219417" cy="3008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2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콜</a:t>
            </a:r>
            <a:r>
              <a:rPr lang="en-US" altLang="ko-KR" sz="12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lang="ko-KR" altLang="en-US" sz="12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인프라 시스템</a:t>
            </a:r>
          </a:p>
        </p:txBody>
      </p:sp>
      <p:cxnSp>
        <p:nvCxnSpPr>
          <p:cNvPr id="11" name="AutoShape 56">
            <a:extLst>
              <a:ext uri="{FF2B5EF4-FFF2-40B4-BE49-F238E27FC236}">
                <a16:creationId xmlns:a16="http://schemas.microsoft.com/office/drawing/2014/main" id="{5A5ED225-E272-7533-A6E7-012A6807F5B1}"/>
              </a:ext>
            </a:extLst>
          </p:cNvPr>
          <p:cNvCxnSpPr>
            <a:cxnSpLocks noChangeShapeType="1"/>
            <a:stCxn id="24" idx="2"/>
            <a:endCxn id="34" idx="0"/>
          </p:cNvCxnSpPr>
          <p:nvPr/>
        </p:nvCxnSpPr>
        <p:spPr bwMode="auto">
          <a:xfrm rot="16200000" flipH="1">
            <a:off x="6236525" y="4092454"/>
            <a:ext cx="245341" cy="90349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8" name="AutoShape 181">
            <a:extLst>
              <a:ext uri="{FF2B5EF4-FFF2-40B4-BE49-F238E27FC236}">
                <a16:creationId xmlns:a16="http://schemas.microsoft.com/office/drawing/2014/main" id="{45E1F273-DA76-BA9B-9324-03BA3BCE54D2}"/>
              </a:ext>
            </a:extLst>
          </p:cNvPr>
          <p:cNvCxnSpPr>
            <a:cxnSpLocks noChangeShapeType="1"/>
            <a:stCxn id="44" idx="2"/>
          </p:cNvCxnSpPr>
          <p:nvPr/>
        </p:nvCxnSpPr>
        <p:spPr bwMode="auto">
          <a:xfrm rot="16200000" flipH="1">
            <a:off x="4875757" y="3248207"/>
            <a:ext cx="957054" cy="1377013"/>
          </a:xfrm>
          <a:prstGeom prst="bentConnector2">
            <a:avLst/>
          </a:prstGeom>
          <a:noFill/>
          <a:ln w="63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1" name="Text Box 87">
            <a:extLst>
              <a:ext uri="{FF2B5EF4-FFF2-40B4-BE49-F238E27FC236}">
                <a16:creationId xmlns:a16="http://schemas.microsoft.com/office/drawing/2014/main" id="{89916FB4-41AD-B37D-A84B-A9E512BEC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443" y="4243180"/>
            <a:ext cx="238848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JTAPI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92" name="Group 77">
            <a:extLst>
              <a:ext uri="{FF2B5EF4-FFF2-40B4-BE49-F238E27FC236}">
                <a16:creationId xmlns:a16="http://schemas.microsoft.com/office/drawing/2014/main" id="{542549E8-1777-6414-7CD9-EF43EC0049D1}"/>
              </a:ext>
            </a:extLst>
          </p:cNvPr>
          <p:cNvGrpSpPr>
            <a:grpSpLocks/>
          </p:cNvGrpSpPr>
          <p:nvPr/>
        </p:nvGrpSpPr>
        <p:grpSpPr bwMode="auto">
          <a:xfrm>
            <a:off x="4297280" y="1469933"/>
            <a:ext cx="731422" cy="539571"/>
            <a:chOff x="-834" y="4299"/>
            <a:chExt cx="635" cy="635"/>
          </a:xfrm>
        </p:grpSpPr>
        <p:sp>
          <p:nvSpPr>
            <p:cNvPr id="193" name="AutoShape 79">
              <a:extLst>
                <a:ext uri="{FF2B5EF4-FFF2-40B4-BE49-F238E27FC236}">
                  <a16:creationId xmlns:a16="http://schemas.microsoft.com/office/drawing/2014/main" id="{F1E7FBC1-E52B-7A98-4D48-70ADF0314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ko-KR" sz="1243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194" name="Text Box 81">
              <a:extLst>
                <a:ext uri="{FF2B5EF4-FFF2-40B4-BE49-F238E27FC236}">
                  <a16:creationId xmlns:a16="http://schemas.microsoft.com/office/drawing/2014/main" id="{0E8A5D14-EE1F-8A6C-92C0-3E6F64A31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47" y="4561"/>
              <a:ext cx="386" cy="97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sz="1740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ko-KR" sz="1243" dirty="0"/>
                <a:t>STT</a:t>
              </a:r>
              <a:r>
                <a:rPr lang="ko-KR" altLang="en-US" sz="1243" dirty="0"/>
                <a:t> </a:t>
              </a:r>
              <a:endParaRPr lang="ko-KR" altLang="ko-KR" sz="1243" dirty="0"/>
            </a:p>
          </p:txBody>
        </p:sp>
      </p:grpSp>
      <p:cxnSp>
        <p:nvCxnSpPr>
          <p:cNvPr id="197" name="AutoShape 181">
            <a:extLst>
              <a:ext uri="{FF2B5EF4-FFF2-40B4-BE49-F238E27FC236}">
                <a16:creationId xmlns:a16="http://schemas.microsoft.com/office/drawing/2014/main" id="{1CC3B671-356F-62B5-6723-61EA4C988B2A}"/>
              </a:ext>
            </a:extLst>
          </p:cNvPr>
          <p:cNvCxnSpPr>
            <a:cxnSpLocks noChangeShapeType="1"/>
            <a:stCxn id="193" idx="2"/>
            <a:endCxn id="44" idx="0"/>
          </p:cNvCxnSpPr>
          <p:nvPr/>
        </p:nvCxnSpPr>
        <p:spPr bwMode="auto">
          <a:xfrm rot="16200000" flipH="1">
            <a:off x="4236806" y="2435689"/>
            <a:ext cx="855156" cy="2785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1" name="Text Box 87">
            <a:extLst>
              <a:ext uri="{FF2B5EF4-FFF2-40B4-BE49-F238E27FC236}">
                <a16:creationId xmlns:a16="http://schemas.microsoft.com/office/drawing/2014/main" id="{3F7FA8AC-502D-6C5C-46CB-1BB8FD783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8635" y="2235108"/>
            <a:ext cx="386324" cy="3718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녹취</a:t>
            </a: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음성</a:t>
            </a:r>
            <a:endParaRPr lang="en-US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CTI Data</a:t>
            </a:r>
          </a:p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(UEI </a:t>
            </a: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값</a:t>
            </a: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D905F2-C3B2-2A0B-1E38-93079E058C1B}"/>
              </a:ext>
            </a:extLst>
          </p:cNvPr>
          <p:cNvSpPr txBox="1"/>
          <p:nvPr/>
        </p:nvSpPr>
        <p:spPr>
          <a:xfrm>
            <a:off x="856427" y="92098"/>
            <a:ext cx="5342488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en-US" altLang="ko-KR" sz="2000" smtClean="0">
                <a:solidFill>
                  <a:srgbClr val="7F7F7F"/>
                </a:solidFill>
              </a:rPr>
              <a:t>SBC, PBX, IVR, D-ARS, CTI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05BCAAE9-0F6E-E6F6-5B9C-E1960235E4D1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184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62476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</a:t>
            </a:r>
            <a:r>
              <a:rPr lang="ko-KR" altLang="en-US" sz="2000">
                <a:solidFill>
                  <a:srgbClr val="7F7F7F"/>
                </a:solidFill>
              </a:rPr>
              <a:t>구성도 </a:t>
            </a:r>
            <a:r>
              <a:rPr lang="en-US" altLang="ko-KR" sz="2000">
                <a:solidFill>
                  <a:srgbClr val="7F7F7F"/>
                </a:solidFill>
              </a:rPr>
              <a:t>- SBC, PBX, IVR, D-ARS, CTI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060848"/>
            <a:ext cx="4809524" cy="2914286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54" y="1988840"/>
            <a:ext cx="5485714" cy="3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85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6A26A1-9528-EB05-6F1F-0D2FF349AEE8}"/>
              </a:ext>
            </a:extLst>
          </p:cNvPr>
          <p:cNvSpPr txBox="1"/>
          <p:nvPr/>
        </p:nvSpPr>
        <p:spPr>
          <a:xfrm>
            <a:off x="856427" y="92098"/>
            <a:ext cx="265264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</a:t>
            </a:r>
            <a:r>
              <a:rPr lang="en-US" altLang="ko-KR" sz="2000" smtClean="0">
                <a:solidFill>
                  <a:srgbClr val="7F7F7F"/>
                </a:solidFill>
              </a:rPr>
              <a:t> - REC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58" name="TextBox 57">
            <a:hlinkClick r:id="" action="ppaction://noaction"/>
            <a:extLst>
              <a:ext uri="{FF2B5EF4-FFF2-40B4-BE49-F238E27FC236}">
                <a16:creationId xmlns:a16="http://schemas.microsoft.com/office/drawing/2014/main" id="{32C48959-96EC-2DA8-91D8-BEB9ABEBF71C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1D3DC71-E33B-4681-B3AE-6FE93841734B}"/>
              </a:ext>
            </a:extLst>
          </p:cNvPr>
          <p:cNvSpPr/>
          <p:nvPr/>
        </p:nvSpPr>
        <p:spPr>
          <a:xfrm>
            <a:off x="334615" y="836712"/>
            <a:ext cx="59046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64F9EAE-6190-4813-0745-C6AAB8663759}"/>
              </a:ext>
            </a:extLst>
          </p:cNvPr>
          <p:cNvSpPr/>
          <p:nvPr/>
        </p:nvSpPr>
        <p:spPr>
          <a:xfrm>
            <a:off x="334615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FAC487F5-44EB-E26C-C6AF-7CB6066DFEE9}"/>
              </a:ext>
            </a:extLst>
          </p:cNvPr>
          <p:cNvCxnSpPr>
            <a:cxnSpLocks/>
          </p:cNvCxnSpPr>
          <p:nvPr/>
        </p:nvCxnSpPr>
        <p:spPr>
          <a:xfrm>
            <a:off x="335358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사각형: 둥근 모서리 45">
            <a:extLst>
              <a:ext uri="{FF2B5EF4-FFF2-40B4-BE49-F238E27FC236}">
                <a16:creationId xmlns:a16="http://schemas.microsoft.com/office/drawing/2014/main" id="{FF2AB045-5CD0-1C76-682F-2E5AE17C79CB}"/>
              </a:ext>
            </a:extLst>
          </p:cNvPr>
          <p:cNvSpPr/>
          <p:nvPr/>
        </p:nvSpPr>
        <p:spPr>
          <a:xfrm>
            <a:off x="2947406" y="3011438"/>
            <a:ext cx="1207163" cy="88697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2286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녹취</a:t>
            </a:r>
          </a:p>
        </p:txBody>
      </p:sp>
      <p:sp>
        <p:nvSpPr>
          <p:cNvPr id="8" name="사각형: 둥근 모서리 46">
            <a:extLst>
              <a:ext uri="{FF2B5EF4-FFF2-40B4-BE49-F238E27FC236}">
                <a16:creationId xmlns:a16="http://schemas.microsoft.com/office/drawing/2014/main" id="{E37247BE-DC89-90C7-E39C-8F0F88E3F71F}"/>
              </a:ext>
            </a:extLst>
          </p:cNvPr>
          <p:cNvSpPr/>
          <p:nvPr/>
        </p:nvSpPr>
        <p:spPr>
          <a:xfrm>
            <a:off x="395459" y="3247878"/>
            <a:ext cx="948011" cy="41598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교환기</a:t>
            </a:r>
          </a:p>
        </p:txBody>
      </p:sp>
      <p:sp>
        <p:nvSpPr>
          <p:cNvPr id="9" name="사각형: 둥근 모서리 47">
            <a:extLst>
              <a:ext uri="{FF2B5EF4-FFF2-40B4-BE49-F238E27FC236}">
                <a16:creationId xmlns:a16="http://schemas.microsoft.com/office/drawing/2014/main" id="{A07A0321-6BF2-B01C-5182-6BFE786D573E}"/>
              </a:ext>
            </a:extLst>
          </p:cNvPr>
          <p:cNvSpPr/>
          <p:nvPr/>
        </p:nvSpPr>
        <p:spPr>
          <a:xfrm>
            <a:off x="395459" y="4384930"/>
            <a:ext cx="948011" cy="41598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0" name="사각형: 둥근 모서리 48">
            <a:extLst>
              <a:ext uri="{FF2B5EF4-FFF2-40B4-BE49-F238E27FC236}">
                <a16:creationId xmlns:a16="http://schemas.microsoft.com/office/drawing/2014/main" id="{EC8E7E76-364D-40E9-3F66-BA41CFC3F2ED}"/>
              </a:ext>
            </a:extLst>
          </p:cNvPr>
          <p:cNvSpPr/>
          <p:nvPr/>
        </p:nvSpPr>
        <p:spPr>
          <a:xfrm>
            <a:off x="5273582" y="3247878"/>
            <a:ext cx="948011" cy="41598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1" name="사각형: 둥근 모서리 49">
            <a:extLst>
              <a:ext uri="{FF2B5EF4-FFF2-40B4-BE49-F238E27FC236}">
                <a16:creationId xmlns:a16="http://schemas.microsoft.com/office/drawing/2014/main" id="{42B4899E-3CAB-8CF3-FA26-06B88A455082}"/>
              </a:ext>
            </a:extLst>
          </p:cNvPr>
          <p:cNvSpPr/>
          <p:nvPr/>
        </p:nvSpPr>
        <p:spPr>
          <a:xfrm>
            <a:off x="3068273" y="1340768"/>
            <a:ext cx="948011" cy="41598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2" name="연결선: 꺾임 50">
            <a:extLst>
              <a:ext uri="{FF2B5EF4-FFF2-40B4-BE49-F238E27FC236}">
                <a16:creationId xmlns:a16="http://schemas.microsoft.com/office/drawing/2014/main" id="{76528C97-3E4C-136C-C002-BAAAADAE58B4}"/>
              </a:ext>
            </a:extLst>
          </p:cNvPr>
          <p:cNvCxnSpPr>
            <a:cxnSpLocks/>
            <a:stCxn id="9" idx="3"/>
            <a:endCxn id="7" idx="2"/>
          </p:cNvCxnSpPr>
          <p:nvPr/>
        </p:nvCxnSpPr>
        <p:spPr>
          <a:xfrm flipV="1">
            <a:off x="1343470" y="3898414"/>
            <a:ext cx="2207518" cy="694509"/>
          </a:xfrm>
          <a:prstGeom prst="bentConnector2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연결선: 꺾임 51">
            <a:extLst>
              <a:ext uri="{FF2B5EF4-FFF2-40B4-BE49-F238E27FC236}">
                <a16:creationId xmlns:a16="http://schemas.microsoft.com/office/drawing/2014/main" id="{0FC2B689-3C6F-7216-7EBE-A678A25B45AE}"/>
              </a:ext>
            </a:extLst>
          </p:cNvPr>
          <p:cNvCxnSpPr>
            <a:cxnSpLocks/>
            <a:stCxn id="8" idx="3"/>
            <a:endCxn id="7" idx="1"/>
          </p:cNvCxnSpPr>
          <p:nvPr/>
        </p:nvCxnSpPr>
        <p:spPr>
          <a:xfrm flipV="1">
            <a:off x="1343470" y="3454926"/>
            <a:ext cx="1603936" cy="94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연결선: 꺾임 52">
            <a:extLst>
              <a:ext uri="{FF2B5EF4-FFF2-40B4-BE49-F238E27FC236}">
                <a16:creationId xmlns:a16="http://schemas.microsoft.com/office/drawing/2014/main" id="{7FA6C660-674D-339E-0EB5-9574B9380945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>
            <a:off x="4154569" y="3454926"/>
            <a:ext cx="1119013" cy="94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연결선: 꺾임 53">
            <a:extLst>
              <a:ext uri="{FF2B5EF4-FFF2-40B4-BE49-F238E27FC236}">
                <a16:creationId xmlns:a16="http://schemas.microsoft.com/office/drawing/2014/main" id="{79E3F1C1-0A3A-8F88-CFA1-E50BB74FB52B}"/>
              </a:ext>
            </a:extLst>
          </p:cNvPr>
          <p:cNvCxnSpPr>
            <a:cxnSpLocks/>
            <a:stCxn id="11" idx="2"/>
            <a:endCxn id="7" idx="0"/>
          </p:cNvCxnSpPr>
          <p:nvPr/>
        </p:nvCxnSpPr>
        <p:spPr>
          <a:xfrm rot="16200000" flipH="1">
            <a:off x="2914937" y="2384096"/>
            <a:ext cx="1254684" cy="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20874E5-C201-9484-802D-851DF5DDEB60}"/>
              </a:ext>
            </a:extLst>
          </p:cNvPr>
          <p:cNvSpPr/>
          <p:nvPr/>
        </p:nvSpPr>
        <p:spPr>
          <a:xfrm>
            <a:off x="1507246" y="3244756"/>
            <a:ext cx="101951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DMCC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연동으로 음성 수신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DE33896-6890-E664-39C9-3AFAFD692197}"/>
              </a:ext>
            </a:extLst>
          </p:cNvPr>
          <p:cNvSpPr/>
          <p:nvPr/>
        </p:nvSpPr>
        <p:spPr>
          <a:xfrm>
            <a:off x="1805592" y="4384930"/>
            <a:ext cx="61010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통화이벤트 수신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590C8FB-20C7-3649-3C70-0BCF98285B3A}"/>
              </a:ext>
            </a:extLst>
          </p:cNvPr>
          <p:cNvSpPr/>
          <p:nvPr/>
        </p:nvSpPr>
        <p:spPr>
          <a:xfrm>
            <a:off x="3660412" y="2078139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녹취키 전송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 청취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D0A56B-7462-5100-BAEF-EB4E7A9A92D7}"/>
              </a:ext>
            </a:extLst>
          </p:cNvPr>
          <p:cNvSpPr/>
          <p:nvPr/>
        </p:nvSpPr>
        <p:spPr>
          <a:xfrm>
            <a:off x="4439814" y="3127988"/>
            <a:ext cx="550792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 정보 전송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음성 전송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862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REC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67" y="2636912"/>
            <a:ext cx="2923809" cy="17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18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 smtClean="0">
                <a:solidFill>
                  <a:srgbClr val="7F7F7F"/>
                </a:solidFill>
              </a:rPr>
              <a:t>- AI </a:t>
            </a:r>
            <a:r>
              <a:rPr lang="ko-KR" altLang="en-US" sz="2000" smtClean="0">
                <a:solidFill>
                  <a:srgbClr val="7F7F7F"/>
                </a:solidFill>
              </a:rPr>
              <a:t>상담어드바이저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A14C98E5-36DA-0C3B-9E34-003894575FB1}"/>
              </a:ext>
            </a:extLst>
          </p:cNvPr>
          <p:cNvSpPr/>
          <p:nvPr/>
        </p:nvSpPr>
        <p:spPr>
          <a:xfrm>
            <a:off x="8675002" y="836614"/>
            <a:ext cx="3324911" cy="5757418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45BA5D26-79DF-6442-A142-907F34FB8503}"/>
              </a:ext>
            </a:extLst>
          </p:cNvPr>
          <p:cNvSpPr/>
          <p:nvPr/>
        </p:nvSpPr>
        <p:spPr>
          <a:xfrm>
            <a:off x="192088" y="836613"/>
            <a:ext cx="8496200" cy="5760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76" name="사각형: 둥근 모서리 2">
            <a:extLst>
              <a:ext uri="{FF2B5EF4-FFF2-40B4-BE49-F238E27FC236}">
                <a16:creationId xmlns:a16="http://schemas.microsoft.com/office/drawing/2014/main" id="{1A35B1BB-44A8-69C1-2E56-5A24E2F44E24}"/>
              </a:ext>
            </a:extLst>
          </p:cNvPr>
          <p:cNvSpPr/>
          <p:nvPr/>
        </p:nvSpPr>
        <p:spPr>
          <a:xfrm>
            <a:off x="1571021" y="3874477"/>
            <a:ext cx="787112" cy="31169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77" name="사각형: 둥근 모서리 3">
            <a:extLst>
              <a:ext uri="{FF2B5EF4-FFF2-40B4-BE49-F238E27FC236}">
                <a16:creationId xmlns:a16="http://schemas.microsoft.com/office/drawing/2014/main" id="{263BC6B7-A3C1-7C58-64B5-AD2F0ABE1312}"/>
              </a:ext>
            </a:extLst>
          </p:cNvPr>
          <p:cNvSpPr/>
          <p:nvPr/>
        </p:nvSpPr>
        <p:spPr>
          <a:xfrm>
            <a:off x="1891928" y="2479262"/>
            <a:ext cx="997655" cy="49861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78" name="사각형: 둥근 모서리 4">
            <a:extLst>
              <a:ext uri="{FF2B5EF4-FFF2-40B4-BE49-F238E27FC236}">
                <a16:creationId xmlns:a16="http://schemas.microsoft.com/office/drawing/2014/main" id="{8FC4A818-8134-168E-3920-7217BF89037E}"/>
              </a:ext>
            </a:extLst>
          </p:cNvPr>
          <p:cNvSpPr/>
          <p:nvPr/>
        </p:nvSpPr>
        <p:spPr>
          <a:xfrm>
            <a:off x="2675316" y="3640226"/>
            <a:ext cx="668013" cy="285354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79" name="AutoShape 96">
            <a:extLst>
              <a:ext uri="{FF2B5EF4-FFF2-40B4-BE49-F238E27FC236}">
                <a16:creationId xmlns:a16="http://schemas.microsoft.com/office/drawing/2014/main" id="{E958A5AB-1F2C-BCD2-2D19-73DB35776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620" y="3621846"/>
            <a:ext cx="806282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43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0" name="AutoShape 96">
            <a:extLst>
              <a:ext uri="{FF2B5EF4-FFF2-40B4-BE49-F238E27FC236}">
                <a16:creationId xmlns:a16="http://schemas.microsoft.com/office/drawing/2014/main" id="{789CD6B1-539D-C8FB-050F-AF1F7C158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7772" y="4197574"/>
            <a:ext cx="806282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43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</a:t>
            </a:r>
            <a:endParaRPr lang="ko-KR" altLang="en-US" sz="1243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1" name="직사각형 150">
            <a:extLst>
              <a:ext uri="{FF2B5EF4-FFF2-40B4-BE49-F238E27FC236}">
                <a16:creationId xmlns:a16="http://schemas.microsoft.com/office/drawing/2014/main" id="{E24C97BF-67A1-9F02-BB12-4392127FD624}"/>
              </a:ext>
            </a:extLst>
          </p:cNvPr>
          <p:cNvSpPr/>
          <p:nvPr/>
        </p:nvSpPr>
        <p:spPr>
          <a:xfrm>
            <a:off x="1393581" y="3332703"/>
            <a:ext cx="52642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요약정보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 전달</a:t>
            </a:r>
          </a:p>
        </p:txBody>
      </p: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BC6398BA-0C89-1C99-DCCF-C85C2A719788}"/>
              </a:ext>
            </a:extLst>
          </p:cNvPr>
          <p:cNvGrpSpPr/>
          <p:nvPr/>
        </p:nvGrpSpPr>
        <p:grpSpPr>
          <a:xfrm>
            <a:off x="2035452" y="3021007"/>
            <a:ext cx="95262" cy="839344"/>
            <a:chOff x="4477207" y="4952772"/>
            <a:chExt cx="108013" cy="537205"/>
          </a:xfrm>
        </p:grpSpPr>
        <p:cxnSp>
          <p:nvCxnSpPr>
            <p:cNvPr id="153" name="직선 화살표 연결선 152">
              <a:extLst>
                <a:ext uri="{FF2B5EF4-FFF2-40B4-BE49-F238E27FC236}">
                  <a16:creationId xmlns:a16="http://schemas.microsoft.com/office/drawing/2014/main" id="{BCD70CC3-5732-D3FD-49D2-E3F96A453F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직선 화살표 연결선 153">
              <a:extLst>
                <a:ext uri="{FF2B5EF4-FFF2-40B4-BE49-F238E27FC236}">
                  <a16:creationId xmlns:a16="http://schemas.microsoft.com/office/drawing/2014/main" id="{6608FB01-5CFD-F2A0-048F-A559E3A30C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038A2073-884B-B761-AD46-5C29CA451087}"/>
              </a:ext>
            </a:extLst>
          </p:cNvPr>
          <p:cNvSpPr/>
          <p:nvPr/>
        </p:nvSpPr>
        <p:spPr>
          <a:xfrm>
            <a:off x="5922605" y="4326277"/>
            <a:ext cx="253274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56" name="직선 화살표 연결선 155">
            <a:extLst>
              <a:ext uri="{FF2B5EF4-FFF2-40B4-BE49-F238E27FC236}">
                <a16:creationId xmlns:a16="http://schemas.microsoft.com/office/drawing/2014/main" id="{943F8544-5BEF-E7E3-63E8-67383B13096B}"/>
              </a:ext>
            </a:extLst>
          </p:cNvPr>
          <p:cNvCxnSpPr>
            <a:cxnSpLocks/>
            <a:stCxn id="162" idx="3"/>
            <a:endCxn id="150" idx="1"/>
          </p:cNvCxnSpPr>
          <p:nvPr/>
        </p:nvCxnSpPr>
        <p:spPr>
          <a:xfrm>
            <a:off x="5697488" y="4315991"/>
            <a:ext cx="570284" cy="1021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사각형: 둥근 모서리 23">
            <a:extLst>
              <a:ext uri="{FF2B5EF4-FFF2-40B4-BE49-F238E27FC236}">
                <a16:creationId xmlns:a16="http://schemas.microsoft.com/office/drawing/2014/main" id="{7D41E23A-D857-DFB1-8C10-587C09004B10}"/>
              </a:ext>
            </a:extLst>
          </p:cNvPr>
          <p:cNvSpPr/>
          <p:nvPr/>
        </p:nvSpPr>
        <p:spPr>
          <a:xfrm flipH="1">
            <a:off x="3579844" y="2687548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AI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C5EB3D4B-90ED-8A05-6323-4A994BD5C28F}"/>
              </a:ext>
            </a:extLst>
          </p:cNvPr>
          <p:cNvGrpSpPr/>
          <p:nvPr/>
        </p:nvGrpSpPr>
        <p:grpSpPr>
          <a:xfrm rot="10800000">
            <a:off x="3792307" y="2318857"/>
            <a:ext cx="95262" cy="355963"/>
            <a:chOff x="4477207" y="4952772"/>
            <a:chExt cx="108013" cy="537205"/>
          </a:xfrm>
        </p:grpSpPr>
        <p:cxnSp>
          <p:nvCxnSpPr>
            <p:cNvPr id="159" name="직선 화살표 연결선 158">
              <a:extLst>
                <a:ext uri="{FF2B5EF4-FFF2-40B4-BE49-F238E27FC236}">
                  <a16:creationId xmlns:a16="http://schemas.microsoft.com/office/drawing/2014/main" id="{DEFCF07C-525D-1804-E5EF-2A5FCE93AE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직선 화살표 연결선 159">
              <a:extLst>
                <a:ext uri="{FF2B5EF4-FFF2-40B4-BE49-F238E27FC236}">
                  <a16:creationId xmlns:a16="http://schemas.microsoft.com/office/drawing/2014/main" id="{A1F3C314-3477-F357-4030-F421717CB4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B83BAB64-9AFD-61C4-B12E-CB0F81DD81D5}"/>
              </a:ext>
            </a:extLst>
          </p:cNvPr>
          <p:cNvSpPr/>
          <p:nvPr/>
        </p:nvSpPr>
        <p:spPr>
          <a:xfrm>
            <a:off x="3950119" y="2388179"/>
            <a:ext cx="386691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</a:p>
          <a:p>
            <a:pPr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62" name="사각형: 둥근 모서리 28">
            <a:extLst>
              <a:ext uri="{FF2B5EF4-FFF2-40B4-BE49-F238E27FC236}">
                <a16:creationId xmlns:a16="http://schemas.microsoft.com/office/drawing/2014/main" id="{D87E4B58-71F1-3E76-9D69-65C0DFE98F70}"/>
              </a:ext>
            </a:extLst>
          </p:cNvPr>
          <p:cNvSpPr/>
          <p:nvPr/>
        </p:nvSpPr>
        <p:spPr>
          <a:xfrm>
            <a:off x="4868576" y="4128684"/>
            <a:ext cx="828912" cy="374614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REST 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API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4E7A2239-D18A-2632-F102-A10B10BB8E2C}"/>
              </a:ext>
            </a:extLst>
          </p:cNvPr>
          <p:cNvSpPr/>
          <p:nvPr/>
        </p:nvSpPr>
        <p:spPr>
          <a:xfrm>
            <a:off x="5299633" y="3935053"/>
            <a:ext cx="83420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TA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분석</a:t>
            </a:r>
          </a:p>
        </p:txBody>
      </p:sp>
      <p:cxnSp>
        <p:nvCxnSpPr>
          <p:cNvPr id="164" name="직선 화살표 연결선 145">
            <a:extLst>
              <a:ext uri="{FF2B5EF4-FFF2-40B4-BE49-F238E27FC236}">
                <a16:creationId xmlns:a16="http://schemas.microsoft.com/office/drawing/2014/main" id="{A3F29C9E-7A6D-4240-B4D7-9F20F150BEBF}"/>
              </a:ext>
            </a:extLst>
          </p:cNvPr>
          <p:cNvCxnSpPr>
            <a:cxnSpLocks/>
            <a:stCxn id="79" idx="2"/>
            <a:endCxn id="162" idx="0"/>
          </p:cNvCxnSpPr>
          <p:nvPr/>
        </p:nvCxnSpPr>
        <p:spPr>
          <a:xfrm rot="5400000">
            <a:off x="5158916" y="3984839"/>
            <a:ext cx="267962" cy="1972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F193617D-EA19-8120-1943-8A9B975B9857}"/>
              </a:ext>
            </a:extLst>
          </p:cNvPr>
          <p:cNvGrpSpPr/>
          <p:nvPr/>
        </p:nvGrpSpPr>
        <p:grpSpPr>
          <a:xfrm>
            <a:off x="7167194" y="5122689"/>
            <a:ext cx="1400012" cy="1280782"/>
            <a:chOff x="6978579" y="8111562"/>
            <a:chExt cx="885699" cy="848846"/>
          </a:xfrm>
        </p:grpSpPr>
        <p:sp>
          <p:nvSpPr>
            <p:cNvPr id="166" name="모서리가 둥근 직사각형 1823">
              <a:extLst>
                <a:ext uri="{FF2B5EF4-FFF2-40B4-BE49-F238E27FC236}">
                  <a16:creationId xmlns:a16="http://schemas.microsoft.com/office/drawing/2014/main" id="{EDBE7E07-EEDA-ABC0-67AA-B0E52DFBB5DB}"/>
                </a:ext>
              </a:extLst>
            </p:cNvPr>
            <p:cNvSpPr/>
            <p:nvPr/>
          </p:nvSpPr>
          <p:spPr>
            <a:xfrm>
              <a:off x="6978579" y="8111562"/>
              <a:ext cx="885699" cy="848846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endParaRPr lang="ko-KR" altLang="en-US" sz="794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67" name="Text Box 249">
              <a:extLst>
                <a:ext uri="{FF2B5EF4-FFF2-40B4-BE49-F238E27FC236}">
                  <a16:creationId xmlns:a16="http://schemas.microsoft.com/office/drawing/2014/main" id="{AF8F00CA-5125-2550-A2E7-31F190E67D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958" y="8806463"/>
              <a:ext cx="616866" cy="150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endPara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68" name="직사각형 167">
              <a:extLst>
                <a:ext uri="{FF2B5EF4-FFF2-40B4-BE49-F238E27FC236}">
                  <a16:creationId xmlns:a16="http://schemas.microsoft.com/office/drawing/2014/main" id="{7F02B708-D23C-E600-4585-4CC077E99378}"/>
                </a:ext>
              </a:extLst>
            </p:cNvPr>
            <p:cNvSpPr/>
            <p:nvPr/>
          </p:nvSpPr>
          <p:spPr>
            <a:xfrm>
              <a:off x="6991244" y="8122533"/>
              <a:ext cx="135236" cy="135236"/>
            </a:xfrm>
            <a:prstGeom prst="rect">
              <a:avLst/>
            </a:prstGeom>
            <a:solidFill>
              <a:srgbClr val="F97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3</a:t>
              </a:r>
              <a:endParaRPr lang="ko-KR" altLang="en-US" sz="97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69" name="AutoShape 96">
            <a:extLst>
              <a:ext uri="{FF2B5EF4-FFF2-40B4-BE49-F238E27FC236}">
                <a16:creationId xmlns:a16="http://schemas.microsoft.com/office/drawing/2014/main" id="{0BD35929-158F-D9F8-A2D0-4BBDB8C39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4385" y="5303356"/>
            <a:ext cx="1125627" cy="46610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민원분석정보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송신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상담유형통계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비식별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데이터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70" name="AutoShape 96">
            <a:extLst>
              <a:ext uri="{FF2B5EF4-FFF2-40B4-BE49-F238E27FC236}">
                <a16:creationId xmlns:a16="http://schemas.microsoft.com/office/drawing/2014/main" id="{0DE1612C-9AA8-6EFF-9F5C-FEB37DF80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384" y="5865656"/>
            <a:ext cx="1125627" cy="2894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행정표준코드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수신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71" name="직사각형 170">
            <a:extLst>
              <a:ext uri="{FF2B5EF4-FFF2-40B4-BE49-F238E27FC236}">
                <a16:creationId xmlns:a16="http://schemas.microsoft.com/office/drawing/2014/main" id="{296EA827-1AEA-1F0D-A80B-65444BDA67CF}"/>
              </a:ext>
            </a:extLst>
          </p:cNvPr>
          <p:cNvSpPr/>
          <p:nvPr/>
        </p:nvSpPr>
        <p:spPr>
          <a:xfrm>
            <a:off x="10284356" y="5371974"/>
            <a:ext cx="959721" cy="32886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59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민원 분석 시스템</a:t>
            </a:r>
            <a:endParaRPr lang="ko-KR" altLang="en-US" sz="1059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72" name="직선 화살표 연결선 171">
            <a:extLst>
              <a:ext uri="{FF2B5EF4-FFF2-40B4-BE49-F238E27FC236}">
                <a16:creationId xmlns:a16="http://schemas.microsoft.com/office/drawing/2014/main" id="{DF0B4FCF-69E8-9473-C183-85F6B59DFBED}"/>
              </a:ext>
            </a:extLst>
          </p:cNvPr>
          <p:cNvCxnSpPr>
            <a:cxnSpLocks/>
            <a:stCxn id="169" idx="3"/>
            <a:endCxn id="171" idx="1"/>
          </p:cNvCxnSpPr>
          <p:nvPr/>
        </p:nvCxnSpPr>
        <p:spPr>
          <a:xfrm>
            <a:off x="8430012" y="5536407"/>
            <a:ext cx="1854344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AutoShape 96">
            <a:extLst>
              <a:ext uri="{FF2B5EF4-FFF2-40B4-BE49-F238E27FC236}">
                <a16:creationId xmlns:a16="http://schemas.microsoft.com/office/drawing/2014/main" id="{F1A38BFB-53F1-E942-A8D1-659C44045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2311" y="5445224"/>
            <a:ext cx="577624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74" name="직사각형 173">
            <a:extLst>
              <a:ext uri="{FF2B5EF4-FFF2-40B4-BE49-F238E27FC236}">
                <a16:creationId xmlns:a16="http://schemas.microsoft.com/office/drawing/2014/main" id="{D28B1208-ACEE-AB47-BA55-2ADA212DDBE2}"/>
              </a:ext>
            </a:extLst>
          </p:cNvPr>
          <p:cNvSpPr/>
          <p:nvPr/>
        </p:nvSpPr>
        <p:spPr>
          <a:xfrm>
            <a:off x="9386411" y="5877272"/>
            <a:ext cx="959721" cy="32886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59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행정정보 공동이용센터</a:t>
            </a:r>
          </a:p>
        </p:txBody>
      </p:sp>
      <p:cxnSp>
        <p:nvCxnSpPr>
          <p:cNvPr id="175" name="직선 화살표 연결선 174">
            <a:extLst>
              <a:ext uri="{FF2B5EF4-FFF2-40B4-BE49-F238E27FC236}">
                <a16:creationId xmlns:a16="http://schemas.microsoft.com/office/drawing/2014/main" id="{24F74567-9825-BBA4-2855-B4090A8C7FFB}"/>
              </a:ext>
            </a:extLst>
          </p:cNvPr>
          <p:cNvCxnSpPr>
            <a:cxnSpLocks/>
            <a:stCxn id="174" idx="1"/>
          </p:cNvCxnSpPr>
          <p:nvPr/>
        </p:nvCxnSpPr>
        <p:spPr>
          <a:xfrm flipH="1">
            <a:off x="8481093" y="6041705"/>
            <a:ext cx="905318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직사각형 175">
            <a:extLst>
              <a:ext uri="{FF2B5EF4-FFF2-40B4-BE49-F238E27FC236}">
                <a16:creationId xmlns:a16="http://schemas.microsoft.com/office/drawing/2014/main" id="{0F3B2572-6538-E08C-3082-A91B068BF87A}"/>
              </a:ext>
            </a:extLst>
          </p:cNvPr>
          <p:cNvSpPr/>
          <p:nvPr/>
        </p:nvSpPr>
        <p:spPr>
          <a:xfrm>
            <a:off x="4842505" y="5482077"/>
            <a:ext cx="60753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(XML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파일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비식별화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77" name="직선 화살표 연결선 224">
            <a:extLst>
              <a:ext uri="{FF2B5EF4-FFF2-40B4-BE49-F238E27FC236}">
                <a16:creationId xmlns:a16="http://schemas.microsoft.com/office/drawing/2014/main" id="{2237CE3D-8624-14D0-3C0D-D46E9C691C13}"/>
              </a:ext>
            </a:extLst>
          </p:cNvPr>
          <p:cNvCxnSpPr>
            <a:cxnSpLocks/>
            <a:stCxn id="178" idx="3"/>
            <a:endCxn id="169" idx="0"/>
          </p:cNvCxnSpPr>
          <p:nvPr/>
        </p:nvCxnSpPr>
        <p:spPr>
          <a:xfrm>
            <a:off x="5773461" y="2113032"/>
            <a:ext cx="2093738" cy="3190324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사각형: 둥근 모서리 50">
            <a:extLst>
              <a:ext uri="{FF2B5EF4-FFF2-40B4-BE49-F238E27FC236}">
                <a16:creationId xmlns:a16="http://schemas.microsoft.com/office/drawing/2014/main" id="{3EF7B954-41E1-1A44-D054-9F65B458AE5C}"/>
              </a:ext>
            </a:extLst>
          </p:cNvPr>
          <p:cNvSpPr/>
          <p:nvPr/>
        </p:nvSpPr>
        <p:spPr>
          <a:xfrm>
            <a:off x="4866502" y="1925725"/>
            <a:ext cx="906959" cy="37461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STT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79" name="사각형: 둥근 모서리 53">
            <a:extLst>
              <a:ext uri="{FF2B5EF4-FFF2-40B4-BE49-F238E27FC236}">
                <a16:creationId xmlns:a16="http://schemas.microsoft.com/office/drawing/2014/main" id="{C755186D-F90B-BDA1-138E-E81F3E7A7224}"/>
              </a:ext>
            </a:extLst>
          </p:cNvPr>
          <p:cNvSpPr/>
          <p:nvPr/>
        </p:nvSpPr>
        <p:spPr>
          <a:xfrm>
            <a:off x="4909136" y="998241"/>
            <a:ext cx="828912" cy="374614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</a:t>
            </a:r>
          </a:p>
        </p:txBody>
      </p:sp>
      <p:sp>
        <p:nvSpPr>
          <p:cNvPr id="180" name="직사각형 179">
            <a:extLst>
              <a:ext uri="{FF2B5EF4-FFF2-40B4-BE49-F238E27FC236}">
                <a16:creationId xmlns:a16="http://schemas.microsoft.com/office/drawing/2014/main" id="{A6BFF0E7-E0D8-253C-CEA5-9E142D35225F}"/>
              </a:ext>
            </a:extLst>
          </p:cNvPr>
          <p:cNvSpPr/>
          <p:nvPr/>
        </p:nvSpPr>
        <p:spPr>
          <a:xfrm>
            <a:off x="5365617" y="1487064"/>
            <a:ext cx="550792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CTI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통화 음성 파일</a:t>
            </a:r>
          </a:p>
        </p:txBody>
      </p: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C1BCD539-3DFB-A5CD-D04C-3090FB4A2FAC}"/>
              </a:ext>
            </a:extLst>
          </p:cNvPr>
          <p:cNvGrpSpPr/>
          <p:nvPr/>
        </p:nvGrpSpPr>
        <p:grpSpPr>
          <a:xfrm rot="2739907">
            <a:off x="3078140" y="2270899"/>
            <a:ext cx="95262" cy="355963"/>
            <a:chOff x="4477207" y="4952772"/>
            <a:chExt cx="108013" cy="537205"/>
          </a:xfrm>
        </p:grpSpPr>
        <p:cxnSp>
          <p:nvCxnSpPr>
            <p:cNvPr id="182" name="직선 화살표 연결선 181">
              <a:extLst>
                <a:ext uri="{FF2B5EF4-FFF2-40B4-BE49-F238E27FC236}">
                  <a16:creationId xmlns:a16="http://schemas.microsoft.com/office/drawing/2014/main" id="{956E8F6F-F8D1-9549-83C0-C4B58C3761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직선 화살표 연결선 182">
              <a:extLst>
                <a:ext uri="{FF2B5EF4-FFF2-40B4-BE49-F238E27FC236}">
                  <a16:creationId xmlns:a16="http://schemas.microsoft.com/office/drawing/2014/main" id="{04961A8A-27EF-D9D2-F499-BAF2CB8B1E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" name="사각형: 둥근 모서리 61">
            <a:extLst>
              <a:ext uri="{FF2B5EF4-FFF2-40B4-BE49-F238E27FC236}">
                <a16:creationId xmlns:a16="http://schemas.microsoft.com/office/drawing/2014/main" id="{611B881E-0F3F-4341-B4E7-A25EB065C089}"/>
              </a:ext>
            </a:extLst>
          </p:cNvPr>
          <p:cNvSpPr/>
          <p:nvPr/>
        </p:nvSpPr>
        <p:spPr>
          <a:xfrm>
            <a:off x="3319197" y="1925725"/>
            <a:ext cx="906959" cy="37461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엔진</a:t>
            </a:r>
          </a:p>
        </p:txBody>
      </p: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F459A706-5781-4289-84EC-9535B44F25EC}"/>
              </a:ext>
            </a:extLst>
          </p:cNvPr>
          <p:cNvSpPr/>
          <p:nvPr/>
        </p:nvSpPr>
        <p:spPr>
          <a:xfrm>
            <a:off x="2675315" y="3192478"/>
            <a:ext cx="365485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KMS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</a:t>
            </a:r>
          </a:p>
        </p:txBody>
      </p: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D4BF56C6-925C-4F94-837F-D09644FA76C5}"/>
              </a:ext>
            </a:extLst>
          </p:cNvPr>
          <p:cNvSpPr/>
          <p:nvPr/>
        </p:nvSpPr>
        <p:spPr>
          <a:xfrm>
            <a:off x="4358722" y="1966393"/>
            <a:ext cx="35169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STTData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87" name="직선 화살표 연결선 224">
            <a:extLst>
              <a:ext uri="{FF2B5EF4-FFF2-40B4-BE49-F238E27FC236}">
                <a16:creationId xmlns:a16="http://schemas.microsoft.com/office/drawing/2014/main" id="{7C1B3F48-9A91-4648-9722-B6FB3517EF77}"/>
              </a:ext>
            </a:extLst>
          </p:cNvPr>
          <p:cNvCxnSpPr>
            <a:cxnSpLocks/>
            <a:stCxn id="189" idx="1"/>
            <a:endCxn id="169" idx="1"/>
          </p:cNvCxnSpPr>
          <p:nvPr/>
        </p:nvCxnSpPr>
        <p:spPr>
          <a:xfrm flipV="1">
            <a:off x="3899205" y="5536407"/>
            <a:ext cx="3405180" cy="194976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직사각형 187">
            <a:extLst>
              <a:ext uri="{FF2B5EF4-FFF2-40B4-BE49-F238E27FC236}">
                <a16:creationId xmlns:a16="http://schemas.microsoft.com/office/drawing/2014/main" id="{38318C2A-183B-4BB9-BDA7-F322D3BE9189}"/>
              </a:ext>
            </a:extLst>
          </p:cNvPr>
          <p:cNvSpPr/>
          <p:nvPr/>
        </p:nvSpPr>
        <p:spPr>
          <a:xfrm>
            <a:off x="2699816" y="4049303"/>
            <a:ext cx="60753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(XML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파일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89" name="사각형: 둥근 모서리 73">
            <a:extLst>
              <a:ext uri="{FF2B5EF4-FFF2-40B4-BE49-F238E27FC236}">
                <a16:creationId xmlns:a16="http://schemas.microsoft.com/office/drawing/2014/main" id="{CB161489-8F6C-4522-9645-4966A5CC114A}"/>
              </a:ext>
            </a:extLst>
          </p:cNvPr>
          <p:cNvSpPr/>
          <p:nvPr/>
        </p:nvSpPr>
        <p:spPr>
          <a:xfrm flipH="1">
            <a:off x="3372564" y="5482077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90" name="사각형: 둥근 모서리 74">
            <a:extLst>
              <a:ext uri="{FF2B5EF4-FFF2-40B4-BE49-F238E27FC236}">
                <a16:creationId xmlns:a16="http://schemas.microsoft.com/office/drawing/2014/main" id="{32B0F644-685C-408E-B5BC-AA572398B51A}"/>
              </a:ext>
            </a:extLst>
          </p:cNvPr>
          <p:cNvSpPr/>
          <p:nvPr/>
        </p:nvSpPr>
        <p:spPr>
          <a:xfrm>
            <a:off x="2146823" y="5504420"/>
            <a:ext cx="721979" cy="49150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05080B5C-1087-4EB1-AE2F-2837BC640184}"/>
              </a:ext>
            </a:extLst>
          </p:cNvPr>
          <p:cNvGrpSpPr/>
          <p:nvPr/>
        </p:nvGrpSpPr>
        <p:grpSpPr>
          <a:xfrm rot="5400000">
            <a:off x="3085781" y="5478557"/>
            <a:ext cx="95262" cy="473786"/>
            <a:chOff x="4477207" y="4952772"/>
            <a:chExt cx="108013" cy="537205"/>
          </a:xfrm>
        </p:grpSpPr>
        <p:cxnSp>
          <p:nvCxnSpPr>
            <p:cNvPr id="192" name="직선 화살표 연결선 191">
              <a:extLst>
                <a:ext uri="{FF2B5EF4-FFF2-40B4-BE49-F238E27FC236}">
                  <a16:creationId xmlns:a16="http://schemas.microsoft.com/office/drawing/2014/main" id="{7BBF0421-EADB-4C5E-8867-008B47C5A7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직선 화살표 연결선 192">
              <a:extLst>
                <a:ext uri="{FF2B5EF4-FFF2-40B4-BE49-F238E27FC236}">
                  <a16:creationId xmlns:a16="http://schemas.microsoft.com/office/drawing/2014/main" id="{7CB7B7B2-2280-453F-956E-697C4919BA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4" name="직선 화살표 연결선 224">
            <a:extLst>
              <a:ext uri="{FF2B5EF4-FFF2-40B4-BE49-F238E27FC236}">
                <a16:creationId xmlns:a16="http://schemas.microsoft.com/office/drawing/2014/main" id="{E1F3B55C-4986-4CE3-AE9F-8768BE4266B4}"/>
              </a:ext>
            </a:extLst>
          </p:cNvPr>
          <p:cNvCxnSpPr>
            <a:cxnSpLocks/>
            <a:stCxn id="189" idx="0"/>
            <a:endCxn id="157" idx="2"/>
          </p:cNvCxnSpPr>
          <p:nvPr/>
        </p:nvCxnSpPr>
        <p:spPr>
          <a:xfrm rot="5400000" flipH="1" flipV="1">
            <a:off x="2591564" y="4230478"/>
            <a:ext cx="2295919" cy="20728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화살표 연결선 224">
            <a:extLst>
              <a:ext uri="{FF2B5EF4-FFF2-40B4-BE49-F238E27FC236}">
                <a16:creationId xmlns:a16="http://schemas.microsoft.com/office/drawing/2014/main" id="{C482C945-EEF7-4446-B28A-0FDE5CF121E5}"/>
              </a:ext>
            </a:extLst>
          </p:cNvPr>
          <p:cNvCxnSpPr>
            <a:cxnSpLocks/>
            <a:endCxn id="78" idx="0"/>
          </p:cNvCxnSpPr>
          <p:nvPr/>
        </p:nvCxnSpPr>
        <p:spPr>
          <a:xfrm rot="16200000" flipH="1">
            <a:off x="2457350" y="3088253"/>
            <a:ext cx="633344" cy="47060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직사각형 195">
            <a:extLst>
              <a:ext uri="{FF2B5EF4-FFF2-40B4-BE49-F238E27FC236}">
                <a16:creationId xmlns:a16="http://schemas.microsoft.com/office/drawing/2014/main" id="{D359DE45-5AAE-4D2A-92EB-D2F9A458FA80}"/>
              </a:ext>
            </a:extLst>
          </p:cNvPr>
          <p:cNvSpPr/>
          <p:nvPr/>
        </p:nvSpPr>
        <p:spPr>
          <a:xfrm>
            <a:off x="3874313" y="4086799"/>
            <a:ext cx="442750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97" name="사각형: 둥근 모서리 105">
            <a:extLst>
              <a:ext uri="{FF2B5EF4-FFF2-40B4-BE49-F238E27FC236}">
                <a16:creationId xmlns:a16="http://schemas.microsoft.com/office/drawing/2014/main" id="{17187C68-7CCE-49A1-9164-383A89D8D4B5}"/>
              </a:ext>
            </a:extLst>
          </p:cNvPr>
          <p:cNvSpPr/>
          <p:nvPr/>
        </p:nvSpPr>
        <p:spPr>
          <a:xfrm>
            <a:off x="4780684" y="2677853"/>
            <a:ext cx="997655" cy="49861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TA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엔진</a:t>
            </a:r>
          </a:p>
        </p:txBody>
      </p:sp>
      <p:sp>
        <p:nvSpPr>
          <p:cNvPr id="198" name="직사각형 197">
            <a:extLst>
              <a:ext uri="{FF2B5EF4-FFF2-40B4-BE49-F238E27FC236}">
                <a16:creationId xmlns:a16="http://schemas.microsoft.com/office/drawing/2014/main" id="{7BA8F7B8-E284-4F29-B2FD-3FCDA61B3C64}"/>
              </a:ext>
            </a:extLst>
          </p:cNvPr>
          <p:cNvSpPr/>
          <p:nvPr/>
        </p:nvSpPr>
        <p:spPr>
          <a:xfrm>
            <a:off x="2767323" y="2151755"/>
            <a:ext cx="386691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b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</a:b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질의응답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99" name="직사각형 198">
            <a:extLst>
              <a:ext uri="{FF2B5EF4-FFF2-40B4-BE49-F238E27FC236}">
                <a16:creationId xmlns:a16="http://schemas.microsoft.com/office/drawing/2014/main" id="{53FD9EA7-4A50-44AC-A27E-F4CBC142D355}"/>
              </a:ext>
            </a:extLst>
          </p:cNvPr>
          <p:cNvSpPr/>
          <p:nvPr/>
        </p:nvSpPr>
        <p:spPr>
          <a:xfrm>
            <a:off x="4208984" y="2787955"/>
            <a:ext cx="334707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상담이력</a:t>
            </a:r>
          </a:p>
        </p:txBody>
      </p:sp>
      <p:sp>
        <p:nvSpPr>
          <p:cNvPr id="200" name="직사각형 199">
            <a:extLst>
              <a:ext uri="{FF2B5EF4-FFF2-40B4-BE49-F238E27FC236}">
                <a16:creationId xmlns:a16="http://schemas.microsoft.com/office/drawing/2014/main" id="{3030B3CB-9966-4625-90A4-707C24B6DD01}"/>
              </a:ext>
            </a:extLst>
          </p:cNvPr>
          <p:cNvSpPr/>
          <p:nvPr/>
        </p:nvSpPr>
        <p:spPr>
          <a:xfrm>
            <a:off x="5401218" y="3312976"/>
            <a:ext cx="83420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TA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분석</a:t>
            </a:r>
          </a:p>
        </p:txBody>
      </p:sp>
      <p:cxnSp>
        <p:nvCxnSpPr>
          <p:cNvPr id="201" name="직선 화살표 연결선 200">
            <a:extLst>
              <a:ext uri="{FF2B5EF4-FFF2-40B4-BE49-F238E27FC236}">
                <a16:creationId xmlns:a16="http://schemas.microsoft.com/office/drawing/2014/main" id="{CE65A4A3-91DA-448F-A414-BB5624D938F3}"/>
              </a:ext>
            </a:extLst>
          </p:cNvPr>
          <p:cNvCxnSpPr>
            <a:cxnSpLocks/>
            <a:stCxn id="197" idx="2"/>
            <a:endCxn id="79" idx="0"/>
          </p:cNvCxnSpPr>
          <p:nvPr/>
        </p:nvCxnSpPr>
        <p:spPr>
          <a:xfrm>
            <a:off x="5279512" y="3176464"/>
            <a:ext cx="23249" cy="445382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직선 화살표 연결선 201">
            <a:extLst>
              <a:ext uri="{FF2B5EF4-FFF2-40B4-BE49-F238E27FC236}">
                <a16:creationId xmlns:a16="http://schemas.microsoft.com/office/drawing/2014/main" id="{F6463F66-3FD6-4605-A014-B115A717F58C}"/>
              </a:ext>
            </a:extLst>
          </p:cNvPr>
          <p:cNvCxnSpPr>
            <a:cxnSpLocks/>
            <a:stCxn id="157" idx="1"/>
            <a:endCxn id="197" idx="1"/>
          </p:cNvCxnSpPr>
          <p:nvPr/>
        </p:nvCxnSpPr>
        <p:spPr>
          <a:xfrm flipV="1">
            <a:off x="4106485" y="2927159"/>
            <a:ext cx="674199" cy="969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직선 화살표 연결선 202">
            <a:extLst>
              <a:ext uri="{FF2B5EF4-FFF2-40B4-BE49-F238E27FC236}">
                <a16:creationId xmlns:a16="http://schemas.microsoft.com/office/drawing/2014/main" id="{F1F5A217-06B3-4E8B-B098-B09F536F11A2}"/>
              </a:ext>
            </a:extLst>
          </p:cNvPr>
          <p:cNvCxnSpPr>
            <a:cxnSpLocks/>
            <a:stCxn id="178" idx="1"/>
            <a:endCxn id="184" idx="3"/>
          </p:cNvCxnSpPr>
          <p:nvPr/>
        </p:nvCxnSpPr>
        <p:spPr>
          <a:xfrm flipH="1">
            <a:off x="4226156" y="2113032"/>
            <a:ext cx="640346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직선 화살표 연결선 203">
            <a:extLst>
              <a:ext uri="{FF2B5EF4-FFF2-40B4-BE49-F238E27FC236}">
                <a16:creationId xmlns:a16="http://schemas.microsoft.com/office/drawing/2014/main" id="{6D0ABE50-A74A-4E17-A7E9-F4B67DEEF47E}"/>
              </a:ext>
            </a:extLst>
          </p:cNvPr>
          <p:cNvCxnSpPr>
            <a:cxnSpLocks/>
            <a:stCxn id="179" idx="2"/>
            <a:endCxn id="178" idx="0"/>
          </p:cNvCxnSpPr>
          <p:nvPr/>
        </p:nvCxnSpPr>
        <p:spPr>
          <a:xfrm flipH="1">
            <a:off x="5319982" y="1372855"/>
            <a:ext cx="3611" cy="55287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TextBox 204">
            <a:extLst>
              <a:ext uri="{FF2B5EF4-FFF2-40B4-BE49-F238E27FC236}">
                <a16:creationId xmlns:a16="http://schemas.microsoft.com/office/drawing/2014/main" id="{FB972659-9BAF-7583-7A52-4785465E8F35}"/>
              </a:ext>
            </a:extLst>
          </p:cNvPr>
          <p:cNvSpPr txBox="1"/>
          <p:nvPr/>
        </p:nvSpPr>
        <p:spPr>
          <a:xfrm>
            <a:off x="2441878" y="284869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00" dirty="0">
                <a:solidFill>
                  <a:srgbClr val="7F7F7F"/>
                </a:solidFill>
              </a:rPr>
              <a:t>통합통계</a:t>
            </a:r>
            <a:endParaRPr lang="ko-KR" altLang="en-US" dirty="0"/>
          </a:p>
        </p:txBody>
      </p:sp>
      <p:sp>
        <p:nvSpPr>
          <p:cNvPr id="206" name="직사각형 205">
            <a:extLst>
              <a:ext uri="{FF2B5EF4-FFF2-40B4-BE49-F238E27FC236}">
                <a16:creationId xmlns:a16="http://schemas.microsoft.com/office/drawing/2014/main" id="{5B47BCBB-C710-5CA0-A94B-B33798E3B3A0}"/>
              </a:ext>
            </a:extLst>
          </p:cNvPr>
          <p:cNvSpPr/>
          <p:nvPr/>
        </p:nvSpPr>
        <p:spPr>
          <a:xfrm>
            <a:off x="192088" y="836613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207" name="직사각형 206">
            <a:extLst>
              <a:ext uri="{FF2B5EF4-FFF2-40B4-BE49-F238E27FC236}">
                <a16:creationId xmlns:a16="http://schemas.microsoft.com/office/drawing/2014/main" id="{92B2D5CC-AC60-419A-E7B7-048268F122D3}"/>
              </a:ext>
            </a:extLst>
          </p:cNvPr>
          <p:cNvSpPr/>
          <p:nvPr/>
        </p:nvSpPr>
        <p:spPr>
          <a:xfrm>
            <a:off x="8688288" y="836712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연계</a:t>
            </a:r>
          </a:p>
        </p:txBody>
      </p:sp>
    </p:spTree>
    <p:extLst>
      <p:ext uri="{BB962C8B-B14F-4D97-AF65-F5344CB8AC3E}">
        <p14:creationId xmlns:p14="http://schemas.microsoft.com/office/powerpoint/2010/main" val="2352762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</a:t>
            </a:r>
            <a:r>
              <a:rPr lang="ko-KR" altLang="en-US" sz="2000" smtClean="0">
                <a:solidFill>
                  <a:srgbClr val="7F7F7F"/>
                </a:solidFill>
              </a:rPr>
              <a:t>구성도</a:t>
            </a:r>
            <a:r>
              <a:rPr lang="ko-KR" altLang="en-US" sz="2000">
                <a:solidFill>
                  <a:srgbClr val="7F7F7F"/>
                </a:solidFill>
              </a:rPr>
              <a:t> </a:t>
            </a:r>
            <a:r>
              <a:rPr lang="en-US" altLang="ko-KR" sz="2000">
                <a:solidFill>
                  <a:srgbClr val="7F7F7F"/>
                </a:solidFill>
              </a:rPr>
              <a:t>- AI </a:t>
            </a:r>
            <a:r>
              <a:rPr lang="ko-KR" altLang="en-US" sz="2000">
                <a:solidFill>
                  <a:srgbClr val="7F7F7F"/>
                </a:solidFill>
              </a:rPr>
              <a:t>상담어드바이저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268760"/>
            <a:ext cx="6742857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8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사각형: 둥근 모서리 209">
            <a:extLst>
              <a:ext uri="{FF2B5EF4-FFF2-40B4-BE49-F238E27FC236}">
                <a16:creationId xmlns:a16="http://schemas.microsoft.com/office/drawing/2014/main" id="{05F07035-C425-C031-6D28-9132FC2231C5}"/>
              </a:ext>
            </a:extLst>
          </p:cNvPr>
          <p:cNvSpPr/>
          <p:nvPr/>
        </p:nvSpPr>
        <p:spPr>
          <a:xfrm>
            <a:off x="6445526" y="3181578"/>
            <a:ext cx="715186" cy="1628678"/>
          </a:xfrm>
          <a:prstGeom prst="roundRect">
            <a:avLst>
              <a:gd name="adj" fmla="val 1960"/>
            </a:avLst>
          </a:prstGeom>
          <a:solidFill>
            <a:srgbClr val="C9EDFD"/>
          </a:solidFill>
        </p:spPr>
        <p:txBody>
          <a:bodyPr wrap="square" lIns="0" tIns="0" rIns="0" bIns="0" rtlCol="0" anchor="t" anchorCtr="0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긴급 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민클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  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CD3AB317-DBA7-DD46-B6F2-0F23BB751C6E}"/>
              </a:ext>
            </a:extLst>
          </p:cNvPr>
          <p:cNvSpPr/>
          <p:nvPr/>
        </p:nvSpPr>
        <p:spPr>
          <a:xfrm>
            <a:off x="3874178" y="3076101"/>
            <a:ext cx="1207163" cy="1037874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5F412BD-DDEB-D9CD-1F74-F9D177E54988}"/>
              </a:ext>
            </a:extLst>
          </p:cNvPr>
          <p:cNvSpPr/>
          <p:nvPr/>
        </p:nvSpPr>
        <p:spPr>
          <a:xfrm>
            <a:off x="4009558" y="1860793"/>
            <a:ext cx="997655" cy="49861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B4653E8-1F36-913C-E775-83941883DC51}"/>
              </a:ext>
            </a:extLst>
          </p:cNvPr>
          <p:cNvSpPr/>
          <p:nvPr/>
        </p:nvSpPr>
        <p:spPr>
          <a:xfrm>
            <a:off x="4054906" y="836712"/>
            <a:ext cx="906959" cy="374614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0E22817B-BD45-1789-80AD-7FA40425D591}"/>
              </a:ext>
            </a:extLst>
          </p:cNvPr>
          <p:cNvGrpSpPr/>
          <p:nvPr/>
        </p:nvGrpSpPr>
        <p:grpSpPr>
          <a:xfrm>
            <a:off x="10831974" y="796590"/>
            <a:ext cx="990693" cy="1303856"/>
            <a:chOff x="8987811" y="2576205"/>
            <a:chExt cx="1495114" cy="1478380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F7C32D7-571D-4077-F3CC-61C29DB8FE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987811" y="2911544"/>
              <a:ext cx="1495114" cy="11430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059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DB08132-2C92-E45F-7358-AFEAB12DA6C1}"/>
                </a:ext>
              </a:extLst>
            </p:cNvPr>
            <p:cNvSpPr/>
            <p:nvPr/>
          </p:nvSpPr>
          <p:spPr>
            <a:xfrm>
              <a:off x="8987811" y="2576205"/>
              <a:ext cx="1495114" cy="3099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059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긴급기관</a:t>
              </a:r>
              <a:endParaRPr lang="en-US" altLang="ko-KR" sz="1059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6" name="AutoShape 96">
              <a:extLst>
                <a:ext uri="{FF2B5EF4-FFF2-40B4-BE49-F238E27FC236}">
                  <a16:creationId xmlns:a16="http://schemas.microsoft.com/office/drawing/2014/main" id="{8BD71DA6-7F21-78C4-9BBF-CAF5C1565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2978565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소방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(119)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7" name="AutoShape 96">
              <a:extLst>
                <a:ext uri="{FF2B5EF4-FFF2-40B4-BE49-F238E27FC236}">
                  <a16:creationId xmlns:a16="http://schemas.microsoft.com/office/drawing/2014/main" id="{C6837C89-6C6D-D834-6795-52E1F5BD6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3327317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경찰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(112)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8" name="AutoShape 96">
              <a:extLst>
                <a:ext uri="{FF2B5EF4-FFF2-40B4-BE49-F238E27FC236}">
                  <a16:creationId xmlns:a16="http://schemas.microsoft.com/office/drawing/2014/main" id="{C0BA0B5C-BB50-D90B-F4B6-4B9D2D364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3676009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해경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(122)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52" name="AutoShape 96">
            <a:extLst>
              <a:ext uri="{FF2B5EF4-FFF2-40B4-BE49-F238E27FC236}">
                <a16:creationId xmlns:a16="http://schemas.microsoft.com/office/drawing/2014/main" id="{A1F46A37-7509-9F13-D6CF-E97E9BD87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371" y="1984391"/>
            <a:ext cx="732984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243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</a:p>
        </p:txBody>
      </p:sp>
      <p:sp>
        <p:nvSpPr>
          <p:cNvPr id="54" name="AutoShape 96">
            <a:extLst>
              <a:ext uri="{FF2B5EF4-FFF2-40B4-BE49-F238E27FC236}">
                <a16:creationId xmlns:a16="http://schemas.microsoft.com/office/drawing/2014/main" id="{916DD462-CF8E-F4FA-9802-E2C366AB9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371" y="2492896"/>
            <a:ext cx="732984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9E76DEE-77DB-7E7C-47A2-7020521DC55D}"/>
              </a:ext>
            </a:extLst>
          </p:cNvPr>
          <p:cNvGrpSpPr/>
          <p:nvPr/>
        </p:nvGrpSpPr>
        <p:grpSpPr>
          <a:xfrm>
            <a:off x="10828349" y="3573016"/>
            <a:ext cx="1173230" cy="1255683"/>
            <a:chOff x="11630465" y="4515331"/>
            <a:chExt cx="1506333" cy="1423761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3EF30CFD-886B-F957-1546-6A757EADF42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4825271"/>
              <a:ext cx="1506333" cy="111382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059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65D7BF80-0C34-86B6-B685-FE57D6599EE0}"/>
                </a:ext>
              </a:extLst>
            </p:cNvPr>
            <p:cNvSpPr/>
            <p:nvPr/>
          </p:nvSpPr>
          <p:spPr>
            <a:xfrm>
              <a:off x="11630465" y="4515331"/>
              <a:ext cx="1506333" cy="3099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059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비긴급신고기관</a:t>
              </a:r>
            </a:p>
          </p:txBody>
        </p:sp>
        <p:sp>
          <p:nvSpPr>
            <p:cNvPr id="31" name="AutoShape 96">
              <a:extLst>
                <a:ext uri="{FF2B5EF4-FFF2-40B4-BE49-F238E27FC236}">
                  <a16:creationId xmlns:a16="http://schemas.microsoft.com/office/drawing/2014/main" id="{07357202-837F-52F1-1174-2264E7642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4941541"/>
              <a:ext cx="1403924" cy="27119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9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13</a:t>
              </a:r>
              <a:r>
                <a:rPr lang="ko-KR" altLang="en-US" sz="1059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개 비긴급기관</a:t>
              </a:r>
            </a:p>
          </p:txBody>
        </p:sp>
        <p:sp>
          <p:nvSpPr>
            <p:cNvPr id="32" name="AutoShape 96">
              <a:extLst>
                <a:ext uri="{FF2B5EF4-FFF2-40B4-BE49-F238E27FC236}">
                  <a16:creationId xmlns:a16="http://schemas.microsoft.com/office/drawing/2014/main" id="{DC5B256B-6D78-3093-BE1C-7018FC894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5272727"/>
              <a:ext cx="1403925" cy="271197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한국전력공사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(123)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" name="AutoShape 96">
              <a:extLst>
                <a:ext uri="{FF2B5EF4-FFF2-40B4-BE49-F238E27FC236}">
                  <a16:creationId xmlns:a16="http://schemas.microsoft.com/office/drawing/2014/main" id="{15BB5073-F0E3-437D-3C6B-40AB734D09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5603911"/>
              <a:ext cx="1403925" cy="271197"/>
            </a:xfrm>
            <a:prstGeom prst="rect">
              <a:avLst/>
            </a:prstGeom>
            <a:gradFill flip="none" rotWithShape="1">
              <a:gsLst>
                <a:gs pos="125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경찰민원상담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(182)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3C42A77B-7E5A-EF1C-BF50-1D4BCFBA43EC}"/>
              </a:ext>
            </a:extLst>
          </p:cNvPr>
          <p:cNvSpPr/>
          <p:nvPr/>
        </p:nvSpPr>
        <p:spPr>
          <a:xfrm>
            <a:off x="2642176" y="4592367"/>
            <a:ext cx="798581" cy="498611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</a:t>
            </a:r>
            <a:r>
              <a:rPr lang="ko-KR" altLang="en-US" sz="97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  <a:endParaRPr lang="en-US" altLang="ko-KR" sz="970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endParaRPr lang="en-US" altLang="ko-KR" sz="970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endParaRPr lang="ko-KR" altLang="en-US" sz="970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0AED62B5-D511-FACB-13A5-59543558BD46}"/>
              </a:ext>
            </a:extLst>
          </p:cNvPr>
          <p:cNvSpPr/>
          <p:nvPr/>
        </p:nvSpPr>
        <p:spPr>
          <a:xfrm flipH="1">
            <a:off x="1765296" y="4590038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DB </a:t>
            </a:r>
            <a:endParaRPr lang="ko-KR" altLang="en-US" sz="970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757D5CC7-3C5F-F618-38F6-B01F63557D86}"/>
              </a:ext>
            </a:extLst>
          </p:cNvPr>
          <p:cNvCxnSpPr>
            <a:cxnSpLocks/>
            <a:stCxn id="8" idx="1"/>
            <a:endCxn id="46" idx="3"/>
          </p:cNvCxnSpPr>
          <p:nvPr/>
        </p:nvCxnSpPr>
        <p:spPr>
          <a:xfrm flipH="1">
            <a:off x="3440757" y="3595038"/>
            <a:ext cx="433421" cy="124663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화살표 연결선 83">
            <a:extLst>
              <a:ext uri="{FF2B5EF4-FFF2-40B4-BE49-F238E27FC236}">
                <a16:creationId xmlns:a16="http://schemas.microsoft.com/office/drawing/2014/main" id="{97937A00-A430-5A48-8E80-84A0C8DBB05A}"/>
              </a:ext>
            </a:extLst>
          </p:cNvPr>
          <p:cNvCxnSpPr>
            <a:cxnSpLocks/>
            <a:stCxn id="47" idx="1"/>
            <a:endCxn id="46" idx="1"/>
          </p:cNvCxnSpPr>
          <p:nvPr/>
        </p:nvCxnSpPr>
        <p:spPr>
          <a:xfrm>
            <a:off x="2291936" y="4839343"/>
            <a:ext cx="350240" cy="232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화살표 연결선 86">
            <a:extLst>
              <a:ext uri="{FF2B5EF4-FFF2-40B4-BE49-F238E27FC236}">
                <a16:creationId xmlns:a16="http://schemas.microsoft.com/office/drawing/2014/main" id="{DEF09A41-24B9-49AA-E898-F05ABCFE28AC}"/>
              </a:ext>
            </a:extLst>
          </p:cNvPr>
          <p:cNvCxnSpPr>
            <a:cxnSpLocks/>
            <a:stCxn id="47" idx="3"/>
            <a:endCxn id="49" idx="3"/>
          </p:cNvCxnSpPr>
          <p:nvPr/>
        </p:nvCxnSpPr>
        <p:spPr>
          <a:xfrm flipH="1">
            <a:off x="924328" y="4839344"/>
            <a:ext cx="840968" cy="202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화살표 연결선 93">
            <a:extLst>
              <a:ext uri="{FF2B5EF4-FFF2-40B4-BE49-F238E27FC236}">
                <a16:creationId xmlns:a16="http://schemas.microsoft.com/office/drawing/2014/main" id="{55101677-AD50-F684-B375-0EEEF87D3254}"/>
              </a:ext>
            </a:extLst>
          </p:cNvPr>
          <p:cNvCxnSpPr>
            <a:cxnSpLocks/>
          </p:cNvCxnSpPr>
          <p:nvPr/>
        </p:nvCxnSpPr>
        <p:spPr>
          <a:xfrm flipH="1">
            <a:off x="5056154" y="3101540"/>
            <a:ext cx="2387177" cy="10598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화살표 연결선 101">
            <a:extLst>
              <a:ext uri="{FF2B5EF4-FFF2-40B4-BE49-F238E27FC236}">
                <a16:creationId xmlns:a16="http://schemas.microsoft.com/office/drawing/2014/main" id="{B19CC9A8-21CB-55E5-FE0C-70C59DB7319E}"/>
              </a:ext>
            </a:extLst>
          </p:cNvPr>
          <p:cNvCxnSpPr>
            <a:cxnSpLocks/>
            <a:stCxn id="24" idx="1"/>
            <a:endCxn id="185" idx="3"/>
          </p:cNvCxnSpPr>
          <p:nvPr/>
        </p:nvCxnSpPr>
        <p:spPr>
          <a:xfrm flipH="1">
            <a:off x="10633427" y="1596394"/>
            <a:ext cx="198547" cy="365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7899B384-F317-6F00-69CC-E2912848C0F9}"/>
              </a:ext>
            </a:extLst>
          </p:cNvPr>
          <p:cNvSpPr/>
          <p:nvPr/>
        </p:nvSpPr>
        <p:spPr>
          <a:xfrm>
            <a:off x="3542328" y="4660536"/>
            <a:ext cx="21800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B7B4F8C5-3E16-F584-C59E-C8EEDD9D13F0}"/>
              </a:ext>
            </a:extLst>
          </p:cNvPr>
          <p:cNvSpPr/>
          <p:nvPr/>
        </p:nvSpPr>
        <p:spPr>
          <a:xfrm>
            <a:off x="5300950" y="3631567"/>
            <a:ext cx="47929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ESB Agent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 전문호출 </a:t>
            </a: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51F9E92E-AA7D-43A8-BABF-74C39E8CB4CF}"/>
              </a:ext>
            </a:extLst>
          </p:cNvPr>
          <p:cNvSpPr/>
          <p:nvPr/>
        </p:nvSpPr>
        <p:spPr>
          <a:xfrm>
            <a:off x="11424592" y="2996952"/>
            <a:ext cx="623318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공통관리 연계서버통신</a:t>
            </a:r>
            <a:endParaRPr lang="en-US" altLang="ko-KR" sz="794" spc="-35" dirty="0">
              <a:solidFill>
                <a:srgbClr val="C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데이터 연동</a:t>
            </a: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F2D93179-824A-C8F0-0ADC-F70AFA4FC684}"/>
              </a:ext>
            </a:extLst>
          </p:cNvPr>
          <p:cNvSpPr/>
          <p:nvPr/>
        </p:nvSpPr>
        <p:spPr>
          <a:xfrm>
            <a:off x="9023960" y="4395213"/>
            <a:ext cx="513923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비긴급기관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 전달</a:t>
            </a:r>
          </a:p>
        </p:txBody>
      </p:sp>
      <p:sp>
        <p:nvSpPr>
          <p:cNvPr id="116" name="AutoShape 96">
            <a:extLst>
              <a:ext uri="{FF2B5EF4-FFF2-40B4-BE49-F238E27FC236}">
                <a16:creationId xmlns:a16="http://schemas.microsoft.com/office/drawing/2014/main" id="{E19DE5DC-8A94-CAA9-8E98-21398D5EE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264" y="4810256"/>
            <a:ext cx="698925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연계 모듈</a:t>
            </a: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4B2861A7-B622-62A4-4253-A13A40E71218}"/>
              </a:ext>
            </a:extLst>
          </p:cNvPr>
          <p:cNvSpPr/>
          <p:nvPr/>
        </p:nvSpPr>
        <p:spPr>
          <a:xfrm>
            <a:off x="3425395" y="2652381"/>
            <a:ext cx="74603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AI 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어드바이저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호출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녹취키 전달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9D88196D-9001-D089-6467-B8746A00089B}"/>
              </a:ext>
            </a:extLst>
          </p:cNvPr>
          <p:cNvSpPr/>
          <p:nvPr/>
        </p:nvSpPr>
        <p:spPr>
          <a:xfrm>
            <a:off x="3817017" y="1491302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19" name="직사각형 118">
            <a:extLst>
              <a:ext uri="{FF2B5EF4-FFF2-40B4-BE49-F238E27FC236}">
                <a16:creationId xmlns:a16="http://schemas.microsoft.com/office/drawing/2014/main" id="{0211322B-D54F-0C3C-8051-D39C86E03D59}"/>
              </a:ext>
            </a:extLst>
          </p:cNvPr>
          <p:cNvSpPr/>
          <p:nvPr/>
        </p:nvSpPr>
        <p:spPr>
          <a:xfrm>
            <a:off x="4648175" y="1430991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0BA4CB6C-899C-8843-EAB3-E289C9FB3096}"/>
              </a:ext>
            </a:extLst>
          </p:cNvPr>
          <p:cNvSpPr/>
          <p:nvPr/>
        </p:nvSpPr>
        <p:spPr>
          <a:xfrm>
            <a:off x="4622083" y="2719509"/>
            <a:ext cx="52642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요약정보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 전달</a:t>
            </a: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354A4235-409D-BE57-332E-D5F9C5A472EE}"/>
              </a:ext>
            </a:extLst>
          </p:cNvPr>
          <p:cNvGrpSpPr/>
          <p:nvPr/>
        </p:nvGrpSpPr>
        <p:grpSpPr>
          <a:xfrm>
            <a:off x="4444695" y="1248774"/>
            <a:ext cx="95261" cy="541826"/>
            <a:chOff x="3385049" y="3154500"/>
            <a:chExt cx="108012" cy="381464"/>
          </a:xfrm>
        </p:grpSpPr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FB1371DE-C714-81EB-D8A2-3EBF9BB2716F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직선 화살표 연결선 123">
              <a:extLst>
                <a:ext uri="{FF2B5EF4-FFF2-40B4-BE49-F238E27FC236}">
                  <a16:creationId xmlns:a16="http://schemas.microsoft.com/office/drawing/2014/main" id="{0EBED304-3B23-EF6B-4B2F-0D26708824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9241FDFA-068F-88D9-EFCC-E88A2B9AD4E4}"/>
              </a:ext>
            </a:extLst>
          </p:cNvPr>
          <p:cNvGrpSpPr/>
          <p:nvPr/>
        </p:nvGrpSpPr>
        <p:grpSpPr>
          <a:xfrm>
            <a:off x="4445822" y="2428390"/>
            <a:ext cx="95262" cy="630611"/>
            <a:chOff x="4477207" y="4952772"/>
            <a:chExt cx="108013" cy="537205"/>
          </a:xfrm>
        </p:grpSpPr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DD2D4C9E-5E06-8430-6681-838B3E5A28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직선 화살표 연결선 124">
              <a:extLst>
                <a:ext uri="{FF2B5EF4-FFF2-40B4-BE49-F238E27FC236}">
                  <a16:creationId xmlns:a16="http://schemas.microsoft.com/office/drawing/2014/main" id="{252F3CF1-E07B-B85B-3B29-A4A01D184B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9F18A80E-F0C0-CAE6-E9BE-A22739087DE1}"/>
              </a:ext>
            </a:extLst>
          </p:cNvPr>
          <p:cNvSpPr/>
          <p:nvPr/>
        </p:nvSpPr>
        <p:spPr>
          <a:xfrm>
            <a:off x="1160050" y="2370683"/>
            <a:ext cx="253274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D3D30D0E-D849-255D-FFDE-6AC21AA6EED5}"/>
              </a:ext>
            </a:extLst>
          </p:cNvPr>
          <p:cNvSpPr/>
          <p:nvPr/>
        </p:nvSpPr>
        <p:spPr>
          <a:xfrm>
            <a:off x="3258275" y="1954903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</a:p>
        </p:txBody>
      </p:sp>
      <p:cxnSp>
        <p:nvCxnSpPr>
          <p:cNvPr id="89" name="직선 화살표 연결선 88">
            <a:extLst>
              <a:ext uri="{FF2B5EF4-FFF2-40B4-BE49-F238E27FC236}">
                <a16:creationId xmlns:a16="http://schemas.microsoft.com/office/drawing/2014/main" id="{1EBF2441-49EB-D8EB-3145-160415CF0919}"/>
              </a:ext>
            </a:extLst>
          </p:cNvPr>
          <p:cNvCxnSpPr>
            <a:cxnSpLocks/>
            <a:stCxn id="9" idx="1"/>
            <a:endCxn id="137" idx="1"/>
          </p:cNvCxnSpPr>
          <p:nvPr/>
        </p:nvCxnSpPr>
        <p:spPr>
          <a:xfrm flipH="1" flipV="1">
            <a:off x="3112264" y="2103655"/>
            <a:ext cx="897294" cy="644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>
            <a:extLst>
              <a:ext uri="{FF2B5EF4-FFF2-40B4-BE49-F238E27FC236}">
                <a16:creationId xmlns:a16="http://schemas.microsoft.com/office/drawing/2014/main" id="{FC65160B-97E7-50C7-9012-D57DF87C16C8}"/>
              </a:ext>
            </a:extLst>
          </p:cNvPr>
          <p:cNvCxnSpPr>
            <a:cxnSpLocks/>
            <a:stCxn id="137" idx="3"/>
            <a:endCxn id="52" idx="3"/>
          </p:cNvCxnSpPr>
          <p:nvPr/>
        </p:nvCxnSpPr>
        <p:spPr>
          <a:xfrm flipH="1">
            <a:off x="984355" y="2103655"/>
            <a:ext cx="1601268" cy="17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화살표 연결선 96">
            <a:extLst>
              <a:ext uri="{FF2B5EF4-FFF2-40B4-BE49-F238E27FC236}">
                <a16:creationId xmlns:a16="http://schemas.microsoft.com/office/drawing/2014/main" id="{918CE579-E823-F872-0ABE-09DEC5E39C45}"/>
              </a:ext>
            </a:extLst>
          </p:cNvPr>
          <p:cNvCxnSpPr>
            <a:cxnSpLocks/>
            <a:stCxn id="136" idx="1"/>
            <a:endCxn id="54" idx="3"/>
          </p:cNvCxnSpPr>
          <p:nvPr/>
        </p:nvCxnSpPr>
        <p:spPr>
          <a:xfrm flipH="1">
            <a:off x="984355" y="2608195"/>
            <a:ext cx="713047" cy="413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637787C0-AD95-B1F5-9ACE-C6B92722D4FB}"/>
              </a:ext>
            </a:extLst>
          </p:cNvPr>
          <p:cNvSpPr/>
          <p:nvPr/>
        </p:nvSpPr>
        <p:spPr>
          <a:xfrm flipH="1">
            <a:off x="4218392" y="5472065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2FCAFC7F-3CEA-FCE5-EEA2-3F3FEBB69CF4}"/>
              </a:ext>
            </a:extLst>
          </p:cNvPr>
          <p:cNvGrpSpPr/>
          <p:nvPr/>
        </p:nvGrpSpPr>
        <p:grpSpPr>
          <a:xfrm>
            <a:off x="4411866" y="4175074"/>
            <a:ext cx="68025" cy="1239674"/>
            <a:chOff x="4477207" y="4952772"/>
            <a:chExt cx="108013" cy="537205"/>
          </a:xfrm>
        </p:grpSpPr>
        <p:cxnSp>
          <p:nvCxnSpPr>
            <p:cNvPr id="71" name="직선 화살표 연결선 70">
              <a:extLst>
                <a:ext uri="{FF2B5EF4-FFF2-40B4-BE49-F238E27FC236}">
                  <a16:creationId xmlns:a16="http://schemas.microsoft.com/office/drawing/2014/main" id="{F9B4DE2F-37D9-7545-9F4B-6FB38DDBCF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직선 화살표 연결선 71">
              <a:extLst>
                <a:ext uri="{FF2B5EF4-FFF2-40B4-BE49-F238E27FC236}">
                  <a16:creationId xmlns:a16="http://schemas.microsoft.com/office/drawing/2014/main" id="{9D302A2D-3F7A-C237-428A-8DB446E132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E14432E-B372-8478-40EE-10769504680E}"/>
              </a:ext>
            </a:extLst>
          </p:cNvPr>
          <p:cNvSpPr/>
          <p:nvPr/>
        </p:nvSpPr>
        <p:spPr>
          <a:xfrm>
            <a:off x="4088843" y="4232476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95" name="직선 화살표 연결선 94">
            <a:extLst>
              <a:ext uri="{FF2B5EF4-FFF2-40B4-BE49-F238E27FC236}">
                <a16:creationId xmlns:a16="http://schemas.microsoft.com/office/drawing/2014/main" id="{B9753408-4382-1592-28A0-CAF6BF059D04}"/>
              </a:ext>
            </a:extLst>
          </p:cNvPr>
          <p:cNvCxnSpPr>
            <a:cxnSpLocks/>
            <a:stCxn id="113" idx="1"/>
            <a:endCxn id="8" idx="3"/>
          </p:cNvCxnSpPr>
          <p:nvPr/>
        </p:nvCxnSpPr>
        <p:spPr>
          <a:xfrm rot="10800000" flipV="1">
            <a:off x="5081341" y="3379974"/>
            <a:ext cx="4975282" cy="21506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C371DF08-7C1C-AE7A-E54C-15A3C6556E3B}"/>
              </a:ext>
            </a:extLst>
          </p:cNvPr>
          <p:cNvSpPr/>
          <p:nvPr/>
        </p:nvSpPr>
        <p:spPr>
          <a:xfrm>
            <a:off x="4555754" y="4745913"/>
            <a:ext cx="650819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발신번호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</a:t>
            </a:r>
            <a:r>
              <a:rPr lang="en-US" altLang="ko-KR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</a:t>
            </a:r>
            <a:r>
              <a:rPr lang="en-US" altLang="ko-KR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</a:t>
            </a:r>
            <a:r>
              <a:rPr lang="ko-KR" altLang="en-US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암호화</a:t>
            </a:r>
            <a:r>
              <a:rPr lang="en-US" altLang="ko-KR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</p:txBody>
      </p:sp>
      <p:sp>
        <p:nvSpPr>
          <p:cNvPr id="106" name="사각형: 둥근 모서리 105">
            <a:extLst>
              <a:ext uri="{FF2B5EF4-FFF2-40B4-BE49-F238E27FC236}">
                <a16:creationId xmlns:a16="http://schemas.microsoft.com/office/drawing/2014/main" id="{86DBFF06-0A2F-8B81-679C-07597A0DD376}"/>
              </a:ext>
            </a:extLst>
          </p:cNvPr>
          <p:cNvSpPr/>
          <p:nvPr/>
        </p:nvSpPr>
        <p:spPr>
          <a:xfrm flipH="1">
            <a:off x="5501623" y="1846692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AI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AD38407F-F309-C397-5700-CC957B5875B6}"/>
              </a:ext>
            </a:extLst>
          </p:cNvPr>
          <p:cNvGrpSpPr/>
          <p:nvPr/>
        </p:nvGrpSpPr>
        <p:grpSpPr>
          <a:xfrm rot="5400000">
            <a:off x="5186504" y="1961534"/>
            <a:ext cx="95262" cy="355963"/>
            <a:chOff x="4477207" y="4952772"/>
            <a:chExt cx="108013" cy="537205"/>
          </a:xfrm>
        </p:grpSpPr>
        <p:cxnSp>
          <p:nvCxnSpPr>
            <p:cNvPr id="122" name="직선 화살표 연결선 121">
              <a:extLst>
                <a:ext uri="{FF2B5EF4-FFF2-40B4-BE49-F238E27FC236}">
                  <a16:creationId xmlns:a16="http://schemas.microsoft.com/office/drawing/2014/main" id="{6EB5479F-30C6-FF94-19E8-57462120D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화살표 연결선 122">
              <a:extLst>
                <a:ext uri="{FF2B5EF4-FFF2-40B4-BE49-F238E27FC236}">
                  <a16:creationId xmlns:a16="http://schemas.microsoft.com/office/drawing/2014/main" id="{135812C9-1AD5-F2F3-9D22-51F555087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5DD3A177-0716-76FD-3F22-129CFFC07815}"/>
              </a:ext>
            </a:extLst>
          </p:cNvPr>
          <p:cNvSpPr/>
          <p:nvPr/>
        </p:nvSpPr>
        <p:spPr>
          <a:xfrm>
            <a:off x="5043884" y="2313353"/>
            <a:ext cx="661400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상담요약</a:t>
            </a:r>
            <a:endParaRPr lang="en-US" altLang="ko-KR" sz="794" b="1" spc="-35" dirty="0">
              <a:solidFill>
                <a:srgbClr val="C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비식별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32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2287918" y="3485095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33" name="직선 화살표 연결선 132">
            <a:extLst>
              <a:ext uri="{FF2B5EF4-FFF2-40B4-BE49-F238E27FC236}">
                <a16:creationId xmlns:a16="http://schemas.microsoft.com/office/drawing/2014/main" id="{F420E6D5-C905-B9F4-C1CD-B5D42534BAA4}"/>
              </a:ext>
            </a:extLst>
          </p:cNvPr>
          <p:cNvCxnSpPr>
            <a:cxnSpLocks/>
            <a:stCxn id="8" idx="1"/>
            <a:endCxn id="132" idx="3"/>
          </p:cNvCxnSpPr>
          <p:nvPr/>
        </p:nvCxnSpPr>
        <p:spPr>
          <a:xfrm flipH="1">
            <a:off x="2833044" y="3595038"/>
            <a:ext cx="1041134" cy="636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사각형: 둥근 모서리 135">
            <a:extLst>
              <a:ext uri="{FF2B5EF4-FFF2-40B4-BE49-F238E27FC236}">
                <a16:creationId xmlns:a16="http://schemas.microsoft.com/office/drawing/2014/main" id="{A4A73CC9-801F-778D-E298-6F04FD82E6CD}"/>
              </a:ext>
            </a:extLst>
          </p:cNvPr>
          <p:cNvSpPr/>
          <p:nvPr/>
        </p:nvSpPr>
        <p:spPr>
          <a:xfrm>
            <a:off x="1697402" y="2420888"/>
            <a:ext cx="622774" cy="374614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REST 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API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sp>
        <p:nvSpPr>
          <p:cNvPr id="137" name="사각형: 둥근 모서리 136">
            <a:extLst>
              <a:ext uri="{FF2B5EF4-FFF2-40B4-BE49-F238E27FC236}">
                <a16:creationId xmlns:a16="http://schemas.microsoft.com/office/drawing/2014/main" id="{2C609FBA-F82C-55C4-7F9B-C8AD32EA09C5}"/>
              </a:ext>
            </a:extLst>
          </p:cNvPr>
          <p:cNvSpPr/>
          <p:nvPr/>
        </p:nvSpPr>
        <p:spPr>
          <a:xfrm flipH="1">
            <a:off x="2585623" y="1854349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A9C8A01F-7C00-1FA3-6555-A75519A03309}"/>
              </a:ext>
            </a:extLst>
          </p:cNvPr>
          <p:cNvSpPr/>
          <p:nvPr/>
        </p:nvSpPr>
        <p:spPr>
          <a:xfrm>
            <a:off x="2322171" y="2411988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</a:p>
        </p:txBody>
      </p:sp>
      <p:cxnSp>
        <p:nvCxnSpPr>
          <p:cNvPr id="146" name="직선 화살표 연결선 145">
            <a:extLst>
              <a:ext uri="{FF2B5EF4-FFF2-40B4-BE49-F238E27FC236}">
                <a16:creationId xmlns:a16="http://schemas.microsoft.com/office/drawing/2014/main" id="{DAF88839-CB0F-7DD3-A06B-92BB0AFD9181}"/>
              </a:ext>
            </a:extLst>
          </p:cNvPr>
          <p:cNvCxnSpPr>
            <a:cxnSpLocks/>
            <a:stCxn id="137" idx="2"/>
            <a:endCxn id="136" idx="3"/>
          </p:cNvCxnSpPr>
          <p:nvPr/>
        </p:nvCxnSpPr>
        <p:spPr>
          <a:xfrm rot="5400000">
            <a:off x="2456943" y="2216194"/>
            <a:ext cx="255235" cy="528767"/>
          </a:xfrm>
          <a:prstGeom prst="bentConnector2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사각형: 둥근 모서리 154">
            <a:extLst>
              <a:ext uri="{FF2B5EF4-FFF2-40B4-BE49-F238E27FC236}">
                <a16:creationId xmlns:a16="http://schemas.microsoft.com/office/drawing/2014/main" id="{082E77DE-8EC9-AA82-C9B9-FC20235BBA72}"/>
              </a:ext>
            </a:extLst>
          </p:cNvPr>
          <p:cNvSpPr/>
          <p:nvPr/>
        </p:nvSpPr>
        <p:spPr>
          <a:xfrm>
            <a:off x="2784207" y="5444437"/>
            <a:ext cx="721979" cy="49150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160" name="직사각형 159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3574852" y="5892222"/>
            <a:ext cx="442750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5B57075C-2304-0ADB-F330-9C752EAC1F6B}"/>
              </a:ext>
            </a:extLst>
          </p:cNvPr>
          <p:cNvGrpSpPr/>
          <p:nvPr/>
        </p:nvGrpSpPr>
        <p:grpSpPr>
          <a:xfrm>
            <a:off x="7339410" y="2709996"/>
            <a:ext cx="862606" cy="2363890"/>
            <a:chOff x="8807563" y="3796801"/>
            <a:chExt cx="1207649" cy="3309446"/>
          </a:xfrm>
        </p:grpSpPr>
        <p:grpSp>
          <p:nvGrpSpPr>
            <p:cNvPr id="161" name="그룹 160">
              <a:extLst>
                <a:ext uri="{FF2B5EF4-FFF2-40B4-BE49-F238E27FC236}">
                  <a16:creationId xmlns:a16="http://schemas.microsoft.com/office/drawing/2014/main" id="{35645002-596D-B1F1-4474-F6437B910AFD}"/>
                </a:ext>
              </a:extLst>
            </p:cNvPr>
            <p:cNvGrpSpPr/>
            <p:nvPr/>
          </p:nvGrpSpPr>
          <p:grpSpPr>
            <a:xfrm>
              <a:off x="8807563" y="3796801"/>
              <a:ext cx="1207649" cy="3309446"/>
              <a:chOff x="6975123" y="8111561"/>
              <a:chExt cx="889155" cy="2436638"/>
            </a:xfrm>
          </p:grpSpPr>
          <p:sp>
            <p:nvSpPr>
              <p:cNvPr id="162" name="모서리가 둥근 직사각형 1823">
                <a:extLst>
                  <a:ext uri="{FF2B5EF4-FFF2-40B4-BE49-F238E27FC236}">
                    <a16:creationId xmlns:a16="http://schemas.microsoft.com/office/drawing/2014/main" id="{24CA1B25-B279-A633-2694-8AD438C1BAD5}"/>
                  </a:ext>
                </a:extLst>
              </p:cNvPr>
              <p:cNvSpPr/>
              <p:nvPr/>
            </p:nvSpPr>
            <p:spPr>
              <a:xfrm>
                <a:off x="6978579" y="8111561"/>
                <a:ext cx="885699" cy="2436638"/>
              </a:xfrm>
              <a:prstGeom prst="roundRect">
                <a:avLst>
                  <a:gd name="adj" fmla="val 3455"/>
                </a:avLst>
              </a:prstGeom>
              <a:solidFill>
                <a:srgbClr val="FFC000">
                  <a:alpha val="20000"/>
                </a:srgbClr>
              </a:solidFill>
              <a:ln w="190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endParaRPr lang="ko-KR" altLang="en-US" sz="794" b="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163" name="Text Box 249">
                <a:extLst>
                  <a:ext uri="{FF2B5EF4-FFF2-40B4-BE49-F238E27FC236}">
                    <a16:creationId xmlns:a16="http://schemas.microsoft.com/office/drawing/2014/main" id="{02272FD0-F123-3B40-A9EC-003CC6B047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43451" y="8114439"/>
                <a:ext cx="576717" cy="23366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76665" tIns="38332" rIns="76665" bIns="38332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97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과천 </a:t>
                </a:r>
                <a:r>
                  <a:rPr lang="en-US" altLang="ko-KR" sz="97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DC</a:t>
                </a:r>
              </a:p>
            </p:txBody>
          </p:sp>
          <p:sp>
            <p:nvSpPr>
              <p:cNvPr id="164" name="직사각형 163">
                <a:extLst>
                  <a:ext uri="{FF2B5EF4-FFF2-40B4-BE49-F238E27FC236}">
                    <a16:creationId xmlns:a16="http://schemas.microsoft.com/office/drawing/2014/main" id="{37BE4B9A-F4CA-3363-E9E8-C0E216700C86}"/>
                  </a:ext>
                </a:extLst>
              </p:cNvPr>
              <p:cNvSpPr/>
              <p:nvPr/>
            </p:nvSpPr>
            <p:spPr>
              <a:xfrm>
                <a:off x="6975123" y="8119828"/>
                <a:ext cx="180000" cy="180000"/>
              </a:xfrm>
              <a:prstGeom prst="rect">
                <a:avLst/>
              </a:prstGeom>
              <a:solidFill>
                <a:srgbClr val="F974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970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돋움체 Bold" pitchFamily="18" charset="-127"/>
                    <a:ea typeface="KoPub돋움체 Bold" pitchFamily="18" charset="-127"/>
                  </a:rPr>
                  <a:t>1</a:t>
                </a:r>
                <a:endParaRPr lang="ko-KR" altLang="en-US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  <p:sp>
          <p:nvSpPr>
            <p:cNvPr id="165" name="AutoShape 96">
              <a:extLst>
                <a:ext uri="{FF2B5EF4-FFF2-40B4-BE49-F238E27FC236}">
                  <a16:creationId xmlns:a16="http://schemas.microsoft.com/office/drawing/2014/main" id="{6282B8A8-016D-D563-0B96-FBC9A5C99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0889" y="4142375"/>
              <a:ext cx="889540" cy="40517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82" b="1" spc="-36" dirty="0" err="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호연계</a:t>
              </a:r>
              <a:endPara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GW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77" name="직사각형 176">
            <a:extLst>
              <a:ext uri="{FF2B5EF4-FFF2-40B4-BE49-F238E27FC236}">
                <a16:creationId xmlns:a16="http://schemas.microsoft.com/office/drawing/2014/main" id="{26A2D3A3-A96D-A240-CCEB-C8597E727680}"/>
              </a:ext>
            </a:extLst>
          </p:cNvPr>
          <p:cNvSpPr/>
          <p:nvPr/>
        </p:nvSpPr>
        <p:spPr>
          <a:xfrm>
            <a:off x="2937192" y="3320061"/>
            <a:ext cx="47352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Call Event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Call Control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85" name="AutoShape 96">
            <a:extLst>
              <a:ext uri="{FF2B5EF4-FFF2-40B4-BE49-F238E27FC236}">
                <a16:creationId xmlns:a16="http://schemas.microsoft.com/office/drawing/2014/main" id="{68FE52C8-7B4F-A006-2038-3A0EB86B1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8314" y="1455342"/>
            <a:ext cx="525113" cy="28941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호연계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GW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89" name="직선 화살표 연결선 188">
            <a:extLst>
              <a:ext uri="{FF2B5EF4-FFF2-40B4-BE49-F238E27FC236}">
                <a16:creationId xmlns:a16="http://schemas.microsoft.com/office/drawing/2014/main" id="{63FEEA7E-D5D8-03D4-AF0D-441162172FED}"/>
              </a:ext>
            </a:extLst>
          </p:cNvPr>
          <p:cNvCxnSpPr>
            <a:cxnSpLocks/>
            <a:stCxn id="185" idx="1"/>
            <a:endCxn id="165" idx="3"/>
          </p:cNvCxnSpPr>
          <p:nvPr/>
        </p:nvCxnSpPr>
        <p:spPr>
          <a:xfrm rot="10800000" flipV="1">
            <a:off x="8077172" y="1600047"/>
            <a:ext cx="2031143" cy="1501493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직선 화살표 연결선 191">
            <a:extLst>
              <a:ext uri="{FF2B5EF4-FFF2-40B4-BE49-F238E27FC236}">
                <a16:creationId xmlns:a16="http://schemas.microsoft.com/office/drawing/2014/main" id="{2B69C112-F585-75B3-B9FF-919149E8A8F0}"/>
              </a:ext>
            </a:extLst>
          </p:cNvPr>
          <p:cNvCxnSpPr>
            <a:cxnSpLocks/>
            <a:stCxn id="24" idx="2"/>
            <a:endCxn id="113" idx="3"/>
          </p:cNvCxnSpPr>
          <p:nvPr/>
        </p:nvCxnSpPr>
        <p:spPr>
          <a:xfrm rot="5400000">
            <a:off x="10475058" y="2527711"/>
            <a:ext cx="1279528" cy="42499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직사각형 196">
            <a:extLst>
              <a:ext uri="{FF2B5EF4-FFF2-40B4-BE49-F238E27FC236}">
                <a16:creationId xmlns:a16="http://schemas.microsoft.com/office/drawing/2014/main" id="{8E6F7562-4E38-C37A-C77B-316D8F21CD5A}"/>
              </a:ext>
            </a:extLst>
          </p:cNvPr>
          <p:cNvSpPr/>
          <p:nvPr/>
        </p:nvSpPr>
        <p:spPr>
          <a:xfrm>
            <a:off x="10119650" y="764704"/>
            <a:ext cx="46550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</a:t>
            </a:r>
          </a:p>
        </p:txBody>
      </p:sp>
      <p:sp>
        <p:nvSpPr>
          <p:cNvPr id="198" name="직사각형 197">
            <a:extLst>
              <a:ext uri="{FF2B5EF4-FFF2-40B4-BE49-F238E27FC236}">
                <a16:creationId xmlns:a16="http://schemas.microsoft.com/office/drawing/2014/main" id="{BE296DEA-083E-9557-4D86-32CD80535F8D}"/>
              </a:ext>
            </a:extLst>
          </p:cNvPr>
          <p:cNvSpPr/>
          <p:nvPr/>
        </p:nvSpPr>
        <p:spPr>
          <a:xfrm>
            <a:off x="5287445" y="3149228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결과</a:t>
            </a:r>
          </a:p>
        </p:txBody>
      </p:sp>
      <p:sp>
        <p:nvSpPr>
          <p:cNvPr id="199" name="AutoShape 96">
            <a:extLst>
              <a:ext uri="{FF2B5EF4-FFF2-40B4-BE49-F238E27FC236}">
                <a16:creationId xmlns:a16="http://schemas.microsoft.com/office/drawing/2014/main" id="{CCC13595-BAD1-983D-1EA0-81E9E93CE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0053" y="2508467"/>
            <a:ext cx="698925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ESB Agent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66" name="그룹 265">
            <a:extLst>
              <a:ext uri="{FF2B5EF4-FFF2-40B4-BE49-F238E27FC236}">
                <a16:creationId xmlns:a16="http://schemas.microsoft.com/office/drawing/2014/main" id="{68914A52-3897-61C8-E71A-5DA7835CAF23}"/>
              </a:ext>
            </a:extLst>
          </p:cNvPr>
          <p:cNvGrpSpPr/>
          <p:nvPr/>
        </p:nvGrpSpPr>
        <p:grpSpPr>
          <a:xfrm>
            <a:off x="5663910" y="3929398"/>
            <a:ext cx="716205" cy="803383"/>
            <a:chOff x="7921172" y="5995568"/>
            <a:chExt cx="828668" cy="1124735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907E6DC2-BAAB-830F-A438-00ACF5F7A67C}"/>
                </a:ext>
              </a:extLst>
            </p:cNvPr>
            <p:cNvSpPr/>
            <p:nvPr/>
          </p:nvSpPr>
          <p:spPr>
            <a:xfrm>
              <a:off x="7921172" y="5995568"/>
              <a:ext cx="828668" cy="1124735"/>
            </a:xfrm>
            <a:prstGeom prst="roundRect">
              <a:avLst>
                <a:gd name="adj" fmla="val 0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t" anchorCtr="0"/>
            <a:lstStyle/>
            <a:p>
              <a:pPr algn="ctr"/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비긴급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민클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sp>
          <p:nvSpPr>
            <p:cNvPr id="112" name="AutoShape 96">
              <a:extLst>
                <a:ext uri="{FF2B5EF4-FFF2-40B4-BE49-F238E27FC236}">
                  <a16:creationId xmlns:a16="http://schemas.microsoft.com/office/drawing/2014/main" id="{17A94940-28EB-FB93-FB4E-28C516F1D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5810" y="6766291"/>
              <a:ext cx="552335" cy="27674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/>
            <a:lstStyle/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11" name="AutoShape 96">
              <a:extLst>
                <a:ext uri="{FF2B5EF4-FFF2-40B4-BE49-F238E27FC236}">
                  <a16:creationId xmlns:a16="http://schemas.microsoft.com/office/drawing/2014/main" id="{CEA2EA3C-B202-5F2A-F9E1-EA2AE82B2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607" y="6403934"/>
              <a:ext cx="552335" cy="27674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/>
            <a:lstStyle/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Server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215" name="그룹 214">
            <a:extLst>
              <a:ext uri="{FF2B5EF4-FFF2-40B4-BE49-F238E27FC236}">
                <a16:creationId xmlns:a16="http://schemas.microsoft.com/office/drawing/2014/main" id="{96849F97-C5C7-BBA7-C693-EC5826BA8FC1}"/>
              </a:ext>
            </a:extLst>
          </p:cNvPr>
          <p:cNvGrpSpPr/>
          <p:nvPr/>
        </p:nvGrpSpPr>
        <p:grpSpPr>
          <a:xfrm rot="5400000">
            <a:off x="3791539" y="5506822"/>
            <a:ext cx="95262" cy="473786"/>
            <a:chOff x="4477207" y="4952772"/>
            <a:chExt cx="108013" cy="537205"/>
          </a:xfrm>
        </p:grpSpPr>
        <p:cxnSp>
          <p:nvCxnSpPr>
            <p:cNvPr id="216" name="직선 화살표 연결선 215">
              <a:extLst>
                <a:ext uri="{FF2B5EF4-FFF2-40B4-BE49-F238E27FC236}">
                  <a16:creationId xmlns:a16="http://schemas.microsoft.com/office/drawing/2014/main" id="{65DD3176-CA40-3106-94B8-56C20DBA2E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직선 화살표 연결선 216">
              <a:extLst>
                <a:ext uri="{FF2B5EF4-FFF2-40B4-BE49-F238E27FC236}">
                  <a16:creationId xmlns:a16="http://schemas.microsoft.com/office/drawing/2014/main" id="{654B8CAE-E2D1-6EEA-9C93-62B6C31F2F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8" name="그룹 217">
            <a:extLst>
              <a:ext uri="{FF2B5EF4-FFF2-40B4-BE49-F238E27FC236}">
                <a16:creationId xmlns:a16="http://schemas.microsoft.com/office/drawing/2014/main" id="{5012BAE8-57EE-B48E-4C07-0A7381EB68AB}"/>
              </a:ext>
            </a:extLst>
          </p:cNvPr>
          <p:cNvGrpSpPr/>
          <p:nvPr/>
        </p:nvGrpSpPr>
        <p:grpSpPr>
          <a:xfrm>
            <a:off x="7339410" y="5236302"/>
            <a:ext cx="1400012" cy="1300732"/>
            <a:chOff x="6978579" y="8098340"/>
            <a:chExt cx="885699" cy="862068"/>
          </a:xfrm>
        </p:grpSpPr>
        <p:sp>
          <p:nvSpPr>
            <p:cNvPr id="219" name="모서리가 둥근 직사각형 1823">
              <a:extLst>
                <a:ext uri="{FF2B5EF4-FFF2-40B4-BE49-F238E27FC236}">
                  <a16:creationId xmlns:a16="http://schemas.microsoft.com/office/drawing/2014/main" id="{0A3CE228-7B7C-4036-F35A-E134999748FA}"/>
                </a:ext>
              </a:extLst>
            </p:cNvPr>
            <p:cNvSpPr/>
            <p:nvPr/>
          </p:nvSpPr>
          <p:spPr>
            <a:xfrm>
              <a:off x="6978579" y="8111562"/>
              <a:ext cx="885699" cy="848846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endParaRPr lang="ko-KR" altLang="en-US" sz="794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20" name="Text Box 249">
              <a:extLst>
                <a:ext uri="{FF2B5EF4-FFF2-40B4-BE49-F238E27FC236}">
                  <a16:creationId xmlns:a16="http://schemas.microsoft.com/office/drawing/2014/main" id="{CAFCCD26-2D48-18E6-3474-61A6429C4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880" y="8098340"/>
              <a:ext cx="616866" cy="150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DC(</a:t>
              </a: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sp>
          <p:nvSpPr>
            <p:cNvPr id="221" name="직사각형 220">
              <a:extLst>
                <a:ext uri="{FF2B5EF4-FFF2-40B4-BE49-F238E27FC236}">
                  <a16:creationId xmlns:a16="http://schemas.microsoft.com/office/drawing/2014/main" id="{6183AFC7-5C47-42CF-1D5F-76430379B013}"/>
                </a:ext>
              </a:extLst>
            </p:cNvPr>
            <p:cNvSpPr/>
            <p:nvPr/>
          </p:nvSpPr>
          <p:spPr>
            <a:xfrm>
              <a:off x="6991244" y="8122533"/>
              <a:ext cx="135236" cy="135236"/>
            </a:xfrm>
            <a:prstGeom prst="rect">
              <a:avLst/>
            </a:prstGeom>
            <a:solidFill>
              <a:srgbClr val="F97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3</a:t>
              </a:r>
              <a:endParaRPr lang="ko-KR" altLang="en-US" sz="97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074638B8-958D-2866-ABB6-C9249411975C}"/>
              </a:ext>
            </a:extLst>
          </p:cNvPr>
          <p:cNvGrpSpPr/>
          <p:nvPr/>
        </p:nvGrpSpPr>
        <p:grpSpPr>
          <a:xfrm>
            <a:off x="9840416" y="2865126"/>
            <a:ext cx="1207163" cy="779898"/>
            <a:chOff x="8562859" y="2268102"/>
            <a:chExt cx="1207163" cy="779898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2F9BD2AF-AFAB-CAA9-3144-9A6C0E26EE99}"/>
                </a:ext>
              </a:extLst>
            </p:cNvPr>
            <p:cNvSpPr/>
            <p:nvPr/>
          </p:nvSpPr>
          <p:spPr>
            <a:xfrm>
              <a:off x="8562859" y="2268102"/>
              <a:ext cx="1207163" cy="779898"/>
            </a:xfrm>
            <a:prstGeom prst="roundRect">
              <a:avLst>
                <a:gd name="adj" fmla="val 4099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t" anchorCtr="0">
              <a:noAutofit/>
            </a:bodyPr>
            <a:lstStyle/>
            <a:p>
              <a:pPr algn="ctr"/>
              <a:r>
                <a:rPr lang="ko-KR" altLang="en-US" sz="794" b="1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공통</a:t>
              </a:r>
              <a:r>
                <a:rPr lang="en-US" altLang="ko-KR" sz="794" b="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794" b="1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관리센터 </a:t>
              </a:r>
              <a:endParaRPr lang="en-US" altLang="ko-KR" sz="794" b="1" dirty="0">
                <a:ln>
                  <a:solidFill>
                    <a:srgbClr val="FFFFFF">
                      <a:alpha val="0"/>
                    </a:srgbClr>
                  </a:solidFill>
                </a:ln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r>
                <a:rPr lang="ko-KR" altLang="en-US" sz="794" b="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794" b="1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연계 서버</a:t>
              </a:r>
              <a:endParaRPr lang="en-US" altLang="ko-KR" sz="794" b="1" dirty="0">
                <a:ln>
                  <a:solidFill>
                    <a:srgbClr val="FFFFFF">
                      <a:alpha val="0"/>
                    </a:srgbClr>
                  </a:solidFill>
                </a:ln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endParaRPr lang="en-US" altLang="ko-KR" sz="794" b="1" dirty="0">
                <a:ln>
                  <a:solidFill>
                    <a:srgbClr val="FFFFFF">
                      <a:alpha val="0"/>
                    </a:srgbClr>
                  </a:solidFill>
                </a:ln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endParaRPr lang="en-US" altLang="ko-KR" sz="794" b="1" dirty="0">
                <a:ln>
                  <a:solidFill>
                    <a:srgbClr val="FFFFFF">
                      <a:alpha val="0"/>
                    </a:srgbClr>
                  </a:solidFill>
                </a:ln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13" name="AutoShape 96">
              <a:extLst>
                <a:ext uri="{FF2B5EF4-FFF2-40B4-BE49-F238E27FC236}">
                  <a16:creationId xmlns:a16="http://schemas.microsoft.com/office/drawing/2014/main" id="{A8EDDBD7-C6FE-A81E-64DD-C1068C26D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9066" y="2584554"/>
              <a:ext cx="845700" cy="39679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82" b="1" spc="-36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공동관리센터 연계서버</a:t>
              </a:r>
              <a:endPara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ESB Engine 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22" name="직사각형 221">
              <a:extLst>
                <a:ext uri="{FF2B5EF4-FFF2-40B4-BE49-F238E27FC236}">
                  <a16:creationId xmlns:a16="http://schemas.microsoft.com/office/drawing/2014/main" id="{886BAE4A-3F31-6D21-4AF6-3F98E47EB57B}"/>
                </a:ext>
              </a:extLst>
            </p:cNvPr>
            <p:cNvSpPr/>
            <p:nvPr/>
          </p:nvSpPr>
          <p:spPr>
            <a:xfrm>
              <a:off x="8584334" y="2300457"/>
              <a:ext cx="174626" cy="174626"/>
            </a:xfrm>
            <a:prstGeom prst="rect">
              <a:avLst/>
            </a:prstGeom>
            <a:solidFill>
              <a:srgbClr val="F97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2</a:t>
              </a:r>
              <a:endParaRPr lang="ko-KR" altLang="en-US" sz="97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224" name="직선 화살표 연결선 223">
            <a:extLst>
              <a:ext uri="{FF2B5EF4-FFF2-40B4-BE49-F238E27FC236}">
                <a16:creationId xmlns:a16="http://schemas.microsoft.com/office/drawing/2014/main" id="{B5C75E92-CB0E-5067-3F36-C0E6FE176949}"/>
              </a:ext>
            </a:extLst>
          </p:cNvPr>
          <p:cNvCxnSpPr>
            <a:cxnSpLocks/>
            <a:stCxn id="68" idx="1"/>
            <a:endCxn id="226" idx="1"/>
          </p:cNvCxnSpPr>
          <p:nvPr/>
        </p:nvCxnSpPr>
        <p:spPr>
          <a:xfrm>
            <a:off x="4745033" y="5721371"/>
            <a:ext cx="2719119" cy="797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직선 화살표 연결선 224">
            <a:extLst>
              <a:ext uri="{FF2B5EF4-FFF2-40B4-BE49-F238E27FC236}">
                <a16:creationId xmlns:a16="http://schemas.microsoft.com/office/drawing/2014/main" id="{932081E5-B7EC-355C-0CBE-7FC1E93AF797}"/>
              </a:ext>
            </a:extLst>
          </p:cNvPr>
          <p:cNvCxnSpPr>
            <a:cxnSpLocks/>
            <a:stCxn id="227" idx="1"/>
            <a:endCxn id="68" idx="2"/>
          </p:cNvCxnSpPr>
          <p:nvPr/>
        </p:nvCxnSpPr>
        <p:spPr>
          <a:xfrm rot="10800000">
            <a:off x="4481712" y="5970676"/>
            <a:ext cx="2986440" cy="22273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AutoShape 96">
            <a:extLst>
              <a:ext uri="{FF2B5EF4-FFF2-40B4-BE49-F238E27FC236}">
                <a16:creationId xmlns:a16="http://schemas.microsoft.com/office/drawing/2014/main" id="{114D7626-94D9-6F02-BEB4-41E7ECE6F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152" y="5496298"/>
            <a:ext cx="1125627" cy="46610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민원분석정보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송신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상담유형통계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비식별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데이터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27" name="AutoShape 96">
            <a:extLst>
              <a:ext uri="{FF2B5EF4-FFF2-40B4-BE49-F238E27FC236}">
                <a16:creationId xmlns:a16="http://schemas.microsoft.com/office/drawing/2014/main" id="{809C9DEB-7C56-0CBC-C1C5-29BB71817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8152" y="6048702"/>
            <a:ext cx="1125627" cy="2894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행정표준코드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수신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28" name="직사각형 227">
            <a:extLst>
              <a:ext uri="{FF2B5EF4-FFF2-40B4-BE49-F238E27FC236}">
                <a16:creationId xmlns:a16="http://schemas.microsoft.com/office/drawing/2014/main" id="{B314BB2C-CD4A-B683-66EC-0D10BC6080D4}"/>
              </a:ext>
            </a:extLst>
          </p:cNvPr>
          <p:cNvSpPr/>
          <p:nvPr/>
        </p:nvSpPr>
        <p:spPr>
          <a:xfrm>
            <a:off x="10849452" y="5413526"/>
            <a:ext cx="1150462" cy="644145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59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민원 분석 시스템</a:t>
            </a:r>
          </a:p>
        </p:txBody>
      </p:sp>
      <p:cxnSp>
        <p:nvCxnSpPr>
          <p:cNvPr id="231" name="직선 화살표 연결선 230">
            <a:extLst>
              <a:ext uri="{FF2B5EF4-FFF2-40B4-BE49-F238E27FC236}">
                <a16:creationId xmlns:a16="http://schemas.microsoft.com/office/drawing/2014/main" id="{AD155296-13F5-A4D1-9B0E-5049A915E457}"/>
              </a:ext>
            </a:extLst>
          </p:cNvPr>
          <p:cNvCxnSpPr>
            <a:cxnSpLocks/>
            <a:stCxn id="226" idx="3"/>
            <a:endCxn id="228" idx="1"/>
          </p:cNvCxnSpPr>
          <p:nvPr/>
        </p:nvCxnSpPr>
        <p:spPr>
          <a:xfrm>
            <a:off x="8589779" y="5729349"/>
            <a:ext cx="2259673" cy="625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직사각형 236">
            <a:extLst>
              <a:ext uri="{FF2B5EF4-FFF2-40B4-BE49-F238E27FC236}">
                <a16:creationId xmlns:a16="http://schemas.microsoft.com/office/drawing/2014/main" id="{35900F3B-4266-9841-CCCB-1B055ED8025A}"/>
              </a:ext>
            </a:extLst>
          </p:cNvPr>
          <p:cNvSpPr/>
          <p:nvPr/>
        </p:nvSpPr>
        <p:spPr>
          <a:xfrm>
            <a:off x="9983459" y="5654383"/>
            <a:ext cx="721053" cy="943267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59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행정정보 공동이용센터</a:t>
            </a:r>
          </a:p>
        </p:txBody>
      </p:sp>
      <p:cxnSp>
        <p:nvCxnSpPr>
          <p:cNvPr id="238" name="직선 화살표 연결선 237">
            <a:extLst>
              <a:ext uri="{FF2B5EF4-FFF2-40B4-BE49-F238E27FC236}">
                <a16:creationId xmlns:a16="http://schemas.microsoft.com/office/drawing/2014/main" id="{56E8039F-542F-7122-9301-6F8A0562D4F8}"/>
              </a:ext>
            </a:extLst>
          </p:cNvPr>
          <p:cNvCxnSpPr>
            <a:cxnSpLocks/>
            <a:stCxn id="237" idx="1"/>
            <a:endCxn id="227" idx="3"/>
          </p:cNvCxnSpPr>
          <p:nvPr/>
        </p:nvCxnSpPr>
        <p:spPr>
          <a:xfrm flipH="1">
            <a:off x="8593779" y="6126017"/>
            <a:ext cx="1389680" cy="6739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직사각형 245">
            <a:extLst>
              <a:ext uri="{FF2B5EF4-FFF2-40B4-BE49-F238E27FC236}">
                <a16:creationId xmlns:a16="http://schemas.microsoft.com/office/drawing/2014/main" id="{70CB694F-5C76-D2A5-1B5C-614AA678ADAA}"/>
              </a:ext>
            </a:extLst>
          </p:cNvPr>
          <p:cNvSpPr/>
          <p:nvPr/>
        </p:nvSpPr>
        <p:spPr>
          <a:xfrm>
            <a:off x="4963017" y="5430356"/>
            <a:ext cx="60753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(XML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파일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상담유형통계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47" name="직사각형 246">
            <a:extLst>
              <a:ext uri="{FF2B5EF4-FFF2-40B4-BE49-F238E27FC236}">
                <a16:creationId xmlns:a16="http://schemas.microsoft.com/office/drawing/2014/main" id="{007C6F14-39DF-B9AC-EE6F-8006D0BA7C58}"/>
              </a:ext>
            </a:extLst>
          </p:cNvPr>
          <p:cNvSpPr/>
          <p:nvPr/>
        </p:nvSpPr>
        <p:spPr>
          <a:xfrm>
            <a:off x="5906819" y="6238179"/>
            <a:ext cx="334707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기관코드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35" name="AutoShape 96">
            <a:extLst>
              <a:ext uri="{FF2B5EF4-FFF2-40B4-BE49-F238E27FC236}">
                <a16:creationId xmlns:a16="http://schemas.microsoft.com/office/drawing/2014/main" id="{10D1A55C-339B-B807-EFE5-7823B20C0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4164" y="5742832"/>
            <a:ext cx="477375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68" name="AutoShape 96">
            <a:extLst>
              <a:ext uri="{FF2B5EF4-FFF2-40B4-BE49-F238E27FC236}">
                <a16:creationId xmlns:a16="http://schemas.microsoft.com/office/drawing/2014/main" id="{AACC62AF-2E3A-8CB4-6822-F5ED7E7A9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5304" y="2854530"/>
            <a:ext cx="806282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43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카톡상담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269" name="직선 화살표 연결선 268">
            <a:extLst>
              <a:ext uri="{FF2B5EF4-FFF2-40B4-BE49-F238E27FC236}">
                <a16:creationId xmlns:a16="http://schemas.microsoft.com/office/drawing/2014/main" id="{FA8CDCE0-B605-944D-E854-7EECBDFACDAE}"/>
              </a:ext>
            </a:extLst>
          </p:cNvPr>
          <p:cNvCxnSpPr>
            <a:cxnSpLocks/>
            <a:stCxn id="8" idx="1"/>
            <a:endCxn id="268" idx="3"/>
          </p:cNvCxnSpPr>
          <p:nvPr/>
        </p:nvCxnSpPr>
        <p:spPr>
          <a:xfrm flipH="1" flipV="1">
            <a:off x="2931586" y="2973968"/>
            <a:ext cx="942592" cy="62107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사각형: 둥근 모서리 272">
            <a:extLst>
              <a:ext uri="{FF2B5EF4-FFF2-40B4-BE49-F238E27FC236}">
                <a16:creationId xmlns:a16="http://schemas.microsoft.com/office/drawing/2014/main" id="{B286B761-777E-44D3-6C3D-ACB0D56185A4}"/>
              </a:ext>
            </a:extLst>
          </p:cNvPr>
          <p:cNvSpPr/>
          <p:nvPr/>
        </p:nvSpPr>
        <p:spPr>
          <a:xfrm>
            <a:off x="3072797" y="6177857"/>
            <a:ext cx="721979" cy="419793"/>
          </a:xfrm>
          <a:prstGeom prst="round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화상</a:t>
            </a:r>
            <a:endParaRPr lang="en-US" altLang="ko-KR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2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</a:p>
        </p:txBody>
      </p: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E752BB69-191B-0100-1768-C7817DE1656B}"/>
              </a:ext>
            </a:extLst>
          </p:cNvPr>
          <p:cNvGrpSpPr/>
          <p:nvPr/>
        </p:nvGrpSpPr>
        <p:grpSpPr>
          <a:xfrm rot="2863662">
            <a:off x="3956940" y="6024940"/>
            <a:ext cx="95262" cy="473786"/>
            <a:chOff x="4477207" y="4952772"/>
            <a:chExt cx="108013" cy="537205"/>
          </a:xfrm>
        </p:grpSpPr>
        <p:cxnSp>
          <p:nvCxnSpPr>
            <p:cNvPr id="275" name="직선 화살표 연결선 274">
              <a:extLst>
                <a:ext uri="{FF2B5EF4-FFF2-40B4-BE49-F238E27FC236}">
                  <a16:creationId xmlns:a16="http://schemas.microsoft.com/office/drawing/2014/main" id="{9B3326A3-005D-A812-9CF2-1020AAD75B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직선 화살표 연결선 275">
              <a:extLst>
                <a:ext uri="{FF2B5EF4-FFF2-40B4-BE49-F238E27FC236}">
                  <a16:creationId xmlns:a16="http://schemas.microsoft.com/office/drawing/2014/main" id="{8C03FDA3-6C9C-A872-1971-948A151A33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7" name="직사각형 276">
            <a:extLst>
              <a:ext uri="{FF2B5EF4-FFF2-40B4-BE49-F238E27FC236}">
                <a16:creationId xmlns:a16="http://schemas.microsoft.com/office/drawing/2014/main" id="{7AAF684B-6E7A-8E2A-42D5-DA8F8AE90EF3}"/>
              </a:ext>
            </a:extLst>
          </p:cNvPr>
          <p:cNvSpPr/>
          <p:nvPr/>
        </p:nvSpPr>
        <p:spPr>
          <a:xfrm>
            <a:off x="4178040" y="6336812"/>
            <a:ext cx="334707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상담이력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83" name="사각형: 둥근 모서리 282">
            <a:extLst>
              <a:ext uri="{FF2B5EF4-FFF2-40B4-BE49-F238E27FC236}">
                <a16:creationId xmlns:a16="http://schemas.microsoft.com/office/drawing/2014/main" id="{5AE87184-57DD-2802-D60E-E75CB7BF4054}"/>
              </a:ext>
            </a:extLst>
          </p:cNvPr>
          <p:cNvSpPr/>
          <p:nvPr/>
        </p:nvSpPr>
        <p:spPr>
          <a:xfrm>
            <a:off x="2287918" y="3962418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</a:t>
            </a:r>
          </a:p>
        </p:txBody>
      </p:sp>
      <p:cxnSp>
        <p:nvCxnSpPr>
          <p:cNvPr id="284" name="직선 화살표 연결선 283">
            <a:extLst>
              <a:ext uri="{FF2B5EF4-FFF2-40B4-BE49-F238E27FC236}">
                <a16:creationId xmlns:a16="http://schemas.microsoft.com/office/drawing/2014/main" id="{C0AABC5A-B7DB-D3CB-3747-33A4A4A1CDEB}"/>
              </a:ext>
            </a:extLst>
          </p:cNvPr>
          <p:cNvCxnSpPr>
            <a:cxnSpLocks/>
            <a:stCxn id="8" idx="1"/>
            <a:endCxn id="283" idx="3"/>
          </p:cNvCxnSpPr>
          <p:nvPr/>
        </p:nvCxnSpPr>
        <p:spPr>
          <a:xfrm flipH="1">
            <a:off x="2833044" y="3595038"/>
            <a:ext cx="1041134" cy="48368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직사각형 290">
            <a:extLst>
              <a:ext uri="{FF2B5EF4-FFF2-40B4-BE49-F238E27FC236}">
                <a16:creationId xmlns:a16="http://schemas.microsoft.com/office/drawing/2014/main" id="{141FDC56-5A5D-99A5-0740-F2DFE62E88CC}"/>
              </a:ext>
            </a:extLst>
          </p:cNvPr>
          <p:cNvSpPr/>
          <p:nvPr/>
        </p:nvSpPr>
        <p:spPr>
          <a:xfrm>
            <a:off x="2958780" y="3994484"/>
            <a:ext cx="442083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 키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</a:p>
        </p:txBody>
      </p:sp>
      <p:sp>
        <p:nvSpPr>
          <p:cNvPr id="292" name="직사각형 291">
            <a:extLst>
              <a:ext uri="{FF2B5EF4-FFF2-40B4-BE49-F238E27FC236}">
                <a16:creationId xmlns:a16="http://schemas.microsoft.com/office/drawing/2014/main" id="{3A627BD3-E038-187E-1341-8E94283CC508}"/>
              </a:ext>
            </a:extLst>
          </p:cNvPr>
          <p:cNvSpPr/>
          <p:nvPr/>
        </p:nvSpPr>
        <p:spPr>
          <a:xfrm>
            <a:off x="5754910" y="2812934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요청</a:t>
            </a:r>
          </a:p>
        </p:txBody>
      </p:sp>
      <p:sp>
        <p:nvSpPr>
          <p:cNvPr id="293" name="직사각형 292">
            <a:extLst>
              <a:ext uri="{FF2B5EF4-FFF2-40B4-BE49-F238E27FC236}">
                <a16:creationId xmlns:a16="http://schemas.microsoft.com/office/drawing/2014/main" id="{D32D7995-5903-017D-5461-FCD29E6C686A}"/>
              </a:ext>
            </a:extLst>
          </p:cNvPr>
          <p:cNvSpPr/>
          <p:nvPr/>
        </p:nvSpPr>
        <p:spPr>
          <a:xfrm>
            <a:off x="7823973" y="2298608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요청</a:t>
            </a:r>
          </a:p>
        </p:txBody>
      </p:sp>
      <p:sp>
        <p:nvSpPr>
          <p:cNvPr id="294" name="직사각형 293">
            <a:extLst>
              <a:ext uri="{FF2B5EF4-FFF2-40B4-BE49-F238E27FC236}">
                <a16:creationId xmlns:a16="http://schemas.microsoft.com/office/drawing/2014/main" id="{69613D95-24AC-A7F4-2826-AF2E93446D6D}"/>
              </a:ext>
            </a:extLst>
          </p:cNvPr>
          <p:cNvSpPr/>
          <p:nvPr/>
        </p:nvSpPr>
        <p:spPr>
          <a:xfrm>
            <a:off x="8466671" y="2759894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결과</a:t>
            </a:r>
          </a:p>
        </p:txBody>
      </p:sp>
      <p:sp>
        <p:nvSpPr>
          <p:cNvPr id="19" name="AutoShape 96">
            <a:extLst>
              <a:ext uri="{FF2B5EF4-FFF2-40B4-BE49-F238E27FC236}">
                <a16:creationId xmlns:a16="http://schemas.microsoft.com/office/drawing/2014/main" id="{C34D3402-4725-AAEA-0CFB-316229298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8314" y="1798891"/>
            <a:ext cx="525113" cy="28941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호연계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GW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4" name="AutoShape 96">
            <a:extLst>
              <a:ext uri="{FF2B5EF4-FFF2-40B4-BE49-F238E27FC236}">
                <a16:creationId xmlns:a16="http://schemas.microsoft.com/office/drawing/2014/main" id="{5948B5EE-A929-834C-2F0B-DCB923684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9847" y="1123821"/>
            <a:ext cx="525113" cy="28941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호연계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GW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35" name="직선 화살표 연결선 188">
            <a:extLst>
              <a:ext uri="{FF2B5EF4-FFF2-40B4-BE49-F238E27FC236}">
                <a16:creationId xmlns:a16="http://schemas.microsoft.com/office/drawing/2014/main" id="{3DA3972E-735A-1E18-8846-4D00847214C7}"/>
              </a:ext>
            </a:extLst>
          </p:cNvPr>
          <p:cNvCxnSpPr>
            <a:cxnSpLocks/>
            <a:stCxn id="34" idx="1"/>
            <a:endCxn id="19" idx="1"/>
          </p:cNvCxnSpPr>
          <p:nvPr/>
        </p:nvCxnSpPr>
        <p:spPr>
          <a:xfrm rot="10800000" flipH="1" flipV="1">
            <a:off x="10089846" y="1268527"/>
            <a:ext cx="18467" cy="675070"/>
          </a:xfrm>
          <a:prstGeom prst="bentConnector3">
            <a:avLst>
              <a:gd name="adj1" fmla="val -1237884"/>
            </a:avLst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AutoShape 96">
            <a:extLst>
              <a:ext uri="{FF2B5EF4-FFF2-40B4-BE49-F238E27FC236}">
                <a16:creationId xmlns:a16="http://schemas.microsoft.com/office/drawing/2014/main" id="{2AB65AE5-30EB-5611-E40B-87A68A0D5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44" y="4721929"/>
            <a:ext cx="732984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VOP(Web)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740AF30-7065-FEB6-48D7-C56504456467}"/>
              </a:ext>
            </a:extLst>
          </p:cNvPr>
          <p:cNvGrpSpPr/>
          <p:nvPr/>
        </p:nvGrpSpPr>
        <p:grpSpPr>
          <a:xfrm>
            <a:off x="335360" y="-15771"/>
            <a:ext cx="3836073" cy="492443"/>
            <a:chOff x="335360" y="-15771"/>
            <a:chExt cx="3836073" cy="49244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B82E27D-80D9-4155-72D2-5147626A0994}"/>
                </a:ext>
              </a:extLst>
            </p:cNvPr>
            <p:cNvSpPr txBox="1"/>
            <p:nvPr/>
          </p:nvSpPr>
          <p:spPr>
            <a:xfrm>
              <a:off x="856427" y="92098"/>
              <a:ext cx="3315006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spAutoFit/>
            </a:bodyPr>
            <a:lstStyle>
              <a:defPPr>
                <a:defRPr lang="ko-KR"/>
              </a:defPPr>
              <a:lvl1pPr defTabSz="1177995">
                <a:defRPr sz="280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2000">
                  <a:solidFill>
                    <a:srgbClr val="7F7F7F"/>
                  </a:solidFill>
                </a:rPr>
                <a:t>인터페이스 </a:t>
              </a:r>
              <a:r>
                <a:rPr lang="ko-KR" altLang="en-US" sz="2000" smtClean="0">
                  <a:solidFill>
                    <a:srgbClr val="7F7F7F"/>
                  </a:solidFill>
                </a:rPr>
                <a:t>구성도 </a:t>
              </a:r>
              <a:r>
                <a:rPr lang="en-US" altLang="ko-KR" sz="2000" smtClean="0">
                  <a:solidFill>
                    <a:srgbClr val="7F7F7F"/>
                  </a:solidFill>
                </a:rPr>
                <a:t>- </a:t>
              </a:r>
              <a:r>
                <a:rPr lang="ko-KR" altLang="en-US" sz="2000" smtClean="0">
                  <a:solidFill>
                    <a:srgbClr val="7F7F7F"/>
                  </a:solidFill>
                </a:rPr>
                <a:t>상담</a:t>
              </a:r>
              <a:r>
                <a:rPr lang="en-US" altLang="ko-KR" sz="2000" smtClean="0">
                  <a:solidFill>
                    <a:srgbClr val="7F7F7F"/>
                  </a:solidFill>
                </a:rPr>
                <a:t>APP</a:t>
              </a:r>
              <a:endParaRPr lang="ko-KR" altLang="en-US" sz="2000" dirty="0">
                <a:solidFill>
                  <a:srgbClr val="7F7F7F"/>
                </a:solidFill>
              </a:endParaRPr>
            </a:p>
          </p:txBody>
        </p:sp>
        <p:sp>
          <p:nvSpPr>
            <p:cNvPr id="4" name="TextBox 3">
              <a:hlinkClick r:id="" action="ppaction://noaction"/>
              <a:extLst>
                <a:ext uri="{FF2B5EF4-FFF2-40B4-BE49-F238E27FC236}">
                  <a16:creationId xmlns:a16="http://schemas.microsoft.com/office/drawing/2014/main" id="{921E148F-D96A-BABC-1B53-C2FEDA6FB4AD}"/>
                </a:ext>
              </a:extLst>
            </p:cNvPr>
            <p:cNvSpPr txBox="1"/>
            <p:nvPr/>
          </p:nvSpPr>
          <p:spPr>
            <a:xfrm>
              <a:off x="335360" y="-15771"/>
              <a:ext cx="521067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spAutoFit/>
            </a:bodyPr>
            <a:lstStyle/>
            <a:p>
              <a:pPr defTabSz="1177995"/>
              <a:r>
                <a:rPr lang="en-US" altLang="ko-KR" sz="3200" spc="-15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7F7F7F"/>
                  </a:solidFill>
                  <a:latin typeface="KoPub돋움체 Bold" pitchFamily="18" charset="-127"/>
                  <a:ea typeface="KoPub돋움체 Bold" pitchFamily="18" charset="-127"/>
                  <a:cs typeface="Segoe UI Semibold" panose="020B0702040204020203" pitchFamily="34" charset="0"/>
                </a:rPr>
                <a:t>03</a:t>
              </a:r>
              <a:endParaRPr lang="en-US" altLang="ko-KR" sz="3200" b="1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endParaRPr>
            </a:p>
          </p:txBody>
        </p:sp>
      </p:grpSp>
      <p:sp>
        <p:nvSpPr>
          <p:cNvPr id="181" name="AutoShape 96">
            <a:extLst>
              <a:ext uri="{FF2B5EF4-FFF2-40B4-BE49-F238E27FC236}">
                <a16:creationId xmlns:a16="http://schemas.microsoft.com/office/drawing/2014/main" id="{28C70A29-28A9-EEC5-E809-7F864A106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5718" y="3511287"/>
            <a:ext cx="498869" cy="3497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 Proxy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05" name="직선 화살표 연결선 104">
            <a:extLst>
              <a:ext uri="{FF2B5EF4-FFF2-40B4-BE49-F238E27FC236}">
                <a16:creationId xmlns:a16="http://schemas.microsoft.com/office/drawing/2014/main" id="{F3B288B5-D22A-3734-B81D-2F07C587F9F6}"/>
              </a:ext>
            </a:extLst>
          </p:cNvPr>
          <p:cNvCxnSpPr>
            <a:cxnSpLocks/>
            <a:stCxn id="29" idx="1"/>
            <a:endCxn id="211" idx="3"/>
          </p:cNvCxnSpPr>
          <p:nvPr/>
        </p:nvCxnSpPr>
        <p:spPr>
          <a:xfrm flipH="1" flipV="1">
            <a:off x="6260931" y="4319924"/>
            <a:ext cx="4567418" cy="1760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6C0688D6-01DE-36A7-B6C1-EA54A0690B44}"/>
              </a:ext>
            </a:extLst>
          </p:cNvPr>
          <p:cNvCxnSpPr>
            <a:cxnSpLocks/>
            <a:stCxn id="211" idx="1"/>
            <a:endCxn id="8" idx="3"/>
          </p:cNvCxnSpPr>
          <p:nvPr/>
        </p:nvCxnSpPr>
        <p:spPr>
          <a:xfrm flipH="1" flipV="1">
            <a:off x="5081341" y="3595038"/>
            <a:ext cx="702215" cy="72488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F387265-CC91-3DA8-550B-42995594A0DF}"/>
              </a:ext>
            </a:extLst>
          </p:cNvPr>
          <p:cNvGrpSpPr/>
          <p:nvPr/>
        </p:nvGrpSpPr>
        <p:grpSpPr>
          <a:xfrm>
            <a:off x="9830046" y="4778653"/>
            <a:ext cx="946474" cy="565884"/>
            <a:chOff x="11630465" y="4515331"/>
            <a:chExt cx="1506333" cy="714959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F37A3C0C-5977-E3ED-362D-B9A35F0E07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4825271"/>
              <a:ext cx="1506333" cy="405019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1" i="0" u="none" strike="noStrike" kern="0" cap="none" spc="-36" normalizeH="0" baseline="0" noProof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73DDAB44-BB58-FB48-7429-544C28361C76}"/>
                </a:ext>
              </a:extLst>
            </p:cNvPr>
            <p:cNvSpPr/>
            <p:nvPr/>
          </p:nvSpPr>
          <p:spPr>
            <a:xfrm>
              <a:off x="11630465" y="4515331"/>
              <a:ext cx="1506333" cy="3099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36" normalizeH="0" baseline="0" noProof="0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호연계</a:t>
              </a:r>
              <a:r>
                <a:rPr kumimoji="1" lang="en-US" altLang="ko-KR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 </a:t>
              </a:r>
              <a:r>
                <a:rPr kumimoji="1" lang="ko-KR" altLang="en-US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기관</a:t>
              </a:r>
            </a:p>
          </p:txBody>
        </p:sp>
        <p:sp>
          <p:nvSpPr>
            <p:cNvPr id="42" name="AutoShape 96">
              <a:extLst>
                <a:ext uri="{FF2B5EF4-FFF2-40B4-BE49-F238E27FC236}">
                  <a16:creationId xmlns:a16="http://schemas.microsoft.com/office/drawing/2014/main" id="{A169DD48-175E-37BB-6DC3-A1366E641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0364" y="4901442"/>
              <a:ext cx="1160268" cy="271199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kern="0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</a:t>
              </a:r>
              <a:endParaRPr kumimoji="1" lang="ko-KR" altLang="en-US" sz="800" b="1" kern="0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4A6D1CD7-785B-3B92-7B01-DCEDC5E149A6}"/>
              </a:ext>
            </a:extLst>
          </p:cNvPr>
          <p:cNvCxnSpPr>
            <a:cxnSpLocks/>
            <a:stCxn id="42" idx="1"/>
            <a:endCxn id="211" idx="3"/>
          </p:cNvCxnSpPr>
          <p:nvPr/>
        </p:nvCxnSpPr>
        <p:spPr>
          <a:xfrm rot="10800000">
            <a:off x="6260933" y="4319925"/>
            <a:ext cx="3688433" cy="871659"/>
          </a:xfrm>
          <a:prstGeom prst="bentConnector3">
            <a:avLst>
              <a:gd name="adj1" fmla="val 72725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96">
            <a:extLst>
              <a:ext uri="{FF2B5EF4-FFF2-40B4-BE49-F238E27FC236}">
                <a16:creationId xmlns:a16="http://schemas.microsoft.com/office/drawing/2014/main" id="{3F6896F8-5FA2-C8A1-987F-73340E1B9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5718" y="4159359"/>
            <a:ext cx="498869" cy="3497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 Proxy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9712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>
            <a:extLst>
              <a:ext uri="{FF2B5EF4-FFF2-40B4-BE49-F238E27FC236}">
                <a16:creationId xmlns:a16="http://schemas.microsoft.com/office/drawing/2014/main" id="{2C433AD1-84B3-17D6-8445-4742DA230F79}"/>
              </a:ext>
            </a:extLst>
          </p:cNvPr>
          <p:cNvSpPr/>
          <p:nvPr/>
        </p:nvSpPr>
        <p:spPr>
          <a:xfrm>
            <a:off x="336105" y="836713"/>
            <a:ext cx="2149915" cy="57609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F54644-D657-305C-201F-215742225AF3}"/>
              </a:ext>
            </a:extLst>
          </p:cNvPr>
          <p:cNvSpPr txBox="1"/>
          <p:nvPr/>
        </p:nvSpPr>
        <p:spPr>
          <a:xfrm>
            <a:off x="856427" y="92098"/>
            <a:ext cx="2670603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VOP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34" name="TextBox 33">
            <a:hlinkClick r:id="" action="ppaction://noaction"/>
            <a:extLst>
              <a:ext uri="{FF2B5EF4-FFF2-40B4-BE49-F238E27FC236}">
                <a16:creationId xmlns:a16="http://schemas.microsoft.com/office/drawing/2014/main" id="{7EAE8C81-7DCC-0CE8-4C12-2AAEEA2D5C14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D581FDBA-CEEF-DA8B-7983-C5A364F3487B}"/>
              </a:ext>
            </a:extLst>
          </p:cNvPr>
          <p:cNvSpPr/>
          <p:nvPr/>
        </p:nvSpPr>
        <p:spPr>
          <a:xfrm>
            <a:off x="2486020" y="836811"/>
            <a:ext cx="3753997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FAE5376F-931F-8BDA-7C28-FC57DA9D820B}"/>
              </a:ext>
            </a:extLst>
          </p:cNvPr>
          <p:cNvSpPr/>
          <p:nvPr/>
        </p:nvSpPr>
        <p:spPr>
          <a:xfrm>
            <a:off x="2495600" y="845647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B3EAADF7-6422-B4DC-45CB-7DF3D9FE8BFE}"/>
              </a:ext>
            </a:extLst>
          </p:cNvPr>
          <p:cNvSpPr/>
          <p:nvPr/>
        </p:nvSpPr>
        <p:spPr>
          <a:xfrm>
            <a:off x="335360" y="836613"/>
            <a:ext cx="1681065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E75F341D-4537-24A9-ED51-AF5F04D558E3}"/>
              </a:ext>
            </a:extLst>
          </p:cNvPr>
          <p:cNvSpPr/>
          <p:nvPr/>
        </p:nvSpPr>
        <p:spPr>
          <a:xfrm>
            <a:off x="413086" y="2780928"/>
            <a:ext cx="1304637" cy="11500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541"/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B83419EE-6702-2A92-9F90-4214AAB7546C}"/>
              </a:ext>
            </a:extLst>
          </p:cNvPr>
          <p:cNvSpPr/>
          <p:nvPr/>
        </p:nvSpPr>
        <p:spPr>
          <a:xfrm>
            <a:off x="3908236" y="2987960"/>
            <a:ext cx="800667" cy="88697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2286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VOP</a:t>
            </a:r>
            <a:endParaRPr lang="ko-KR" altLang="en-US" sz="2286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F5FC9069-8DEF-DF61-858B-A893AE331E7F}"/>
              </a:ext>
            </a:extLst>
          </p:cNvPr>
          <p:cNvSpPr/>
          <p:nvPr/>
        </p:nvSpPr>
        <p:spPr>
          <a:xfrm>
            <a:off x="2508051" y="1772816"/>
            <a:ext cx="504979" cy="595077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2F77C121-A932-7E80-13EA-B8D37A6254FF}"/>
              </a:ext>
            </a:extLst>
          </p:cNvPr>
          <p:cNvSpPr/>
          <p:nvPr/>
        </p:nvSpPr>
        <p:spPr>
          <a:xfrm>
            <a:off x="4043735" y="2739198"/>
            <a:ext cx="529670" cy="498611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C39CE5EA-6A59-DD49-8F2B-3E572583D555}"/>
              </a:ext>
            </a:extLst>
          </p:cNvPr>
          <p:cNvSpPr/>
          <p:nvPr/>
        </p:nvSpPr>
        <p:spPr>
          <a:xfrm flipH="1">
            <a:off x="4076110" y="4511086"/>
            <a:ext cx="464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FA77EFBA-6D4A-0012-0387-AF278E1A3F66}"/>
              </a:ext>
            </a:extLst>
          </p:cNvPr>
          <p:cNvSpPr/>
          <p:nvPr/>
        </p:nvSpPr>
        <p:spPr>
          <a:xfrm>
            <a:off x="3206100" y="2132856"/>
            <a:ext cx="640905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 (VOP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등록 등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75" name="AutoShape 96">
            <a:extLst>
              <a:ext uri="{FF2B5EF4-FFF2-40B4-BE49-F238E27FC236}">
                <a16:creationId xmlns:a16="http://schemas.microsoft.com/office/drawing/2014/main" id="{A6DB0842-CFF6-98F0-8DA0-AD823262F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609" y="2957087"/>
            <a:ext cx="463571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연계 모듈</a:t>
            </a:r>
          </a:p>
        </p:txBody>
      </p:sp>
      <p:cxnSp>
        <p:nvCxnSpPr>
          <p:cNvPr id="76" name="연결선: 꺾임 75">
            <a:extLst>
              <a:ext uri="{FF2B5EF4-FFF2-40B4-BE49-F238E27FC236}">
                <a16:creationId xmlns:a16="http://schemas.microsoft.com/office/drawing/2014/main" id="{2AC3DF01-CE5B-EC19-CB6A-CBDFA9CE3BC5}"/>
              </a:ext>
            </a:extLst>
          </p:cNvPr>
          <p:cNvCxnSpPr>
            <a:cxnSpLocks/>
            <a:stCxn id="71" idx="2"/>
            <a:endCxn id="73" idx="3"/>
          </p:cNvCxnSpPr>
          <p:nvPr/>
        </p:nvCxnSpPr>
        <p:spPr>
          <a:xfrm rot="16200000" flipH="1">
            <a:off x="2222076" y="2906357"/>
            <a:ext cx="2392499" cy="131556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5D836D64-87A8-2D25-3638-D8CB21D5AD81}"/>
              </a:ext>
            </a:extLst>
          </p:cNvPr>
          <p:cNvSpPr/>
          <p:nvPr/>
        </p:nvSpPr>
        <p:spPr>
          <a:xfrm>
            <a:off x="2558028" y="4869160"/>
            <a:ext cx="965398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VIEW TABLE (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처리정보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유형코드 등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78" name="연결선: 꺾임 77">
            <a:extLst>
              <a:ext uri="{FF2B5EF4-FFF2-40B4-BE49-F238E27FC236}">
                <a16:creationId xmlns:a16="http://schemas.microsoft.com/office/drawing/2014/main" id="{D95622BC-93B6-5F66-7653-161B5ED9DD61}"/>
              </a:ext>
            </a:extLst>
          </p:cNvPr>
          <p:cNvCxnSpPr>
            <a:cxnSpLocks/>
            <a:stCxn id="71" idx="3"/>
            <a:endCxn id="72" idx="0"/>
          </p:cNvCxnSpPr>
          <p:nvPr/>
        </p:nvCxnSpPr>
        <p:spPr>
          <a:xfrm>
            <a:off x="3013030" y="2070355"/>
            <a:ext cx="1295540" cy="668843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AEADEA17-7853-16A7-6DCB-5F5ACA8F5964}"/>
              </a:ext>
            </a:extLst>
          </p:cNvPr>
          <p:cNvSpPr/>
          <p:nvPr/>
        </p:nvSpPr>
        <p:spPr>
          <a:xfrm>
            <a:off x="5644837" y="2393020"/>
            <a:ext cx="577424" cy="437357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7961E3BD-237F-1715-244F-9247A66F07E7}"/>
              </a:ext>
            </a:extLst>
          </p:cNvPr>
          <p:cNvSpPr/>
          <p:nvPr/>
        </p:nvSpPr>
        <p:spPr>
          <a:xfrm flipH="1">
            <a:off x="5667882" y="3287799"/>
            <a:ext cx="562554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공통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IF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81" name="연결선: 꺾임 80">
            <a:extLst>
              <a:ext uri="{FF2B5EF4-FFF2-40B4-BE49-F238E27FC236}">
                <a16:creationId xmlns:a16="http://schemas.microsoft.com/office/drawing/2014/main" id="{728E8C63-6650-15B3-9506-E33D9A376D42}"/>
              </a:ext>
            </a:extLst>
          </p:cNvPr>
          <p:cNvCxnSpPr>
            <a:cxnSpLocks/>
            <a:stCxn id="80" idx="2"/>
            <a:endCxn id="73" idx="1"/>
          </p:cNvCxnSpPr>
          <p:nvPr/>
        </p:nvCxnSpPr>
        <p:spPr>
          <a:xfrm rot="5400000">
            <a:off x="4758104" y="3569337"/>
            <a:ext cx="973982" cy="140812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D9DA9FE2-2ABB-6FBD-5C28-3A107DF2D769}"/>
              </a:ext>
            </a:extLst>
          </p:cNvPr>
          <p:cNvSpPr/>
          <p:nvPr/>
        </p:nvSpPr>
        <p:spPr>
          <a:xfrm>
            <a:off x="5116199" y="4577238"/>
            <a:ext cx="72511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직원정보 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일배치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동기화</a:t>
            </a:r>
          </a:p>
        </p:txBody>
      </p:sp>
      <p:sp>
        <p:nvSpPr>
          <p:cNvPr id="83" name="AutoShape 96">
            <a:extLst>
              <a:ext uri="{FF2B5EF4-FFF2-40B4-BE49-F238E27FC236}">
                <a16:creationId xmlns:a16="http://schemas.microsoft.com/office/drawing/2014/main" id="{137AF1F4-4082-72F3-CB4E-6D366B77C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121" y="3071243"/>
            <a:ext cx="538998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GPKI</a:t>
            </a:r>
            <a:endParaRPr lang="ko-KR" altLang="en-US" sz="100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4" name="AutoShape 96">
            <a:extLst>
              <a:ext uri="{FF2B5EF4-FFF2-40B4-BE49-F238E27FC236}">
                <a16:creationId xmlns:a16="http://schemas.microsoft.com/office/drawing/2014/main" id="{685E9F70-51CC-559C-4C16-87C88F055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121" y="3536248"/>
            <a:ext cx="538998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80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SMS</a:t>
            </a:r>
            <a:r>
              <a:rPr lang="ko-KR" altLang="en-US" sz="8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인증</a:t>
            </a:r>
          </a:p>
        </p:txBody>
      </p:sp>
      <p:cxnSp>
        <p:nvCxnSpPr>
          <p:cNvPr id="85" name="연결선: 꺾임 84">
            <a:extLst>
              <a:ext uri="{FF2B5EF4-FFF2-40B4-BE49-F238E27FC236}">
                <a16:creationId xmlns:a16="http://schemas.microsoft.com/office/drawing/2014/main" id="{BFD2DFDC-A705-7B44-AB17-70B5D59DEA19}"/>
              </a:ext>
            </a:extLst>
          </p:cNvPr>
          <p:cNvCxnSpPr>
            <a:cxnSpLocks/>
            <a:stCxn id="70" idx="2"/>
            <a:endCxn id="73" idx="0"/>
          </p:cNvCxnSpPr>
          <p:nvPr/>
        </p:nvCxnSpPr>
        <p:spPr>
          <a:xfrm rot="5400000">
            <a:off x="3990495" y="4193011"/>
            <a:ext cx="636150" cy="12700"/>
          </a:xfrm>
          <a:prstGeom prst="bentConnector3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연결선: 꺾임 85">
            <a:extLst>
              <a:ext uri="{FF2B5EF4-FFF2-40B4-BE49-F238E27FC236}">
                <a16:creationId xmlns:a16="http://schemas.microsoft.com/office/drawing/2014/main" id="{69581B42-AC9E-E1FD-3538-9DB0C5740BFB}"/>
              </a:ext>
            </a:extLst>
          </p:cNvPr>
          <p:cNvCxnSpPr>
            <a:cxnSpLocks/>
            <a:stCxn id="79" idx="2"/>
            <a:endCxn id="80" idx="0"/>
          </p:cNvCxnSpPr>
          <p:nvPr/>
        </p:nvCxnSpPr>
        <p:spPr>
          <a:xfrm rot="16200000" flipH="1">
            <a:off x="5712643" y="3051283"/>
            <a:ext cx="457422" cy="15610"/>
          </a:xfrm>
          <a:prstGeom prst="bentConnector3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연결선: 꺾임 86">
            <a:extLst>
              <a:ext uri="{FF2B5EF4-FFF2-40B4-BE49-F238E27FC236}">
                <a16:creationId xmlns:a16="http://schemas.microsoft.com/office/drawing/2014/main" id="{85CC2D3E-50B1-FC95-29E4-CB99114E198C}"/>
              </a:ext>
            </a:extLst>
          </p:cNvPr>
          <p:cNvCxnSpPr>
            <a:cxnSpLocks/>
            <a:endCxn id="84" idx="3"/>
          </p:cNvCxnSpPr>
          <p:nvPr/>
        </p:nvCxnSpPr>
        <p:spPr>
          <a:xfrm rot="10800000" flipV="1">
            <a:off x="1569119" y="3501008"/>
            <a:ext cx="2345579" cy="154678"/>
          </a:xfrm>
          <a:prstGeom prst="bentConnector3">
            <a:avLst>
              <a:gd name="adj1" fmla="val 711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연결선: 꺾임 87">
            <a:extLst>
              <a:ext uri="{FF2B5EF4-FFF2-40B4-BE49-F238E27FC236}">
                <a16:creationId xmlns:a16="http://schemas.microsoft.com/office/drawing/2014/main" id="{576B0FF9-E051-ED3C-9C6A-DE419B101349}"/>
              </a:ext>
            </a:extLst>
          </p:cNvPr>
          <p:cNvCxnSpPr>
            <a:cxnSpLocks/>
            <a:stCxn id="70" idx="1"/>
            <a:endCxn id="83" idx="3"/>
          </p:cNvCxnSpPr>
          <p:nvPr/>
        </p:nvCxnSpPr>
        <p:spPr>
          <a:xfrm rot="10800000">
            <a:off x="1569119" y="3190682"/>
            <a:ext cx="2339117" cy="240767"/>
          </a:xfrm>
          <a:prstGeom prst="bentConnector3">
            <a:avLst>
              <a:gd name="adj1" fmla="val 7063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3259C817-4CE4-6AB8-B15E-2064A398EEC3}"/>
              </a:ext>
            </a:extLst>
          </p:cNvPr>
          <p:cNvSpPr/>
          <p:nvPr/>
        </p:nvSpPr>
        <p:spPr>
          <a:xfrm>
            <a:off x="541804" y="3140968"/>
            <a:ext cx="50405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공무원 인증</a:t>
            </a: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284EDAFC-AF7F-5039-779B-08E267A4DD6F}"/>
              </a:ext>
            </a:extLst>
          </p:cNvPr>
          <p:cNvSpPr/>
          <p:nvPr/>
        </p:nvSpPr>
        <p:spPr>
          <a:xfrm>
            <a:off x="469796" y="3594819"/>
            <a:ext cx="576064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SMS 2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차 인증</a:t>
            </a:r>
          </a:p>
        </p:txBody>
      </p:sp>
      <p:sp>
        <p:nvSpPr>
          <p:cNvPr id="91" name="AutoShape 96">
            <a:extLst>
              <a:ext uri="{FF2B5EF4-FFF2-40B4-BE49-F238E27FC236}">
                <a16:creationId xmlns:a16="http://schemas.microsoft.com/office/drawing/2014/main" id="{5565D6B7-1AF7-A9EB-56A0-AE7E73E57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196" y="2780928"/>
            <a:ext cx="761680" cy="1440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로그인</a:t>
            </a:r>
            <a:r>
              <a:rPr lang="en-US" altLang="ko-KR" sz="7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/</a:t>
            </a:r>
            <a:r>
              <a:rPr lang="ko-KR" altLang="en-US" sz="7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회원가입</a:t>
            </a:r>
          </a:p>
        </p:txBody>
      </p:sp>
    </p:spTree>
    <p:extLst>
      <p:ext uri="{BB962C8B-B14F-4D97-AF65-F5344CB8AC3E}">
        <p14:creationId xmlns:p14="http://schemas.microsoft.com/office/powerpoint/2010/main" val="810670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VOP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28" y="2348880"/>
            <a:ext cx="4809524" cy="27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23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BCB12A4A-DACB-EBF3-27A3-10C9AA72DD22}"/>
              </a:ext>
            </a:extLst>
          </p:cNvPr>
          <p:cNvSpPr/>
          <p:nvPr/>
        </p:nvSpPr>
        <p:spPr>
          <a:xfrm>
            <a:off x="191344" y="850680"/>
            <a:ext cx="2650361" cy="574691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1844831-3DE0-E697-F34F-FD3D41AAD202}"/>
              </a:ext>
            </a:extLst>
          </p:cNvPr>
          <p:cNvSpPr/>
          <p:nvPr/>
        </p:nvSpPr>
        <p:spPr>
          <a:xfrm>
            <a:off x="191344" y="858503"/>
            <a:ext cx="1566292" cy="367703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20BA09B-0A1C-06E3-7C7E-353EF7B32A62}"/>
              </a:ext>
            </a:extLst>
          </p:cNvPr>
          <p:cNvSpPr/>
          <p:nvPr/>
        </p:nvSpPr>
        <p:spPr>
          <a:xfrm>
            <a:off x="4890529" y="836713"/>
            <a:ext cx="7109383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55CC28E-360D-054D-6783-DB9BA8733117}"/>
              </a:ext>
            </a:extLst>
          </p:cNvPr>
          <p:cNvSpPr/>
          <p:nvPr/>
        </p:nvSpPr>
        <p:spPr>
          <a:xfrm>
            <a:off x="2854108" y="836712"/>
            <a:ext cx="2036421" cy="57609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B8362C9-DC96-3587-5DE4-4A8A91C86BB7}"/>
              </a:ext>
            </a:extLst>
          </p:cNvPr>
          <p:cNvSpPr/>
          <p:nvPr/>
        </p:nvSpPr>
        <p:spPr>
          <a:xfrm>
            <a:off x="2854107" y="844535"/>
            <a:ext cx="1566292" cy="36770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218F153-EC42-2E2F-9247-BFD71CC9E776}"/>
              </a:ext>
            </a:extLst>
          </p:cNvPr>
          <p:cNvSpPr/>
          <p:nvPr/>
        </p:nvSpPr>
        <p:spPr>
          <a:xfrm>
            <a:off x="4930344" y="844535"/>
            <a:ext cx="1440160" cy="3677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7087E47-1FF6-CDDD-7A75-72B377AB02D1}"/>
              </a:ext>
            </a:extLst>
          </p:cNvPr>
          <p:cNvSpPr/>
          <p:nvPr/>
        </p:nvSpPr>
        <p:spPr>
          <a:xfrm>
            <a:off x="926468" y="3278643"/>
            <a:ext cx="1137845" cy="13722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B7DC31C2-C0A2-1555-3F62-45C64DF81A5D}"/>
              </a:ext>
            </a:extLst>
          </p:cNvPr>
          <p:cNvSpPr/>
          <p:nvPr/>
        </p:nvSpPr>
        <p:spPr>
          <a:xfrm>
            <a:off x="3483645" y="3134752"/>
            <a:ext cx="840147" cy="646938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중계화상</a:t>
            </a:r>
            <a:endParaRPr lang="en-US" altLang="ko-KR" sz="1143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latinLnBrk="0"/>
            <a:r>
              <a:rPr lang="en-US" altLang="ko-KR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/</a:t>
            </a:r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채팅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E9112BB-8D5A-94B3-0306-0F9ABEEC837D}"/>
              </a:ext>
            </a:extLst>
          </p:cNvPr>
          <p:cNvSpPr/>
          <p:nvPr/>
        </p:nvSpPr>
        <p:spPr>
          <a:xfrm>
            <a:off x="7636305" y="1429425"/>
            <a:ext cx="1214664" cy="40054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</a:t>
            </a:r>
            <a:endParaRPr lang="ko-KR" altLang="en-US" sz="11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17E6440-DFAE-5570-C7B2-AFC44FCB3AE4}"/>
              </a:ext>
            </a:extLst>
          </p:cNvPr>
          <p:cNvSpPr/>
          <p:nvPr/>
        </p:nvSpPr>
        <p:spPr>
          <a:xfrm>
            <a:off x="6047426" y="3134752"/>
            <a:ext cx="1239675" cy="646938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메인 화상</a:t>
            </a:r>
            <a:endParaRPr lang="en-US" altLang="ko-KR" sz="1143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latinLnBrk="0"/>
            <a:r>
              <a:rPr lang="en-US" altLang="ko-KR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/</a:t>
            </a:r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채팅</a:t>
            </a:r>
          </a:p>
        </p:txBody>
      </p:sp>
      <p:cxnSp>
        <p:nvCxnSpPr>
          <p:cNvPr id="7" name="꺾인 연결선 115">
            <a:extLst>
              <a:ext uri="{FF2B5EF4-FFF2-40B4-BE49-F238E27FC236}">
                <a16:creationId xmlns:a16="http://schemas.microsoft.com/office/drawing/2014/main" id="{ECC3516C-CA08-FF74-E06C-8691258F75BC}"/>
              </a:ext>
            </a:extLst>
          </p:cNvPr>
          <p:cNvCxnSpPr>
            <a:cxnSpLocks/>
            <a:stCxn id="12" idx="0"/>
            <a:endCxn id="5" idx="1"/>
          </p:cNvCxnSpPr>
          <p:nvPr/>
        </p:nvCxnSpPr>
        <p:spPr>
          <a:xfrm rot="5400000" flipH="1" flipV="1">
            <a:off x="6410438" y="1803431"/>
            <a:ext cx="1399599" cy="1052136"/>
          </a:xfrm>
          <a:prstGeom prst="bent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295DD52-D584-73DA-FB2C-8CB07C649119}"/>
              </a:ext>
            </a:extLst>
          </p:cNvPr>
          <p:cNvSpPr/>
          <p:nvPr/>
        </p:nvSpPr>
        <p:spPr>
          <a:xfrm>
            <a:off x="9372256" y="1193514"/>
            <a:ext cx="502061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상담가능여부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2" name="AutoShape 96">
            <a:extLst>
              <a:ext uri="{FF2B5EF4-FFF2-40B4-BE49-F238E27FC236}">
                <a16:creationId xmlns:a16="http://schemas.microsoft.com/office/drawing/2014/main" id="{3743B351-4DDB-E6F1-64ED-BB23416B0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5357" y="3029298"/>
            <a:ext cx="577624" cy="19847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중계 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GW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3AAD307-B652-75BA-D3E0-F27B3E510B1C}"/>
              </a:ext>
            </a:extLst>
          </p:cNvPr>
          <p:cNvSpPr/>
          <p:nvPr/>
        </p:nvSpPr>
        <p:spPr>
          <a:xfrm flipH="1">
            <a:off x="8083813" y="2286654"/>
            <a:ext cx="526641" cy="5006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DA7CA50-D929-CABD-AE91-41D7DCD4C1C4}"/>
              </a:ext>
            </a:extLst>
          </p:cNvPr>
          <p:cNvSpPr/>
          <p:nvPr/>
        </p:nvSpPr>
        <p:spPr>
          <a:xfrm>
            <a:off x="6832953" y="3938824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HTML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WEB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RTC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304E475-7EAA-DF71-6380-72F8408A95AD}"/>
              </a:ext>
            </a:extLst>
          </p:cNvPr>
          <p:cNvSpPr/>
          <p:nvPr/>
        </p:nvSpPr>
        <p:spPr>
          <a:xfrm>
            <a:off x="8910224" y="4298719"/>
            <a:ext cx="909864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화상상담 웹페이지 로딩 </a:t>
            </a:r>
          </a:p>
        </p:txBody>
      </p:sp>
      <p:cxnSp>
        <p:nvCxnSpPr>
          <p:cNvPr id="35" name="꺾인 연결선 115">
            <a:extLst>
              <a:ext uri="{FF2B5EF4-FFF2-40B4-BE49-F238E27FC236}">
                <a16:creationId xmlns:a16="http://schemas.microsoft.com/office/drawing/2014/main" id="{20C08196-5D10-C3AF-3A36-3413D168EDF0}"/>
              </a:ext>
            </a:extLst>
          </p:cNvPr>
          <p:cNvCxnSpPr>
            <a:cxnSpLocks/>
            <a:stCxn id="6" idx="3"/>
            <a:endCxn id="13" idx="3"/>
          </p:cNvCxnSpPr>
          <p:nvPr/>
        </p:nvCxnSpPr>
        <p:spPr>
          <a:xfrm flipV="1">
            <a:off x="7287101" y="2536972"/>
            <a:ext cx="796712" cy="921249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9BE70D3-83DD-5857-2B71-6C482D111442}"/>
              </a:ext>
            </a:extLst>
          </p:cNvPr>
          <p:cNvSpPr/>
          <p:nvPr/>
        </p:nvSpPr>
        <p:spPr>
          <a:xfrm>
            <a:off x="6872981" y="2545466"/>
            <a:ext cx="944029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 DB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연계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  이력 저장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수어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갑질상담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latinLnBrk="0">
              <a:buClr>
                <a:srgbClr val="808080"/>
              </a:buClr>
              <a:buSzPct val="100000"/>
            </a:pP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216DF8C-D6C6-5331-3C21-D2A3AF5BFAD4}"/>
              </a:ext>
            </a:extLst>
          </p:cNvPr>
          <p:cNvSpPr/>
          <p:nvPr/>
        </p:nvSpPr>
        <p:spPr>
          <a:xfrm>
            <a:off x="9050697" y="5161516"/>
            <a:ext cx="74251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 웹페이지 로딩 </a:t>
            </a:r>
          </a:p>
        </p:txBody>
      </p:sp>
      <p:cxnSp>
        <p:nvCxnSpPr>
          <p:cNvPr id="45" name="직선 화살표 연결선 94">
            <a:extLst>
              <a:ext uri="{FF2B5EF4-FFF2-40B4-BE49-F238E27FC236}">
                <a16:creationId xmlns:a16="http://schemas.microsoft.com/office/drawing/2014/main" id="{9B7C42A0-EE00-F072-BBC8-56332835A749}"/>
              </a:ext>
            </a:extLst>
          </p:cNvPr>
          <p:cNvCxnSpPr>
            <a:cxnSpLocks/>
            <a:stCxn id="53" idx="1"/>
            <a:endCxn id="6" idx="2"/>
          </p:cNvCxnSpPr>
          <p:nvPr/>
        </p:nvCxnSpPr>
        <p:spPr>
          <a:xfrm rot="10800000">
            <a:off x="6667264" y="3781690"/>
            <a:ext cx="1161710" cy="1442030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8BB33AF6-59BF-F12F-BFE5-EF7BAE619127}"/>
              </a:ext>
            </a:extLst>
          </p:cNvPr>
          <p:cNvSpPr/>
          <p:nvPr/>
        </p:nvSpPr>
        <p:spPr>
          <a:xfrm>
            <a:off x="7807204" y="4174026"/>
            <a:ext cx="1036319" cy="570107"/>
          </a:xfrm>
          <a:prstGeom prst="roundRect">
            <a:avLst>
              <a:gd name="adj" fmla="val 9973"/>
            </a:avLst>
          </a:prstGeom>
          <a:solidFill>
            <a:schemeClr val="bg1">
              <a:lumMod val="75000"/>
            </a:schemeClr>
          </a:solidFill>
          <a:ln w="15875">
            <a:noFill/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화상상담</a:t>
            </a:r>
            <a:endParaRPr lang="en-US" altLang="ko-KR" dirty="0">
              <a:ln>
                <a:solidFill>
                  <a:srgbClr val="DE5C0C">
                    <a:alpha val="0"/>
                  </a:srgb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latinLnBrk="0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Agent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F8D269E5-FD73-B8D0-423A-3451459D1F80}"/>
              </a:ext>
            </a:extLst>
          </p:cNvPr>
          <p:cNvSpPr/>
          <p:nvPr/>
        </p:nvSpPr>
        <p:spPr>
          <a:xfrm>
            <a:off x="7828974" y="4938666"/>
            <a:ext cx="1036319" cy="570107"/>
          </a:xfrm>
          <a:prstGeom prst="roundRect">
            <a:avLst>
              <a:gd name="adj" fmla="val 9973"/>
            </a:avLst>
          </a:prstGeom>
          <a:solidFill>
            <a:schemeClr val="bg1">
              <a:lumMod val="75000"/>
            </a:schemeClr>
          </a:solidFill>
          <a:ln w="15875">
            <a:noFill/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채팅</a:t>
            </a:r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b="1" dirty="0" err="1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갑질상담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Agent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56" name="AutoShape 96">
            <a:extLst>
              <a:ext uri="{FF2B5EF4-FFF2-40B4-BE49-F238E27FC236}">
                <a16:creationId xmlns:a16="http://schemas.microsoft.com/office/drawing/2014/main" id="{69FFA44D-A161-8C1F-7641-D3DD47DAB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101" y="3192988"/>
            <a:ext cx="806282" cy="23984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43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8A85FB2F-FBFC-6E3B-AC8B-3581FD29EFFA}"/>
              </a:ext>
            </a:extLst>
          </p:cNvPr>
          <p:cNvSpPr/>
          <p:nvPr/>
        </p:nvSpPr>
        <p:spPr>
          <a:xfrm>
            <a:off x="2150674" y="3575146"/>
            <a:ext cx="680788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화상상담 신청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C9E2107-36EA-F97A-3151-EEC769AFD4E7}"/>
              </a:ext>
            </a:extLst>
          </p:cNvPr>
          <p:cNvSpPr/>
          <p:nvPr/>
        </p:nvSpPr>
        <p:spPr>
          <a:xfrm>
            <a:off x="1083735" y="3611540"/>
            <a:ext cx="771514" cy="339033"/>
          </a:xfrm>
          <a:prstGeom prst="roundRect">
            <a:avLst>
              <a:gd name="adj" fmla="val 9973"/>
            </a:avLst>
          </a:prstGeom>
          <a:solidFill>
            <a:schemeClr val="bg2">
              <a:lumMod val="90000"/>
            </a:schemeClr>
          </a:solidFill>
          <a:ln w="15875">
            <a:noFill/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857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화상</a:t>
            </a:r>
            <a:endParaRPr lang="en-US" altLang="ko-KR" sz="857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857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사용자 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D6CA92C-9EAC-51BC-617D-D0353192DC0F}"/>
              </a:ext>
            </a:extLst>
          </p:cNvPr>
          <p:cNvSpPr/>
          <p:nvPr/>
        </p:nvSpPr>
        <p:spPr>
          <a:xfrm>
            <a:off x="1083735" y="4154352"/>
            <a:ext cx="771514" cy="339033"/>
          </a:xfrm>
          <a:prstGeom prst="roundRect">
            <a:avLst>
              <a:gd name="adj" fmla="val 9973"/>
            </a:avLst>
          </a:prstGeom>
          <a:solidFill>
            <a:schemeClr val="bg2">
              <a:lumMod val="90000"/>
            </a:schemeClr>
          </a:solidFill>
          <a:ln w="15875">
            <a:noFill/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857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채팅</a:t>
            </a:r>
            <a:endParaRPr lang="en-US" altLang="ko-KR" sz="857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857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사용자</a:t>
            </a:r>
          </a:p>
        </p:txBody>
      </p:sp>
      <p:cxnSp>
        <p:nvCxnSpPr>
          <p:cNvPr id="18" name="직선 화살표 연결선 94">
            <a:extLst>
              <a:ext uri="{FF2B5EF4-FFF2-40B4-BE49-F238E27FC236}">
                <a16:creationId xmlns:a16="http://schemas.microsoft.com/office/drawing/2014/main" id="{AD56EB3A-EEAF-289F-4C45-5928B9376710}"/>
              </a:ext>
            </a:extLst>
          </p:cNvPr>
          <p:cNvCxnSpPr>
            <a:cxnSpLocks/>
            <a:stCxn id="4" idx="1"/>
            <a:endCxn id="14" idx="3"/>
          </p:cNvCxnSpPr>
          <p:nvPr/>
        </p:nvCxnSpPr>
        <p:spPr>
          <a:xfrm rot="10800000" flipV="1">
            <a:off x="1855249" y="3458221"/>
            <a:ext cx="1628396" cy="322836"/>
          </a:xfrm>
          <a:prstGeom prst="bentConnector3">
            <a:avLst>
              <a:gd name="adj1" fmla="val 36742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94">
            <a:extLst>
              <a:ext uri="{FF2B5EF4-FFF2-40B4-BE49-F238E27FC236}">
                <a16:creationId xmlns:a16="http://schemas.microsoft.com/office/drawing/2014/main" id="{75772132-7B34-DF7D-4124-154E5B262041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 flipV="1">
            <a:off x="1855250" y="3645023"/>
            <a:ext cx="1648463" cy="678845"/>
          </a:xfrm>
          <a:prstGeom prst="bentConnector3">
            <a:avLst>
              <a:gd name="adj1" fmla="val 33821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3745F51-F7B5-611A-32E2-2EA040C72ECA}"/>
              </a:ext>
            </a:extLst>
          </p:cNvPr>
          <p:cNvSpPr/>
          <p:nvPr/>
        </p:nvSpPr>
        <p:spPr>
          <a:xfrm>
            <a:off x="3431704" y="4350138"/>
            <a:ext cx="94402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 서비스 시그널 처리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68F0E19-6C49-7DAE-A0F7-B398106FEC28}"/>
              </a:ext>
            </a:extLst>
          </p:cNvPr>
          <p:cNvSpPr/>
          <p:nvPr/>
        </p:nvSpPr>
        <p:spPr>
          <a:xfrm>
            <a:off x="3431704" y="3963717"/>
            <a:ext cx="94402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영상 서비스 시그널 처리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미디어 스트림 릴레이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5F7DA8B-5600-B8DC-8091-069AF94435B2}"/>
              </a:ext>
            </a:extLst>
          </p:cNvPr>
          <p:cNvGrpSpPr/>
          <p:nvPr/>
        </p:nvGrpSpPr>
        <p:grpSpPr>
          <a:xfrm rot="16200000">
            <a:off x="5127847" y="2628849"/>
            <a:ext cx="112121" cy="1632196"/>
            <a:chOff x="4477207" y="4952772"/>
            <a:chExt cx="108013" cy="537205"/>
          </a:xfrm>
        </p:grpSpPr>
        <p:cxnSp>
          <p:nvCxnSpPr>
            <p:cNvPr id="34" name="직선 화살표 연결선 33">
              <a:extLst>
                <a:ext uri="{FF2B5EF4-FFF2-40B4-BE49-F238E27FC236}">
                  <a16:creationId xmlns:a16="http://schemas.microsoft.com/office/drawing/2014/main" id="{600C105B-BC18-1633-BD7B-2D81DD0FA0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35">
              <a:extLst>
                <a:ext uri="{FF2B5EF4-FFF2-40B4-BE49-F238E27FC236}">
                  <a16:creationId xmlns:a16="http://schemas.microsoft.com/office/drawing/2014/main" id="{CB480701-B692-CA4B-444C-1A70035A3F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A7032E9-93FB-73CF-2BDE-3C5EC8C0B3BF}"/>
              </a:ext>
            </a:extLst>
          </p:cNvPr>
          <p:cNvSpPr/>
          <p:nvPr/>
        </p:nvSpPr>
        <p:spPr>
          <a:xfrm>
            <a:off x="2150674" y="4126966"/>
            <a:ext cx="680788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채팅상담 신청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842308C-E670-F549-881F-989541D63839}"/>
              </a:ext>
            </a:extLst>
          </p:cNvPr>
          <p:cNvSpPr/>
          <p:nvPr/>
        </p:nvSpPr>
        <p:spPr>
          <a:xfrm>
            <a:off x="6536439" y="1453292"/>
            <a:ext cx="94402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화상상담사 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호분배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요청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5D204379-F992-D7BE-1D5C-530048062594}"/>
              </a:ext>
            </a:extLst>
          </p:cNvPr>
          <p:cNvSpPr/>
          <p:nvPr/>
        </p:nvSpPr>
        <p:spPr>
          <a:xfrm flipH="1">
            <a:off x="9372254" y="1379583"/>
            <a:ext cx="526641" cy="5006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54" name="꺾인 연결선 115">
            <a:extLst>
              <a:ext uri="{FF2B5EF4-FFF2-40B4-BE49-F238E27FC236}">
                <a16:creationId xmlns:a16="http://schemas.microsoft.com/office/drawing/2014/main" id="{08025469-A7FD-3004-A4CE-0901F20AE739}"/>
              </a:ext>
            </a:extLst>
          </p:cNvPr>
          <p:cNvCxnSpPr>
            <a:cxnSpLocks/>
            <a:stCxn id="5" idx="3"/>
            <a:endCxn id="52" idx="3"/>
          </p:cNvCxnSpPr>
          <p:nvPr/>
        </p:nvCxnSpPr>
        <p:spPr>
          <a:xfrm>
            <a:off x="8850969" y="1629699"/>
            <a:ext cx="521285" cy="202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61" name="직선 화살표 연결선 94">
            <a:extLst>
              <a:ext uri="{FF2B5EF4-FFF2-40B4-BE49-F238E27FC236}">
                <a16:creationId xmlns:a16="http://schemas.microsoft.com/office/drawing/2014/main" id="{8B35530C-65BB-C4E0-7497-294F8C3E6861}"/>
              </a:ext>
            </a:extLst>
          </p:cNvPr>
          <p:cNvCxnSpPr>
            <a:cxnSpLocks/>
            <a:stCxn id="49" idx="1"/>
            <a:endCxn id="6" idx="2"/>
          </p:cNvCxnSpPr>
          <p:nvPr/>
        </p:nvCxnSpPr>
        <p:spPr>
          <a:xfrm rot="10800000">
            <a:off x="6667264" y="3781690"/>
            <a:ext cx="1139940" cy="677390"/>
          </a:xfrm>
          <a:prstGeom prst="bentConnector2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F320EA0E-E9B1-7E61-0AED-58E5B01BD3AF}"/>
              </a:ext>
            </a:extLst>
          </p:cNvPr>
          <p:cNvSpPr/>
          <p:nvPr/>
        </p:nvSpPr>
        <p:spPr>
          <a:xfrm>
            <a:off x="6749794" y="4233542"/>
            <a:ext cx="142258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고객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&lt;-&gt;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상담사 화상연결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E250E550-8A7C-00EF-4951-F4E5577BF258}"/>
              </a:ext>
            </a:extLst>
          </p:cNvPr>
          <p:cNvSpPr/>
          <p:nvPr/>
        </p:nvSpPr>
        <p:spPr>
          <a:xfrm>
            <a:off x="6747241" y="4954129"/>
            <a:ext cx="142258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고객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&lt;-&gt;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상담사 채팅연결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27E842B4-4865-B544-D6D4-E6E7F7547528}"/>
              </a:ext>
            </a:extLst>
          </p:cNvPr>
          <p:cNvSpPr/>
          <p:nvPr/>
        </p:nvSpPr>
        <p:spPr>
          <a:xfrm>
            <a:off x="6832953" y="4729742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HTML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Web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Socket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6E7332CF-D02A-1B2C-639F-69B84F9F8CA0}"/>
              </a:ext>
            </a:extLst>
          </p:cNvPr>
          <p:cNvSpPr/>
          <p:nvPr/>
        </p:nvSpPr>
        <p:spPr>
          <a:xfrm>
            <a:off x="2035304" y="3369918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HTML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WEB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RTC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D5394CB0-271F-1371-4715-A9CD14A46A06}"/>
              </a:ext>
            </a:extLst>
          </p:cNvPr>
          <p:cNvSpPr/>
          <p:nvPr/>
        </p:nvSpPr>
        <p:spPr>
          <a:xfrm>
            <a:off x="2005441" y="3921812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HTML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Web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Socket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ADBC20F9-4F03-C692-0D07-BC0649FCF44E}"/>
              </a:ext>
            </a:extLst>
          </p:cNvPr>
          <p:cNvSpPr/>
          <p:nvPr/>
        </p:nvSpPr>
        <p:spPr>
          <a:xfrm>
            <a:off x="1137103" y="3659230"/>
            <a:ext cx="718145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화상상담 웹페이지 </a:t>
            </a:r>
            <a:endParaRPr lang="en-US" altLang="ko-KR" sz="794" spc="-35" dirty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로딩 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38549A7F-1ADE-3639-6097-3D6C3DE34787}"/>
              </a:ext>
            </a:extLst>
          </p:cNvPr>
          <p:cNvSpPr/>
          <p:nvPr/>
        </p:nvSpPr>
        <p:spPr>
          <a:xfrm>
            <a:off x="1199489" y="4211564"/>
            <a:ext cx="550792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 웹페이지 </a:t>
            </a:r>
            <a:endParaRPr lang="en-US" altLang="ko-KR" sz="794" spc="-35" dirty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로딩 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98A3644-E666-5F19-BF06-EFD5C2F0548A}"/>
              </a:ext>
            </a:extLst>
          </p:cNvPr>
          <p:cNvSpPr/>
          <p:nvPr/>
        </p:nvSpPr>
        <p:spPr>
          <a:xfrm>
            <a:off x="6755035" y="1683724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NEXUS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호출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E5D567-F1D9-6AE9-08F2-B00AB5017000}"/>
              </a:ext>
            </a:extLst>
          </p:cNvPr>
          <p:cNvSpPr txBox="1"/>
          <p:nvPr/>
        </p:nvSpPr>
        <p:spPr>
          <a:xfrm>
            <a:off x="856427" y="92098"/>
            <a:ext cx="3060133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화상상담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FE8E723D-F8BD-BA35-1B7C-2268C528187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882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799414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화상상담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204864"/>
            <a:ext cx="2790476" cy="25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48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>
            <a:extLst>
              <a:ext uri="{FF2B5EF4-FFF2-40B4-BE49-F238E27FC236}">
                <a16:creationId xmlns:a16="http://schemas.microsoft.com/office/drawing/2014/main" id="{B0FED396-1893-4789-5B52-1542C2005283}"/>
              </a:ext>
            </a:extLst>
          </p:cNvPr>
          <p:cNvSpPr/>
          <p:nvPr/>
        </p:nvSpPr>
        <p:spPr>
          <a:xfrm>
            <a:off x="2351585" y="836811"/>
            <a:ext cx="374441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8D27710-B76E-26F3-94BE-434E2BD8F0FE}"/>
              </a:ext>
            </a:extLst>
          </p:cNvPr>
          <p:cNvSpPr/>
          <p:nvPr/>
        </p:nvSpPr>
        <p:spPr>
          <a:xfrm>
            <a:off x="192089" y="836713"/>
            <a:ext cx="2159496" cy="57609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96305C2-AE5E-EA4E-472D-4D7B25BA39BB}"/>
              </a:ext>
            </a:extLst>
          </p:cNvPr>
          <p:cNvSpPr/>
          <p:nvPr/>
        </p:nvSpPr>
        <p:spPr>
          <a:xfrm>
            <a:off x="2351584" y="845647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CC0D8AF-5C0B-05AA-8D7E-5E885CC4273B}"/>
              </a:ext>
            </a:extLst>
          </p:cNvPr>
          <p:cNvSpPr/>
          <p:nvPr/>
        </p:nvSpPr>
        <p:spPr>
          <a:xfrm>
            <a:off x="191344" y="836613"/>
            <a:ext cx="1681065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2535E02-BC44-E0E9-EDA8-5BC1F7F909E1}"/>
              </a:ext>
            </a:extLst>
          </p:cNvPr>
          <p:cNvSpPr/>
          <p:nvPr/>
        </p:nvSpPr>
        <p:spPr>
          <a:xfrm>
            <a:off x="3719736" y="3309817"/>
            <a:ext cx="749553" cy="37298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수집서버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1347D0-D0E9-2FFA-7F73-F7C1D401941F}"/>
              </a:ext>
            </a:extLst>
          </p:cNvPr>
          <p:cNvSpPr/>
          <p:nvPr/>
        </p:nvSpPr>
        <p:spPr>
          <a:xfrm>
            <a:off x="1847528" y="5085184"/>
            <a:ext cx="63446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네이버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지식 관리</a:t>
            </a:r>
          </a:p>
        </p:txBody>
      </p:sp>
      <p:sp>
        <p:nvSpPr>
          <p:cNvPr id="7" name="사각형: 둥근 모서리 3">
            <a:extLst>
              <a:ext uri="{FF2B5EF4-FFF2-40B4-BE49-F238E27FC236}">
                <a16:creationId xmlns:a16="http://schemas.microsoft.com/office/drawing/2014/main" id="{C400ADD4-B79B-35AE-65D0-E3BEC1F90231}"/>
              </a:ext>
            </a:extLst>
          </p:cNvPr>
          <p:cNvSpPr/>
          <p:nvPr/>
        </p:nvSpPr>
        <p:spPr>
          <a:xfrm>
            <a:off x="645517" y="4869160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누리집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web 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서버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37FBBF-DE15-5FD7-4210-A925485D7685}"/>
              </a:ext>
            </a:extLst>
          </p:cNvPr>
          <p:cNvSpPr txBox="1"/>
          <p:nvPr/>
        </p:nvSpPr>
        <p:spPr>
          <a:xfrm>
            <a:off x="3503712" y="4797152"/>
            <a:ext cx="875739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정보 저장</a:t>
            </a:r>
            <a:endParaRPr lang="en-US" altLang="ko-KR" sz="786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A47C760-D5FF-E496-EDA3-EF604E056AE0}"/>
              </a:ext>
            </a:extLst>
          </p:cNvPr>
          <p:cNvGrpSpPr/>
          <p:nvPr/>
        </p:nvGrpSpPr>
        <p:grpSpPr>
          <a:xfrm>
            <a:off x="3035284" y="3886369"/>
            <a:ext cx="157828" cy="803323"/>
            <a:chOff x="3385049" y="3154500"/>
            <a:chExt cx="108012" cy="381464"/>
          </a:xfrm>
        </p:grpSpPr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69A6F1C8-DC4B-BB39-364F-D51946442624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E094FEF5-9189-6A62-4750-49577459C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사각형: 둥근 모서리 67">
            <a:extLst>
              <a:ext uri="{FF2B5EF4-FFF2-40B4-BE49-F238E27FC236}">
                <a16:creationId xmlns:a16="http://schemas.microsoft.com/office/drawing/2014/main" id="{D39BBE55-0E40-E3C4-6ABB-13A897F09C00}"/>
              </a:ext>
            </a:extLst>
          </p:cNvPr>
          <p:cNvSpPr/>
          <p:nvPr/>
        </p:nvSpPr>
        <p:spPr>
          <a:xfrm flipH="1">
            <a:off x="2749284" y="4730589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1B0D7C0-8D98-AFF3-9FBD-AF3F281DE924}"/>
              </a:ext>
            </a:extLst>
          </p:cNvPr>
          <p:cNvSpPr/>
          <p:nvPr/>
        </p:nvSpPr>
        <p:spPr>
          <a:xfrm>
            <a:off x="2762644" y="4043825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4" name="사각형: 둥근 모서리 2">
            <a:extLst>
              <a:ext uri="{FF2B5EF4-FFF2-40B4-BE49-F238E27FC236}">
                <a16:creationId xmlns:a16="http://schemas.microsoft.com/office/drawing/2014/main" id="{D18824B8-4630-E6CA-5C6E-FBC67E668E11}"/>
              </a:ext>
            </a:extLst>
          </p:cNvPr>
          <p:cNvSpPr/>
          <p:nvPr/>
        </p:nvSpPr>
        <p:spPr>
          <a:xfrm>
            <a:off x="5191132" y="3307452"/>
            <a:ext cx="906959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D1CBED7-B9E1-1B07-BAEB-76FDE1D3B6C1}"/>
              </a:ext>
            </a:extLst>
          </p:cNvPr>
          <p:cNvSpPr/>
          <p:nvPr/>
        </p:nvSpPr>
        <p:spPr>
          <a:xfrm>
            <a:off x="4721899" y="3602277"/>
            <a:ext cx="31803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RestFul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E81F8D2-8D24-BC51-2005-362D280DD37C}"/>
              </a:ext>
            </a:extLst>
          </p:cNvPr>
          <p:cNvSpPr/>
          <p:nvPr/>
        </p:nvSpPr>
        <p:spPr>
          <a:xfrm>
            <a:off x="4576756" y="3178673"/>
            <a:ext cx="52642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모범상담사례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0CC45A7-7C0C-707A-BFEE-46F039AD328B}"/>
              </a:ext>
            </a:extLst>
          </p:cNvPr>
          <p:cNvGrpSpPr/>
          <p:nvPr/>
        </p:nvGrpSpPr>
        <p:grpSpPr>
          <a:xfrm rot="5400000">
            <a:off x="4821375" y="3265505"/>
            <a:ext cx="95262" cy="473786"/>
            <a:chOff x="4477207" y="4952772"/>
            <a:chExt cx="108013" cy="537205"/>
          </a:xfrm>
        </p:grpSpPr>
        <p:cxnSp>
          <p:nvCxnSpPr>
            <p:cNvPr id="18" name="직선 화살표 연결선 17">
              <a:extLst>
                <a:ext uri="{FF2B5EF4-FFF2-40B4-BE49-F238E27FC236}">
                  <a16:creationId xmlns:a16="http://schemas.microsoft.com/office/drawing/2014/main" id="{0458C141-ED8A-BFA2-104E-39DA5252B0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>
              <a:extLst>
                <a:ext uri="{FF2B5EF4-FFF2-40B4-BE49-F238E27FC236}">
                  <a16:creationId xmlns:a16="http://schemas.microsoft.com/office/drawing/2014/main" id="{3EB0DC74-A04C-F25C-AE70-9E67BC57AB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꺾인 연결선 24">
            <a:extLst>
              <a:ext uri="{FF2B5EF4-FFF2-40B4-BE49-F238E27FC236}">
                <a16:creationId xmlns:a16="http://schemas.microsoft.com/office/drawing/2014/main" id="{ADE6AB70-37BD-9E09-40BA-EA3D32F2E1F7}"/>
              </a:ext>
            </a:extLst>
          </p:cNvPr>
          <p:cNvCxnSpPr>
            <a:stCxn id="4" idx="2"/>
            <a:endCxn id="12" idx="1"/>
          </p:cNvCxnSpPr>
          <p:nvPr/>
        </p:nvCxnSpPr>
        <p:spPr>
          <a:xfrm rot="5400000">
            <a:off x="3105311" y="3990693"/>
            <a:ext cx="1297096" cy="681308"/>
          </a:xfrm>
          <a:prstGeom prst="bentConnector2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사각형: 둥근 모서리 2">
            <a:extLst>
              <a:ext uri="{FF2B5EF4-FFF2-40B4-BE49-F238E27FC236}">
                <a16:creationId xmlns:a16="http://schemas.microsoft.com/office/drawing/2014/main" id="{1C283E6F-2034-0D82-C425-54C973C3AFF4}"/>
              </a:ext>
            </a:extLst>
          </p:cNvPr>
          <p:cNvSpPr/>
          <p:nvPr/>
        </p:nvSpPr>
        <p:spPr>
          <a:xfrm>
            <a:off x="5191132" y="4481822"/>
            <a:ext cx="906959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 관리</a:t>
            </a: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6FAA8890-9457-8F92-18CE-783304E86E5F}"/>
              </a:ext>
            </a:extLst>
          </p:cNvPr>
          <p:cNvCxnSpPr>
            <a:cxnSpLocks/>
          </p:cNvCxnSpPr>
          <p:nvPr/>
        </p:nvCxnSpPr>
        <p:spPr>
          <a:xfrm flipH="1" flipV="1">
            <a:off x="4367808" y="3783234"/>
            <a:ext cx="754611" cy="88744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59A925D-FE30-9EFB-5379-319F5D8D460E}"/>
              </a:ext>
            </a:extLst>
          </p:cNvPr>
          <p:cNvSpPr/>
          <p:nvPr/>
        </p:nvSpPr>
        <p:spPr>
          <a:xfrm>
            <a:off x="4422108" y="4259210"/>
            <a:ext cx="31803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RestFul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42B8B3F-7DA0-121F-F5E9-4BAA3658BCA5}"/>
              </a:ext>
            </a:extLst>
          </p:cNvPr>
          <p:cNvSpPr/>
          <p:nvPr/>
        </p:nvSpPr>
        <p:spPr>
          <a:xfrm>
            <a:off x="4745628" y="3957131"/>
            <a:ext cx="334707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</a:p>
        </p:txBody>
      </p:sp>
      <p:sp>
        <p:nvSpPr>
          <p:cNvPr id="27" name="사각형: 둥근 모서리 3">
            <a:extLst>
              <a:ext uri="{FF2B5EF4-FFF2-40B4-BE49-F238E27FC236}">
                <a16:creationId xmlns:a16="http://schemas.microsoft.com/office/drawing/2014/main" id="{0097398E-2EAE-E59B-05F7-201D70B86927}"/>
              </a:ext>
            </a:extLst>
          </p:cNvPr>
          <p:cNvSpPr/>
          <p:nvPr/>
        </p:nvSpPr>
        <p:spPr>
          <a:xfrm>
            <a:off x="695400" y="3245892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공공 데이터 서비스</a:t>
            </a:r>
          </a:p>
        </p:txBody>
      </p:sp>
      <p:cxnSp>
        <p:nvCxnSpPr>
          <p:cNvPr id="28" name="꺾인 연결선 40">
            <a:extLst>
              <a:ext uri="{FF2B5EF4-FFF2-40B4-BE49-F238E27FC236}">
                <a16:creationId xmlns:a16="http://schemas.microsoft.com/office/drawing/2014/main" id="{BF0766F0-61F7-7A9A-3B6E-D1347A9234D4}"/>
              </a:ext>
            </a:extLst>
          </p:cNvPr>
          <p:cNvCxnSpPr>
            <a:cxnSpLocks/>
            <a:stCxn id="59" idx="2"/>
            <a:endCxn id="7" idx="3"/>
          </p:cNvCxnSpPr>
          <p:nvPr/>
        </p:nvCxnSpPr>
        <p:spPr>
          <a:xfrm rot="10800000" flipV="1">
            <a:off x="1742938" y="3595876"/>
            <a:ext cx="824670" cy="1456392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꺾인 연결선 43">
            <a:extLst>
              <a:ext uri="{FF2B5EF4-FFF2-40B4-BE49-F238E27FC236}">
                <a16:creationId xmlns:a16="http://schemas.microsoft.com/office/drawing/2014/main" id="{D6C2B7F1-43BF-A101-6137-2A0A45F9EE48}"/>
              </a:ext>
            </a:extLst>
          </p:cNvPr>
          <p:cNvCxnSpPr>
            <a:cxnSpLocks/>
            <a:stCxn id="5" idx="1"/>
            <a:endCxn id="27" idx="3"/>
          </p:cNvCxnSpPr>
          <p:nvPr/>
        </p:nvCxnSpPr>
        <p:spPr>
          <a:xfrm rot="10800000">
            <a:off x="1792822" y="3429000"/>
            <a:ext cx="821559" cy="30262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사각형: 둥근 모서리 3">
            <a:extLst>
              <a:ext uri="{FF2B5EF4-FFF2-40B4-BE49-F238E27FC236}">
                <a16:creationId xmlns:a16="http://schemas.microsoft.com/office/drawing/2014/main" id="{50C8D268-286A-9F61-0B0A-34C4F4F8DE27}"/>
              </a:ext>
            </a:extLst>
          </p:cNvPr>
          <p:cNvSpPr/>
          <p:nvPr/>
        </p:nvSpPr>
        <p:spPr>
          <a:xfrm>
            <a:off x="695400" y="1923200"/>
            <a:ext cx="1080120" cy="33292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네이버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지식</a:t>
            </a:r>
          </a:p>
        </p:txBody>
      </p:sp>
      <p:cxnSp>
        <p:nvCxnSpPr>
          <p:cNvPr id="31" name="꺾인 연결선 47">
            <a:extLst>
              <a:ext uri="{FF2B5EF4-FFF2-40B4-BE49-F238E27FC236}">
                <a16:creationId xmlns:a16="http://schemas.microsoft.com/office/drawing/2014/main" id="{78F9D317-3ECD-8F99-A578-AE6FA26A3FAF}"/>
              </a:ext>
            </a:extLst>
          </p:cNvPr>
          <p:cNvCxnSpPr>
            <a:cxnSpLocks/>
            <a:stCxn id="57" idx="2"/>
            <a:endCxn id="30" idx="3"/>
          </p:cNvCxnSpPr>
          <p:nvPr/>
        </p:nvCxnSpPr>
        <p:spPr>
          <a:xfrm rot="10800000">
            <a:off x="1775520" y="2089662"/>
            <a:ext cx="792088" cy="1218182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094ADBC-28F2-CB48-AB67-978B8D0595EA}"/>
              </a:ext>
            </a:extLst>
          </p:cNvPr>
          <p:cNvSpPr/>
          <p:nvPr/>
        </p:nvSpPr>
        <p:spPr>
          <a:xfrm>
            <a:off x="1847528" y="3450803"/>
            <a:ext cx="583814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Open </a:t>
            </a: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관리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F54644-D657-305C-201F-215742225AF3}"/>
              </a:ext>
            </a:extLst>
          </p:cNvPr>
          <p:cNvSpPr txBox="1"/>
          <p:nvPr/>
        </p:nvSpPr>
        <p:spPr>
          <a:xfrm>
            <a:off x="856427" y="92098"/>
            <a:ext cx="2835713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누리집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34" name="TextBox 33">
            <a:hlinkClick r:id="" action="ppaction://noaction"/>
            <a:extLst>
              <a:ext uri="{FF2B5EF4-FFF2-40B4-BE49-F238E27FC236}">
                <a16:creationId xmlns:a16="http://schemas.microsoft.com/office/drawing/2014/main" id="{7EAE8C81-7DCC-0CE8-4C12-2AAEEA2D5C14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FF8BD89-A314-4C2B-5484-3F48BFA8B1AE}"/>
              </a:ext>
            </a:extLst>
          </p:cNvPr>
          <p:cNvSpPr/>
          <p:nvPr/>
        </p:nvSpPr>
        <p:spPr>
          <a:xfrm>
            <a:off x="2614380" y="3201491"/>
            <a:ext cx="935442" cy="515541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누리집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서버</a:t>
            </a: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9DF5C05A-EB64-8F27-F9DB-715FDA242445}"/>
              </a:ext>
            </a:extLst>
          </p:cNvPr>
          <p:cNvSpPr/>
          <p:nvPr/>
        </p:nvSpPr>
        <p:spPr>
          <a:xfrm>
            <a:off x="2567608" y="328498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E8088F3F-1B65-0EAE-F108-1200CBB3D083}"/>
              </a:ext>
            </a:extLst>
          </p:cNvPr>
          <p:cNvSpPr/>
          <p:nvPr/>
        </p:nvSpPr>
        <p:spPr>
          <a:xfrm>
            <a:off x="2567608" y="3429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58F3EE55-B295-9DCC-584F-2179224A8655}"/>
              </a:ext>
            </a:extLst>
          </p:cNvPr>
          <p:cNvSpPr/>
          <p:nvPr/>
        </p:nvSpPr>
        <p:spPr>
          <a:xfrm>
            <a:off x="2567608" y="357301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1606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22335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누리집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132856"/>
            <a:ext cx="4752381" cy="3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14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893F47FB-36CB-0274-4DDF-5067C563E5B3}"/>
              </a:ext>
            </a:extLst>
          </p:cNvPr>
          <p:cNvSpPr/>
          <p:nvPr/>
        </p:nvSpPr>
        <p:spPr>
          <a:xfrm>
            <a:off x="161186" y="836613"/>
            <a:ext cx="2732182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86929D3-6C38-B59F-EB07-06B207DFA4B0}"/>
              </a:ext>
            </a:extLst>
          </p:cNvPr>
          <p:cNvSpPr/>
          <p:nvPr/>
        </p:nvSpPr>
        <p:spPr>
          <a:xfrm>
            <a:off x="157064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B0A9F09-D002-25A4-F2BC-5684FA3C6446}"/>
              </a:ext>
            </a:extLst>
          </p:cNvPr>
          <p:cNvSpPr/>
          <p:nvPr/>
        </p:nvSpPr>
        <p:spPr>
          <a:xfrm>
            <a:off x="2893367" y="836712"/>
            <a:ext cx="9072265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26AC657-771F-751E-162C-91A1F3F3D125}"/>
              </a:ext>
            </a:extLst>
          </p:cNvPr>
          <p:cNvSpPr/>
          <p:nvPr/>
        </p:nvSpPr>
        <p:spPr>
          <a:xfrm>
            <a:off x="2927648" y="836712"/>
            <a:ext cx="1440160" cy="3801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043" name="사각형: 둥근 모서리 1042">
            <a:extLst>
              <a:ext uri="{FF2B5EF4-FFF2-40B4-BE49-F238E27FC236}">
                <a16:creationId xmlns:a16="http://schemas.microsoft.com/office/drawing/2014/main" id="{5B1A5065-484E-B301-AA17-CB45A36FCE44}"/>
              </a:ext>
            </a:extLst>
          </p:cNvPr>
          <p:cNvSpPr/>
          <p:nvPr/>
        </p:nvSpPr>
        <p:spPr>
          <a:xfrm>
            <a:off x="4142480" y="2340342"/>
            <a:ext cx="2617757" cy="1821122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 검색 </a:t>
            </a:r>
            <a:endParaRPr kumimoji="1" lang="ko-KR" altLang="en-US" sz="9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3060133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검색엔진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통합검색 서비스 </a:t>
            </a:r>
          </a:p>
        </p:txBody>
      </p:sp>
      <p:pic>
        <p:nvPicPr>
          <p:cNvPr id="10" name="Picture 3" descr="D:\2016\2016_다이퀘스트 ci정비\#Diquest_Pictogram\Pictogram\PPT사용을 위한 PNG변환 픽토그램\사용자.png">
            <a:extLst>
              <a:ext uri="{FF2B5EF4-FFF2-40B4-BE49-F238E27FC236}">
                <a16:creationId xmlns:a16="http://schemas.microsoft.com/office/drawing/2014/main" id="{9B53A528-1E14-C35E-EB99-37E4B6DE5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88" y="2675439"/>
            <a:ext cx="581560" cy="49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5E5169-D02C-CE08-81A9-E53642156BD5}"/>
              </a:ext>
            </a:extLst>
          </p:cNvPr>
          <p:cNvSpPr txBox="1"/>
          <p:nvPr/>
        </p:nvSpPr>
        <p:spPr>
          <a:xfrm>
            <a:off x="551384" y="3229263"/>
            <a:ext cx="5597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사용자</a:t>
            </a:r>
          </a:p>
        </p:txBody>
      </p:sp>
      <p:sp>
        <p:nvSpPr>
          <p:cNvPr id="1034" name="사각형: 둥근 모서리 1033">
            <a:extLst>
              <a:ext uri="{FF2B5EF4-FFF2-40B4-BE49-F238E27FC236}">
                <a16:creationId xmlns:a16="http://schemas.microsoft.com/office/drawing/2014/main" id="{2451AA16-40AA-016E-391B-C26ECA883831}"/>
              </a:ext>
            </a:extLst>
          </p:cNvPr>
          <p:cNvSpPr/>
          <p:nvPr/>
        </p:nvSpPr>
        <p:spPr>
          <a:xfrm>
            <a:off x="4723059" y="2544710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검색</a:t>
            </a:r>
            <a:r>
              <a:rPr lang="en-US" altLang="ko-KR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</a:t>
            </a:r>
            <a:r>
              <a:rPr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엔진 </a:t>
            </a:r>
          </a:p>
        </p:txBody>
      </p:sp>
      <p:sp>
        <p:nvSpPr>
          <p:cNvPr id="1038" name="직사각형 1037">
            <a:extLst>
              <a:ext uri="{FF2B5EF4-FFF2-40B4-BE49-F238E27FC236}">
                <a16:creationId xmlns:a16="http://schemas.microsoft.com/office/drawing/2014/main" id="{964B6BB8-D000-0528-6162-98B690A47A87}"/>
              </a:ext>
            </a:extLst>
          </p:cNvPr>
          <p:cNvSpPr/>
          <p:nvPr/>
        </p:nvSpPr>
        <p:spPr>
          <a:xfrm>
            <a:off x="4256033" y="3100524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검색요청 처리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검색캐시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유지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39" name="직사각형 1038">
            <a:extLst>
              <a:ext uri="{FF2B5EF4-FFF2-40B4-BE49-F238E27FC236}">
                <a16:creationId xmlns:a16="http://schemas.microsoft.com/office/drawing/2014/main" id="{4C347093-7F29-116E-0325-0875501C8951}"/>
              </a:ext>
            </a:extLst>
          </p:cNvPr>
          <p:cNvSpPr/>
          <p:nvPr/>
        </p:nvSpPr>
        <p:spPr>
          <a:xfrm>
            <a:off x="4256033" y="3513051"/>
            <a:ext cx="801156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색인관리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검색결과 생성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색인기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40" name="사각형: 둥근 모서리 3">
            <a:extLst>
              <a:ext uri="{FF2B5EF4-FFF2-40B4-BE49-F238E27FC236}">
                <a16:creationId xmlns:a16="http://schemas.microsoft.com/office/drawing/2014/main" id="{32FF35B6-22ED-13E3-BB6D-9979455D51F7}"/>
              </a:ext>
            </a:extLst>
          </p:cNvPr>
          <p:cNvSpPr/>
          <p:nvPr/>
        </p:nvSpPr>
        <p:spPr>
          <a:xfrm>
            <a:off x="7536160" y="1731404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 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지식</a:t>
            </a:r>
          </a:p>
        </p:txBody>
      </p:sp>
      <p:sp>
        <p:nvSpPr>
          <p:cNvPr id="1041" name="사각형: 둥근 모서리 3">
            <a:extLst>
              <a:ext uri="{FF2B5EF4-FFF2-40B4-BE49-F238E27FC236}">
                <a16:creationId xmlns:a16="http://schemas.microsoft.com/office/drawing/2014/main" id="{F10313C6-0EA0-547F-C33A-BAD53C58A112}"/>
              </a:ext>
            </a:extLst>
          </p:cNvPr>
          <p:cNvSpPr/>
          <p:nvPr/>
        </p:nvSpPr>
        <p:spPr>
          <a:xfrm>
            <a:off x="7536159" y="3056283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044" name="사각형: 둥근 모서리 1043">
            <a:extLst>
              <a:ext uri="{FF2B5EF4-FFF2-40B4-BE49-F238E27FC236}">
                <a16:creationId xmlns:a16="http://schemas.microsoft.com/office/drawing/2014/main" id="{93A13CC9-297D-F564-8654-920F866A3507}"/>
              </a:ext>
            </a:extLst>
          </p:cNvPr>
          <p:cNvSpPr/>
          <p:nvPr/>
        </p:nvSpPr>
        <p:spPr>
          <a:xfrm flipH="1">
            <a:off x="7838195" y="2340553"/>
            <a:ext cx="526641" cy="469714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AP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통합 </a:t>
            </a: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 </a:t>
            </a:r>
            <a:endParaRPr kumimoji="1" lang="ko-KR" altLang="en-US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grpSp>
        <p:nvGrpSpPr>
          <p:cNvPr id="1045" name="그룹 1044">
            <a:extLst>
              <a:ext uri="{FF2B5EF4-FFF2-40B4-BE49-F238E27FC236}">
                <a16:creationId xmlns:a16="http://schemas.microsoft.com/office/drawing/2014/main" id="{230EC9D8-E457-273B-CB15-CA5F70BF11FD}"/>
              </a:ext>
            </a:extLst>
          </p:cNvPr>
          <p:cNvGrpSpPr/>
          <p:nvPr/>
        </p:nvGrpSpPr>
        <p:grpSpPr>
          <a:xfrm>
            <a:off x="8041297" y="2112391"/>
            <a:ext cx="109285" cy="227951"/>
            <a:chOff x="4477207" y="4952772"/>
            <a:chExt cx="108013" cy="537205"/>
          </a:xfrm>
        </p:grpSpPr>
        <p:cxnSp>
          <p:nvCxnSpPr>
            <p:cNvPr id="1046" name="직선 화살표 연결선 1045">
              <a:extLst>
                <a:ext uri="{FF2B5EF4-FFF2-40B4-BE49-F238E27FC236}">
                  <a16:creationId xmlns:a16="http://schemas.microsoft.com/office/drawing/2014/main" id="{411E73C4-8A2D-35E9-8B96-DC9A8D125F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047" name="직선 화살표 연결선 1046">
              <a:extLst>
                <a:ext uri="{FF2B5EF4-FFF2-40B4-BE49-F238E27FC236}">
                  <a16:creationId xmlns:a16="http://schemas.microsoft.com/office/drawing/2014/main" id="{719565D1-D19C-8445-123F-8A38D8D032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sp>
        <p:nvSpPr>
          <p:cNvPr id="1048" name="사각형: 둥근 모서리 1047">
            <a:extLst>
              <a:ext uri="{FF2B5EF4-FFF2-40B4-BE49-F238E27FC236}">
                <a16:creationId xmlns:a16="http://schemas.microsoft.com/office/drawing/2014/main" id="{DC24349B-375C-7F01-E4E2-BE01EBE29D44}"/>
              </a:ext>
            </a:extLst>
          </p:cNvPr>
          <p:cNvSpPr/>
          <p:nvPr/>
        </p:nvSpPr>
        <p:spPr>
          <a:xfrm>
            <a:off x="4875594" y="3086991"/>
            <a:ext cx="938632" cy="2802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검색 모듈 </a:t>
            </a:r>
            <a:r>
              <a:rPr lang="en-US" altLang="ko-KR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search</a:t>
            </a:r>
            <a:endParaRPr lang="ko-KR" altLang="en-US" sz="800" b="1" dirty="0">
              <a:solidFill>
                <a:schemeClr val="tx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049" name="사각형: 둥근 모서리 1048">
            <a:extLst>
              <a:ext uri="{FF2B5EF4-FFF2-40B4-BE49-F238E27FC236}">
                <a16:creationId xmlns:a16="http://schemas.microsoft.com/office/drawing/2014/main" id="{DCF2CC52-E8E5-2693-E772-A5A3E36440BA}"/>
              </a:ext>
            </a:extLst>
          </p:cNvPr>
          <p:cNvSpPr/>
          <p:nvPr/>
        </p:nvSpPr>
        <p:spPr>
          <a:xfrm>
            <a:off x="4880118" y="3500787"/>
            <a:ext cx="938632" cy="2802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색인 모듈 </a:t>
            </a:r>
            <a:r>
              <a:rPr lang="en-US" altLang="ko-KR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index</a:t>
            </a:r>
            <a:endParaRPr lang="ko-KR" altLang="en-US" sz="800" b="1" dirty="0">
              <a:solidFill>
                <a:schemeClr val="tx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050" name="직사각형 1049">
            <a:extLst>
              <a:ext uri="{FF2B5EF4-FFF2-40B4-BE49-F238E27FC236}">
                <a16:creationId xmlns:a16="http://schemas.microsoft.com/office/drawing/2014/main" id="{FE152203-5E67-876B-E166-190FA0BD3313}"/>
              </a:ext>
            </a:extLst>
          </p:cNvPr>
          <p:cNvSpPr/>
          <p:nvPr/>
        </p:nvSpPr>
        <p:spPr>
          <a:xfrm>
            <a:off x="5905766" y="3357883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색인동기화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검색된 문서 요청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51" name="사각형: 둥근 모서리 3">
            <a:extLst>
              <a:ext uri="{FF2B5EF4-FFF2-40B4-BE49-F238E27FC236}">
                <a16:creationId xmlns:a16="http://schemas.microsoft.com/office/drawing/2014/main" id="{740C673A-7601-509D-4A37-D4F3687D5878}"/>
              </a:ext>
            </a:extLst>
          </p:cNvPr>
          <p:cNvSpPr/>
          <p:nvPr/>
        </p:nvSpPr>
        <p:spPr>
          <a:xfrm>
            <a:off x="7536160" y="3539231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TA 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052" name="사각형: 둥근 모서리 1051">
            <a:extLst>
              <a:ext uri="{FF2B5EF4-FFF2-40B4-BE49-F238E27FC236}">
                <a16:creationId xmlns:a16="http://schemas.microsoft.com/office/drawing/2014/main" id="{201F0B92-CDCB-4C5F-024E-1AC3CF24BB8E}"/>
              </a:ext>
            </a:extLst>
          </p:cNvPr>
          <p:cNvSpPr/>
          <p:nvPr/>
        </p:nvSpPr>
        <p:spPr>
          <a:xfrm flipH="1">
            <a:off x="7838195" y="4161464"/>
            <a:ext cx="526641" cy="469714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AI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</a:t>
            </a:r>
            <a:endParaRPr kumimoji="1" lang="ko-KR" altLang="en-US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1053" name="사각형: 둥근 모서리 3">
            <a:extLst>
              <a:ext uri="{FF2B5EF4-FFF2-40B4-BE49-F238E27FC236}">
                <a16:creationId xmlns:a16="http://schemas.microsoft.com/office/drawing/2014/main" id="{EFED3103-DD6A-64E7-FCCF-7A768BC696BE}"/>
              </a:ext>
            </a:extLst>
          </p:cNvPr>
          <p:cNvSpPr/>
          <p:nvPr/>
        </p:nvSpPr>
        <p:spPr>
          <a:xfrm>
            <a:off x="7536158" y="4939791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비식별화 솔루션</a:t>
            </a:r>
          </a:p>
        </p:txBody>
      </p:sp>
      <p:grpSp>
        <p:nvGrpSpPr>
          <p:cNvPr id="1054" name="그룹 1053">
            <a:extLst>
              <a:ext uri="{FF2B5EF4-FFF2-40B4-BE49-F238E27FC236}">
                <a16:creationId xmlns:a16="http://schemas.microsoft.com/office/drawing/2014/main" id="{EEE18FF1-0570-8226-7B25-2E72E1C6B90E}"/>
              </a:ext>
            </a:extLst>
          </p:cNvPr>
          <p:cNvGrpSpPr/>
          <p:nvPr/>
        </p:nvGrpSpPr>
        <p:grpSpPr>
          <a:xfrm>
            <a:off x="8041297" y="2802558"/>
            <a:ext cx="109285" cy="227951"/>
            <a:chOff x="4477207" y="4952772"/>
            <a:chExt cx="108013" cy="537205"/>
          </a:xfrm>
        </p:grpSpPr>
        <p:cxnSp>
          <p:nvCxnSpPr>
            <p:cNvPr id="1055" name="직선 화살표 연결선 1054">
              <a:extLst>
                <a:ext uri="{FF2B5EF4-FFF2-40B4-BE49-F238E27FC236}">
                  <a16:creationId xmlns:a16="http://schemas.microsoft.com/office/drawing/2014/main" id="{CA391178-B7C7-F4BA-4AB5-435CD4E039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056" name="직선 화살표 연결선 1055">
              <a:extLst>
                <a:ext uri="{FF2B5EF4-FFF2-40B4-BE49-F238E27FC236}">
                  <a16:creationId xmlns:a16="http://schemas.microsoft.com/office/drawing/2014/main" id="{982079CC-AD1A-9774-2124-09BBBDAEEA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grpSp>
        <p:nvGrpSpPr>
          <p:cNvPr id="1057" name="그룹 1056">
            <a:extLst>
              <a:ext uri="{FF2B5EF4-FFF2-40B4-BE49-F238E27FC236}">
                <a16:creationId xmlns:a16="http://schemas.microsoft.com/office/drawing/2014/main" id="{C10E31E1-41F3-C1DA-2D9F-617AC8482CE2}"/>
              </a:ext>
            </a:extLst>
          </p:cNvPr>
          <p:cNvGrpSpPr/>
          <p:nvPr/>
        </p:nvGrpSpPr>
        <p:grpSpPr>
          <a:xfrm>
            <a:off x="8041297" y="3919480"/>
            <a:ext cx="109285" cy="227951"/>
            <a:chOff x="4477207" y="4952772"/>
            <a:chExt cx="108013" cy="537205"/>
          </a:xfrm>
        </p:grpSpPr>
        <p:cxnSp>
          <p:nvCxnSpPr>
            <p:cNvPr id="1058" name="직선 화살표 연결선 1057">
              <a:extLst>
                <a:ext uri="{FF2B5EF4-FFF2-40B4-BE49-F238E27FC236}">
                  <a16:creationId xmlns:a16="http://schemas.microsoft.com/office/drawing/2014/main" id="{2DFA557C-2919-9EF7-3089-D5FECBA54B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059" name="직선 화살표 연결선 1058">
              <a:extLst>
                <a:ext uri="{FF2B5EF4-FFF2-40B4-BE49-F238E27FC236}">
                  <a16:creationId xmlns:a16="http://schemas.microsoft.com/office/drawing/2014/main" id="{D84E0A55-9623-1716-4304-32D93D7859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sp>
        <p:nvSpPr>
          <p:cNvPr id="1060" name="내용 개체 틀 2">
            <a:extLst>
              <a:ext uri="{FF2B5EF4-FFF2-40B4-BE49-F238E27FC236}">
                <a16:creationId xmlns:a16="http://schemas.microsoft.com/office/drawing/2014/main" id="{576D47F8-68F6-2C97-F2BD-E7304BC7BCE9}"/>
              </a:ext>
            </a:extLst>
          </p:cNvPr>
          <p:cNvSpPr txBox="1">
            <a:spLocks/>
          </p:cNvSpPr>
          <p:nvPr/>
        </p:nvSpPr>
        <p:spPr>
          <a:xfrm>
            <a:off x="1479705" y="2656839"/>
            <a:ext cx="8435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 b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0F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0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검색 페이지</a:t>
            </a:r>
            <a:endParaRPr lang="en-US" altLang="ko-KR" b="0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1061" name="Picture 2">
            <a:extLst>
              <a:ext uri="{FF2B5EF4-FFF2-40B4-BE49-F238E27FC236}">
                <a16:creationId xmlns:a16="http://schemas.microsoft.com/office/drawing/2014/main" id="{DB47C3DC-8E17-5FFF-1707-DDA1011F9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639" y="2918449"/>
            <a:ext cx="840259" cy="52630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062" name="직선 화살표 연결선 1061">
            <a:extLst>
              <a:ext uri="{FF2B5EF4-FFF2-40B4-BE49-F238E27FC236}">
                <a16:creationId xmlns:a16="http://schemas.microsoft.com/office/drawing/2014/main" id="{C83D5A5A-D33D-A643-9724-0AAAEA142367}"/>
              </a:ext>
            </a:extLst>
          </p:cNvPr>
          <p:cNvCxnSpPr>
            <a:cxnSpLocks/>
            <a:stCxn id="1049" idx="0"/>
            <a:endCxn id="1048" idx="2"/>
          </p:cNvCxnSpPr>
          <p:nvPr/>
        </p:nvCxnSpPr>
        <p:spPr>
          <a:xfrm flipH="1" flipV="1">
            <a:off x="5344910" y="3367216"/>
            <a:ext cx="4524" cy="133571"/>
          </a:xfrm>
          <a:prstGeom prst="straightConnector1">
            <a:avLst/>
          </a:prstGeom>
          <a:ln w="28575">
            <a:solidFill>
              <a:schemeClr val="tx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6" name="직선 화살표 연결선 1065">
            <a:extLst>
              <a:ext uri="{FF2B5EF4-FFF2-40B4-BE49-F238E27FC236}">
                <a16:creationId xmlns:a16="http://schemas.microsoft.com/office/drawing/2014/main" id="{7E23B5F1-945D-BE71-09B9-E08CF4D8142B}"/>
              </a:ext>
            </a:extLst>
          </p:cNvPr>
          <p:cNvCxnSpPr>
            <a:cxnSpLocks/>
          </p:cNvCxnSpPr>
          <p:nvPr/>
        </p:nvCxnSpPr>
        <p:spPr>
          <a:xfrm>
            <a:off x="1197872" y="3059390"/>
            <a:ext cx="223675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7" name="직선 화살표 연결선 1066">
            <a:extLst>
              <a:ext uri="{FF2B5EF4-FFF2-40B4-BE49-F238E27FC236}">
                <a16:creationId xmlns:a16="http://schemas.microsoft.com/office/drawing/2014/main" id="{F9C19F0E-FC22-4C3C-018A-071E0FDAB26E}"/>
              </a:ext>
            </a:extLst>
          </p:cNvPr>
          <p:cNvCxnSpPr>
            <a:cxnSpLocks/>
          </p:cNvCxnSpPr>
          <p:nvPr/>
        </p:nvCxnSpPr>
        <p:spPr>
          <a:xfrm>
            <a:off x="1189788" y="3279464"/>
            <a:ext cx="231759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8" name="직선 화살표 연결선 235">
            <a:extLst>
              <a:ext uri="{FF2B5EF4-FFF2-40B4-BE49-F238E27FC236}">
                <a16:creationId xmlns:a16="http://schemas.microsoft.com/office/drawing/2014/main" id="{34F314AA-E25E-8B4F-BF86-106ED1A21F98}"/>
              </a:ext>
            </a:extLst>
          </p:cNvPr>
          <p:cNvCxnSpPr>
            <a:cxnSpLocks/>
            <a:endCxn id="1044" idx="3"/>
          </p:cNvCxnSpPr>
          <p:nvPr/>
        </p:nvCxnSpPr>
        <p:spPr>
          <a:xfrm flipV="1">
            <a:off x="6615087" y="2575410"/>
            <a:ext cx="1223108" cy="1217453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triangle" w="med" len="med"/>
            <a:tailEnd type="triangle" w="med" len="med"/>
          </a:ln>
          <a:effectLst/>
        </p:spPr>
      </p:cxnSp>
      <p:sp>
        <p:nvSpPr>
          <p:cNvPr id="1073" name="사각형: 둥근 모서리 1072">
            <a:extLst>
              <a:ext uri="{FF2B5EF4-FFF2-40B4-BE49-F238E27FC236}">
                <a16:creationId xmlns:a16="http://schemas.microsoft.com/office/drawing/2014/main" id="{C677694F-D5E4-3B8E-9E33-95CF8DA7429A}"/>
              </a:ext>
            </a:extLst>
          </p:cNvPr>
          <p:cNvSpPr/>
          <p:nvPr/>
        </p:nvSpPr>
        <p:spPr>
          <a:xfrm>
            <a:off x="5944750" y="3661764"/>
            <a:ext cx="670337" cy="45210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저장 모듈 </a:t>
            </a:r>
          </a:p>
        </p:txBody>
      </p:sp>
      <p:sp>
        <p:nvSpPr>
          <p:cNvPr id="1075" name="직사각형 1074">
            <a:extLst>
              <a:ext uri="{FF2B5EF4-FFF2-40B4-BE49-F238E27FC236}">
                <a16:creationId xmlns:a16="http://schemas.microsoft.com/office/drawing/2014/main" id="{C8C21636-AEB5-2C8D-6191-B1785EA1CED4}"/>
              </a:ext>
            </a:extLst>
          </p:cNvPr>
          <p:cNvSpPr/>
          <p:nvPr/>
        </p:nvSpPr>
        <p:spPr>
          <a:xfrm>
            <a:off x="6898638" y="2842517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상담요약 정보 색인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상담요약 정보 요청 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76" name="직사각형 1075">
            <a:extLst>
              <a:ext uri="{FF2B5EF4-FFF2-40B4-BE49-F238E27FC236}">
                <a16:creationId xmlns:a16="http://schemas.microsoft.com/office/drawing/2014/main" id="{1073FA94-9B1A-3A96-E380-52881608C592}"/>
              </a:ext>
            </a:extLst>
          </p:cNvPr>
          <p:cNvSpPr/>
          <p:nvPr/>
        </p:nvSpPr>
        <p:spPr>
          <a:xfrm>
            <a:off x="6891228" y="2261120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KMS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지식 정보 색인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KMS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원본 문서 요청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077" name="직선 화살표 연결선 94">
            <a:extLst>
              <a:ext uri="{FF2B5EF4-FFF2-40B4-BE49-F238E27FC236}">
                <a16:creationId xmlns:a16="http://schemas.microsoft.com/office/drawing/2014/main" id="{2D81EFB6-FDA9-06D4-FBBE-7E05AF4207E4}"/>
              </a:ext>
            </a:extLst>
          </p:cNvPr>
          <p:cNvCxnSpPr>
            <a:cxnSpLocks/>
            <a:stCxn id="1051" idx="1"/>
          </p:cNvCxnSpPr>
          <p:nvPr/>
        </p:nvCxnSpPr>
        <p:spPr>
          <a:xfrm rot="10800000" flipV="1">
            <a:off x="6615088" y="3722338"/>
            <a:ext cx="921073" cy="189411"/>
          </a:xfrm>
          <a:prstGeom prst="bentConnector3">
            <a:avLst>
              <a:gd name="adj1" fmla="val 18563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083" name="직사각형 1082">
            <a:extLst>
              <a:ext uri="{FF2B5EF4-FFF2-40B4-BE49-F238E27FC236}">
                <a16:creationId xmlns:a16="http://schemas.microsoft.com/office/drawing/2014/main" id="{5D1DAEBE-60DB-0B9C-861A-0DE010FC623C}"/>
              </a:ext>
            </a:extLst>
          </p:cNvPr>
          <p:cNvSpPr/>
          <p:nvPr/>
        </p:nvSpPr>
        <p:spPr>
          <a:xfrm>
            <a:off x="6869520" y="3989819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질의응답셋 정보 색인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 요청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1088" name="그룹 1087">
            <a:extLst>
              <a:ext uri="{FF2B5EF4-FFF2-40B4-BE49-F238E27FC236}">
                <a16:creationId xmlns:a16="http://schemas.microsoft.com/office/drawing/2014/main" id="{0FBB23C4-18C3-BCC0-66CE-E1AA94BADACC}"/>
              </a:ext>
            </a:extLst>
          </p:cNvPr>
          <p:cNvGrpSpPr/>
          <p:nvPr/>
        </p:nvGrpSpPr>
        <p:grpSpPr>
          <a:xfrm>
            <a:off x="8041297" y="4671509"/>
            <a:ext cx="109285" cy="227951"/>
            <a:chOff x="4477207" y="4952772"/>
            <a:chExt cx="108013" cy="537205"/>
          </a:xfrm>
        </p:grpSpPr>
        <p:cxnSp>
          <p:nvCxnSpPr>
            <p:cNvPr id="1089" name="직선 화살표 연결선 1088">
              <a:extLst>
                <a:ext uri="{FF2B5EF4-FFF2-40B4-BE49-F238E27FC236}">
                  <a16:creationId xmlns:a16="http://schemas.microsoft.com/office/drawing/2014/main" id="{8CD1C284-E1C8-1653-AC12-622488E18F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090" name="직선 화살표 연결선 1089">
              <a:extLst>
                <a:ext uri="{FF2B5EF4-FFF2-40B4-BE49-F238E27FC236}">
                  <a16:creationId xmlns:a16="http://schemas.microsoft.com/office/drawing/2014/main" id="{EBBE8672-DAB7-05A5-1C28-22FEE60A20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cxnSp>
        <p:nvCxnSpPr>
          <p:cNvPr id="1093" name="직선 화살표 연결선 94">
            <a:extLst>
              <a:ext uri="{FF2B5EF4-FFF2-40B4-BE49-F238E27FC236}">
                <a16:creationId xmlns:a16="http://schemas.microsoft.com/office/drawing/2014/main" id="{FA5E2FF4-8227-0849-EC46-4F7CDFDD417E}"/>
              </a:ext>
            </a:extLst>
          </p:cNvPr>
          <p:cNvCxnSpPr>
            <a:cxnSpLocks/>
          </p:cNvCxnSpPr>
          <p:nvPr/>
        </p:nvCxnSpPr>
        <p:spPr>
          <a:xfrm rot="10800000">
            <a:off x="6615088" y="4013645"/>
            <a:ext cx="921071" cy="1235082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105" name="직사각형 1104">
            <a:extLst>
              <a:ext uri="{FF2B5EF4-FFF2-40B4-BE49-F238E27FC236}">
                <a16:creationId xmlns:a16="http://schemas.microsoft.com/office/drawing/2014/main" id="{13D8DC16-911B-F352-D3A0-9C8A392AD3C1}"/>
              </a:ext>
            </a:extLst>
          </p:cNvPr>
          <p:cNvSpPr/>
          <p:nvPr/>
        </p:nvSpPr>
        <p:spPr>
          <a:xfrm>
            <a:off x="6869519" y="4695365"/>
            <a:ext cx="1281061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비식별화된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질의 응답 색인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정보요청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113" name="직선 화살표 연결선 94">
            <a:extLst>
              <a:ext uri="{FF2B5EF4-FFF2-40B4-BE49-F238E27FC236}">
                <a16:creationId xmlns:a16="http://schemas.microsoft.com/office/drawing/2014/main" id="{4554D725-A6AB-D851-7F90-5877FD7274A5}"/>
              </a:ext>
            </a:extLst>
          </p:cNvPr>
          <p:cNvCxnSpPr>
            <a:cxnSpLocks/>
            <a:stCxn id="1048" idx="3"/>
            <a:endCxn id="1073" idx="0"/>
          </p:cNvCxnSpPr>
          <p:nvPr/>
        </p:nvCxnSpPr>
        <p:spPr>
          <a:xfrm>
            <a:off x="5814226" y="3227104"/>
            <a:ext cx="465693" cy="434660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1116" name="직선 화살표 연결선 94">
            <a:extLst>
              <a:ext uri="{FF2B5EF4-FFF2-40B4-BE49-F238E27FC236}">
                <a16:creationId xmlns:a16="http://schemas.microsoft.com/office/drawing/2014/main" id="{472CE1B5-AC03-9882-AEE2-8AE2FAC6AC31}"/>
              </a:ext>
            </a:extLst>
          </p:cNvPr>
          <p:cNvCxnSpPr>
            <a:cxnSpLocks/>
            <a:stCxn id="1049" idx="2"/>
            <a:endCxn id="1073" idx="1"/>
          </p:cNvCxnSpPr>
          <p:nvPr/>
        </p:nvCxnSpPr>
        <p:spPr>
          <a:xfrm rot="16200000" flipH="1">
            <a:off x="5593690" y="3536756"/>
            <a:ext cx="106805" cy="595316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122" name="내용 개체 틀 2">
            <a:extLst>
              <a:ext uri="{FF2B5EF4-FFF2-40B4-BE49-F238E27FC236}">
                <a16:creationId xmlns:a16="http://schemas.microsoft.com/office/drawing/2014/main" id="{7710759F-63D5-BBD1-B262-2C92A000D77E}"/>
              </a:ext>
            </a:extLst>
          </p:cNvPr>
          <p:cNvSpPr txBox="1">
            <a:spLocks/>
          </p:cNvSpPr>
          <p:nvPr/>
        </p:nvSpPr>
        <p:spPr>
          <a:xfrm>
            <a:off x="2945589" y="2864514"/>
            <a:ext cx="543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 b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0F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검색요청</a:t>
            </a:r>
            <a:endParaRPr lang="en-US" altLang="ko-KR" sz="800" b="0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123" name="내용 개체 틀 2">
            <a:extLst>
              <a:ext uri="{FF2B5EF4-FFF2-40B4-BE49-F238E27FC236}">
                <a16:creationId xmlns:a16="http://schemas.microsoft.com/office/drawing/2014/main" id="{EFAFF6A1-D2B6-0CFF-6001-89AE1D7D174C}"/>
              </a:ext>
            </a:extLst>
          </p:cNvPr>
          <p:cNvSpPr txBox="1">
            <a:spLocks/>
          </p:cNvSpPr>
          <p:nvPr/>
        </p:nvSpPr>
        <p:spPr>
          <a:xfrm>
            <a:off x="2855640" y="3208640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000" b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검색결과 제공</a:t>
            </a:r>
            <a:endParaRPr lang="en-US" altLang="ko-KR" sz="800" b="0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1126" name="그룹 1125">
            <a:extLst>
              <a:ext uri="{FF2B5EF4-FFF2-40B4-BE49-F238E27FC236}">
                <a16:creationId xmlns:a16="http://schemas.microsoft.com/office/drawing/2014/main" id="{C707BAAA-932B-B243-FBFE-1202D9C29FCF}"/>
              </a:ext>
            </a:extLst>
          </p:cNvPr>
          <p:cNvGrpSpPr/>
          <p:nvPr/>
        </p:nvGrpSpPr>
        <p:grpSpPr>
          <a:xfrm rot="16200000">
            <a:off x="3186966" y="2334293"/>
            <a:ext cx="147145" cy="1638476"/>
            <a:chOff x="4477207" y="4952772"/>
            <a:chExt cx="108013" cy="537205"/>
          </a:xfrm>
        </p:grpSpPr>
        <p:cxnSp>
          <p:nvCxnSpPr>
            <p:cNvPr id="1127" name="직선 화살표 연결선 1126">
              <a:extLst>
                <a:ext uri="{FF2B5EF4-FFF2-40B4-BE49-F238E27FC236}">
                  <a16:creationId xmlns:a16="http://schemas.microsoft.com/office/drawing/2014/main" id="{C56DFA27-2079-B0FF-B4CC-41DF104F66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128" name="직선 화살표 연결선 1127">
              <a:extLst>
                <a:ext uri="{FF2B5EF4-FFF2-40B4-BE49-F238E27FC236}">
                  <a16:creationId xmlns:a16="http://schemas.microsoft.com/office/drawing/2014/main" id="{21A26476-0741-7029-A3D5-C2C75B4328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230572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871422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검색엔진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517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SSO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636912"/>
            <a:ext cx="2866667" cy="19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60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269625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EMS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17B34F9C-4FF8-C859-F20F-8527BF02136C}"/>
              </a:ext>
            </a:extLst>
          </p:cNvPr>
          <p:cNvSpPr/>
          <p:nvPr/>
        </p:nvSpPr>
        <p:spPr>
          <a:xfrm>
            <a:off x="6095999" y="836712"/>
            <a:ext cx="5900531" cy="5760938"/>
          </a:xfrm>
          <a:prstGeom prst="rect">
            <a:avLst/>
          </a:prstGeom>
          <a:solidFill>
            <a:srgbClr val="F5E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DB80EFE2-10D2-7DFD-D358-E9949793F6D4}"/>
              </a:ext>
            </a:extLst>
          </p:cNvPr>
          <p:cNvSpPr/>
          <p:nvPr/>
        </p:nvSpPr>
        <p:spPr>
          <a:xfrm>
            <a:off x="6097861" y="836712"/>
            <a:ext cx="1440160" cy="3662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과천청사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E86B1F1-3F96-F802-53A6-ACCA4ECDCDFC}"/>
              </a:ext>
            </a:extLst>
          </p:cNvPr>
          <p:cNvSpPr txBox="1"/>
          <p:nvPr/>
        </p:nvSpPr>
        <p:spPr>
          <a:xfrm>
            <a:off x="6240016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TMS </a:t>
            </a:r>
            <a:r>
              <a:rPr lang="ko-KR" altLang="en-US" dirty="0"/>
              <a:t>구성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pic>
        <p:nvPicPr>
          <p:cNvPr id="115" name="그림 114">
            <a:extLst>
              <a:ext uri="{FF2B5EF4-FFF2-40B4-BE49-F238E27FC236}">
                <a16:creationId xmlns:a16="http://schemas.microsoft.com/office/drawing/2014/main" id="{0C6CCBE0-2326-6E0C-C235-33EBDE6B9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141" y="3354517"/>
            <a:ext cx="885949" cy="196222"/>
          </a:xfrm>
          <a:prstGeom prst="rect">
            <a:avLst/>
          </a:prstGeom>
        </p:spPr>
      </p:pic>
      <p:sp>
        <p:nvSpPr>
          <p:cNvPr id="116" name="직사각형 58">
            <a:extLst>
              <a:ext uri="{FF2B5EF4-FFF2-40B4-BE49-F238E27FC236}">
                <a16:creationId xmlns:a16="http://schemas.microsoft.com/office/drawing/2014/main" id="{269441DA-FB52-F4C4-31B3-A31CC5E2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669" y="2809810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#1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7" name="그림 42">
            <a:extLst>
              <a:ext uri="{FF2B5EF4-FFF2-40B4-BE49-F238E27FC236}">
                <a16:creationId xmlns:a16="http://schemas.microsoft.com/office/drawing/2014/main" id="{49E1F9A8-D7B4-6141-EA28-A95510F7C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72" y="2431051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직사각형 58">
            <a:extLst>
              <a:ext uri="{FF2B5EF4-FFF2-40B4-BE49-F238E27FC236}">
                <a16:creationId xmlns:a16="http://schemas.microsoft.com/office/drawing/2014/main" id="{0192FF54-33EE-761D-1BB3-644E58616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669" y="4190049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#2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9" name="그림 42">
            <a:extLst>
              <a:ext uri="{FF2B5EF4-FFF2-40B4-BE49-F238E27FC236}">
                <a16:creationId xmlns:a16="http://schemas.microsoft.com/office/drawing/2014/main" id="{4CAD1C6F-107F-2644-2E2A-669F058327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72" y="3811290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B1DAF848-8227-7F17-1681-CC08C4DDEA4E}"/>
              </a:ext>
            </a:extLst>
          </p:cNvPr>
          <p:cNvSpPr/>
          <p:nvPr/>
        </p:nvSpPr>
        <p:spPr>
          <a:xfrm>
            <a:off x="7525079" y="3236659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cxnSp>
        <p:nvCxnSpPr>
          <p:cNvPr id="121" name="연결선: 꺾임 120">
            <a:extLst>
              <a:ext uri="{FF2B5EF4-FFF2-40B4-BE49-F238E27FC236}">
                <a16:creationId xmlns:a16="http://schemas.microsoft.com/office/drawing/2014/main" id="{30A39B1D-C850-6FF4-E75E-C04BB3001A67}"/>
              </a:ext>
            </a:extLst>
          </p:cNvPr>
          <p:cNvCxnSpPr>
            <a:cxnSpLocks/>
            <a:stCxn id="115" idx="3"/>
            <a:endCxn id="117" idx="1"/>
          </p:cNvCxnSpPr>
          <p:nvPr/>
        </p:nvCxnSpPr>
        <p:spPr>
          <a:xfrm flipV="1">
            <a:off x="8292090" y="2628376"/>
            <a:ext cx="1408982" cy="82425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연결선: 꺾임 121">
            <a:extLst>
              <a:ext uri="{FF2B5EF4-FFF2-40B4-BE49-F238E27FC236}">
                <a16:creationId xmlns:a16="http://schemas.microsoft.com/office/drawing/2014/main" id="{1B14B036-7551-1894-629C-8985F8CAAEF0}"/>
              </a:ext>
            </a:extLst>
          </p:cNvPr>
          <p:cNvCxnSpPr>
            <a:cxnSpLocks/>
            <a:stCxn id="115" idx="3"/>
            <a:endCxn id="119" idx="1"/>
          </p:cNvCxnSpPr>
          <p:nvPr/>
        </p:nvCxnSpPr>
        <p:spPr>
          <a:xfrm>
            <a:off x="8292090" y="3452628"/>
            <a:ext cx="1408982" cy="55598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4A467725-BC00-A5FE-6A05-9AFA4FE1BA20}"/>
              </a:ext>
            </a:extLst>
          </p:cNvPr>
          <p:cNvSpPr/>
          <p:nvPr/>
        </p:nvSpPr>
        <p:spPr>
          <a:xfrm>
            <a:off x="8874799" y="409536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35E59212-62F5-8678-405E-89C937BCAAC9}"/>
              </a:ext>
            </a:extLst>
          </p:cNvPr>
          <p:cNvSpPr/>
          <p:nvPr/>
        </p:nvSpPr>
        <p:spPr>
          <a:xfrm>
            <a:off x="8874799" y="2495395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pic>
        <p:nvPicPr>
          <p:cNvPr id="125" name="_x680162264">
            <a:extLst>
              <a:ext uri="{FF2B5EF4-FFF2-40B4-BE49-F238E27FC236}">
                <a16:creationId xmlns:a16="http://schemas.microsoft.com/office/drawing/2014/main" id="{AAA7AB5A-4016-160D-2DAB-E735E6A39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216890"/>
            <a:ext cx="5900527" cy="138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6" name="직선 연결선 125">
            <a:extLst>
              <a:ext uri="{FF2B5EF4-FFF2-40B4-BE49-F238E27FC236}">
                <a16:creationId xmlns:a16="http://schemas.microsoft.com/office/drawing/2014/main" id="{442F00F2-36FC-7E44-87BE-87962C2EEC8A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7" name="직사각형 126">
            <a:extLst>
              <a:ext uri="{FF2B5EF4-FFF2-40B4-BE49-F238E27FC236}">
                <a16:creationId xmlns:a16="http://schemas.microsoft.com/office/drawing/2014/main" id="{2B0C4B9F-A1EB-3EB6-93A2-4AEF6C4A0BB7}"/>
              </a:ext>
            </a:extLst>
          </p:cNvPr>
          <p:cNvSpPr/>
          <p:nvPr/>
        </p:nvSpPr>
        <p:spPr>
          <a:xfrm>
            <a:off x="1989684" y="840535"/>
            <a:ext cx="41044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48090B9E-73D1-C529-3950-DA56410EE982}"/>
              </a:ext>
            </a:extLst>
          </p:cNvPr>
          <p:cNvSpPr/>
          <p:nvPr/>
        </p:nvSpPr>
        <p:spPr>
          <a:xfrm>
            <a:off x="195466" y="836712"/>
            <a:ext cx="1796078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FD0ACAA8-A114-F1AE-F974-755D5756BADA}"/>
              </a:ext>
            </a:extLst>
          </p:cNvPr>
          <p:cNvSpPr/>
          <p:nvPr/>
        </p:nvSpPr>
        <p:spPr>
          <a:xfrm>
            <a:off x="191344" y="854503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내부사용자</a:t>
            </a:r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3CFFA7A7-034E-4A60-A6B4-60B98C88F03E}"/>
              </a:ext>
            </a:extLst>
          </p:cNvPr>
          <p:cNvSpPr/>
          <p:nvPr/>
        </p:nvSpPr>
        <p:spPr>
          <a:xfrm>
            <a:off x="1991545" y="840535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31" name="사각형: 둥근 모서리 3">
            <a:extLst>
              <a:ext uri="{FF2B5EF4-FFF2-40B4-BE49-F238E27FC236}">
                <a16:creationId xmlns:a16="http://schemas.microsoft.com/office/drawing/2014/main" id="{F07BEFF5-9B00-1B72-6EEE-AF383A04BF84}"/>
              </a:ext>
            </a:extLst>
          </p:cNvPr>
          <p:cNvSpPr/>
          <p:nvPr/>
        </p:nvSpPr>
        <p:spPr>
          <a:xfrm>
            <a:off x="573520" y="3177073"/>
            <a:ext cx="997655" cy="44312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관리자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8DEEDED1-5870-0B91-77B1-EE9B29C87EA9}"/>
              </a:ext>
            </a:extLst>
          </p:cNvPr>
          <p:cNvSpPr/>
          <p:nvPr/>
        </p:nvSpPr>
        <p:spPr>
          <a:xfrm>
            <a:off x="2351584" y="318758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A25B9EE-D09D-01E9-968D-E357E13BA548}"/>
              </a:ext>
            </a:extLst>
          </p:cNvPr>
          <p:cNvGrpSpPr/>
          <p:nvPr/>
        </p:nvGrpSpPr>
        <p:grpSpPr>
          <a:xfrm>
            <a:off x="2285726" y="3288807"/>
            <a:ext cx="785938" cy="219655"/>
            <a:chOff x="1469989" y="4450875"/>
            <a:chExt cx="530198" cy="180000"/>
          </a:xfrm>
        </p:grpSpPr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CB8DFCF6-413B-C94C-9DA5-D7DCC7A0288B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138" name="그림 137">
              <a:extLst>
                <a:ext uri="{FF2B5EF4-FFF2-40B4-BE49-F238E27FC236}">
                  <a16:creationId xmlns:a16="http://schemas.microsoft.com/office/drawing/2014/main" id="{62BD72A7-0EFC-E5F9-6326-FFB29EFB9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098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35D66E97-6C2F-43DA-2315-C0712EB49994}"/>
              </a:ext>
            </a:extLst>
          </p:cNvPr>
          <p:cNvSpPr/>
          <p:nvPr/>
        </p:nvSpPr>
        <p:spPr>
          <a:xfrm>
            <a:off x="4439816" y="184482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SBS#1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E14C5147-4184-13BC-D963-3B8F74704BC1}"/>
              </a:ext>
            </a:extLst>
          </p:cNvPr>
          <p:cNvGrpSpPr/>
          <p:nvPr/>
        </p:nvGrpSpPr>
        <p:grpSpPr>
          <a:xfrm>
            <a:off x="4367808" y="1556792"/>
            <a:ext cx="785938" cy="219655"/>
            <a:chOff x="1469989" y="4450875"/>
            <a:chExt cx="530198" cy="180000"/>
          </a:xfrm>
        </p:grpSpPr>
        <p:sp>
          <p:nvSpPr>
            <p:cNvPr id="142" name="직사각형 141">
              <a:extLst>
                <a:ext uri="{FF2B5EF4-FFF2-40B4-BE49-F238E27FC236}">
                  <a16:creationId xmlns:a16="http://schemas.microsoft.com/office/drawing/2014/main" id="{ED3CBF63-6BFE-98E2-B2BB-1D89CAC22A50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43" name="왼쪽/오른쪽 화살표 414">
              <a:extLst>
                <a:ext uri="{FF2B5EF4-FFF2-40B4-BE49-F238E27FC236}">
                  <a16:creationId xmlns:a16="http://schemas.microsoft.com/office/drawing/2014/main" id="{ADF1731D-9152-F3AF-7D62-F029C06C603D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44" name="그림 143">
              <a:extLst>
                <a:ext uri="{FF2B5EF4-FFF2-40B4-BE49-F238E27FC236}">
                  <a16:creationId xmlns:a16="http://schemas.microsoft.com/office/drawing/2014/main" id="{F48EF026-AED4-41A0-D803-46194F09D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45" name="그림 144">
              <a:extLst>
                <a:ext uri="{FF2B5EF4-FFF2-40B4-BE49-F238E27FC236}">
                  <a16:creationId xmlns:a16="http://schemas.microsoft.com/office/drawing/2014/main" id="{39B34200-1C93-6058-127C-5AE0A814A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AE9D082B-22E0-A2E8-40FE-B9E994FBB289}"/>
              </a:ext>
            </a:extLst>
          </p:cNvPr>
          <p:cNvGrpSpPr/>
          <p:nvPr/>
        </p:nvGrpSpPr>
        <p:grpSpPr>
          <a:xfrm>
            <a:off x="4367808" y="2223424"/>
            <a:ext cx="785938" cy="219655"/>
            <a:chOff x="1469989" y="4450875"/>
            <a:chExt cx="530198" cy="180000"/>
          </a:xfrm>
        </p:grpSpPr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FAB541A1-68BD-911D-2186-DC7B7EE79CCB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48" name="왼쪽/오른쪽 화살표 414">
              <a:extLst>
                <a:ext uri="{FF2B5EF4-FFF2-40B4-BE49-F238E27FC236}">
                  <a16:creationId xmlns:a16="http://schemas.microsoft.com/office/drawing/2014/main" id="{46946F61-147F-8169-F2E5-7E25B9DE485E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49" name="그림 148">
              <a:extLst>
                <a:ext uri="{FF2B5EF4-FFF2-40B4-BE49-F238E27FC236}">
                  <a16:creationId xmlns:a16="http://schemas.microsoft.com/office/drawing/2014/main" id="{F61B0DD4-9382-2D26-B6DD-1C7CBAADD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50" name="그림 149">
              <a:extLst>
                <a:ext uri="{FF2B5EF4-FFF2-40B4-BE49-F238E27FC236}">
                  <a16:creationId xmlns:a16="http://schemas.microsoft.com/office/drawing/2014/main" id="{1345B432-D79C-C640-FA65-0169AE029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E9F31B45-1714-A662-0250-74E18DFBC6AC}"/>
              </a:ext>
            </a:extLst>
          </p:cNvPr>
          <p:cNvGrpSpPr/>
          <p:nvPr/>
        </p:nvGrpSpPr>
        <p:grpSpPr>
          <a:xfrm>
            <a:off x="4367808" y="2849305"/>
            <a:ext cx="785938" cy="219655"/>
            <a:chOff x="1469989" y="4450875"/>
            <a:chExt cx="530198" cy="180000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0E8A6F33-14B9-B95A-E816-414D45288F9D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53" name="왼쪽/오른쪽 화살표 414">
              <a:extLst>
                <a:ext uri="{FF2B5EF4-FFF2-40B4-BE49-F238E27FC236}">
                  <a16:creationId xmlns:a16="http://schemas.microsoft.com/office/drawing/2014/main" id="{908EA296-3C4F-0911-783A-574DEA1CAA03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54" name="그림 153">
              <a:extLst>
                <a:ext uri="{FF2B5EF4-FFF2-40B4-BE49-F238E27FC236}">
                  <a16:creationId xmlns:a16="http://schemas.microsoft.com/office/drawing/2014/main" id="{D5A6C631-94F9-2194-C1CB-03EF3566D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55" name="그림 154">
              <a:extLst>
                <a:ext uri="{FF2B5EF4-FFF2-40B4-BE49-F238E27FC236}">
                  <a16:creationId xmlns:a16="http://schemas.microsoft.com/office/drawing/2014/main" id="{7C19AC32-6090-36C7-294A-29657AA60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B19A5C08-B8EE-689D-E84F-237BCEF672D6}"/>
              </a:ext>
            </a:extLst>
          </p:cNvPr>
          <p:cNvGrpSpPr/>
          <p:nvPr/>
        </p:nvGrpSpPr>
        <p:grpSpPr>
          <a:xfrm>
            <a:off x="4367808" y="3462734"/>
            <a:ext cx="785938" cy="219655"/>
            <a:chOff x="1469989" y="4450875"/>
            <a:chExt cx="530198" cy="180000"/>
          </a:xfrm>
        </p:grpSpPr>
        <p:sp>
          <p:nvSpPr>
            <p:cNvPr id="157" name="직사각형 156">
              <a:extLst>
                <a:ext uri="{FF2B5EF4-FFF2-40B4-BE49-F238E27FC236}">
                  <a16:creationId xmlns:a16="http://schemas.microsoft.com/office/drawing/2014/main" id="{1CE9C9FE-2115-DB65-F82A-1068063C8BA8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58" name="왼쪽/오른쪽 화살표 414">
              <a:extLst>
                <a:ext uri="{FF2B5EF4-FFF2-40B4-BE49-F238E27FC236}">
                  <a16:creationId xmlns:a16="http://schemas.microsoft.com/office/drawing/2014/main" id="{A8245972-CACC-82BF-137C-7CFC9BFC3734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59" name="그림 158">
              <a:extLst>
                <a:ext uri="{FF2B5EF4-FFF2-40B4-BE49-F238E27FC236}">
                  <a16:creationId xmlns:a16="http://schemas.microsoft.com/office/drawing/2014/main" id="{1C1EEDFE-8F66-0DD4-2AC5-AA09D3250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60" name="그림 159">
              <a:extLst>
                <a:ext uri="{FF2B5EF4-FFF2-40B4-BE49-F238E27FC236}">
                  <a16:creationId xmlns:a16="http://schemas.microsoft.com/office/drawing/2014/main" id="{E64B8062-21EC-AE88-0CC1-1F5C914C9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FA19CF79-0B4D-7FF0-17E2-1FCF4B0FD916}"/>
              </a:ext>
            </a:extLst>
          </p:cNvPr>
          <p:cNvSpPr/>
          <p:nvPr/>
        </p:nvSpPr>
        <p:spPr>
          <a:xfrm>
            <a:off x="4439816" y="2504739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SBC#2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4854AFE6-419D-958D-7F35-88373A66D686}"/>
              </a:ext>
            </a:extLst>
          </p:cNvPr>
          <p:cNvSpPr/>
          <p:nvPr/>
        </p:nvSpPr>
        <p:spPr>
          <a:xfrm>
            <a:off x="4439816" y="3141197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CM#1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BCA2440C-60B4-25C7-7D26-66E9D5705ABB}"/>
              </a:ext>
            </a:extLst>
          </p:cNvPr>
          <p:cNvSpPr/>
          <p:nvPr/>
        </p:nvSpPr>
        <p:spPr>
          <a:xfrm>
            <a:off x="4439816" y="374261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64" name="연결선: 꺾임 163">
            <a:extLst>
              <a:ext uri="{FF2B5EF4-FFF2-40B4-BE49-F238E27FC236}">
                <a16:creationId xmlns:a16="http://schemas.microsoft.com/office/drawing/2014/main" id="{089BC6FA-94F1-E691-0E64-C4BD2D374512}"/>
              </a:ext>
            </a:extLst>
          </p:cNvPr>
          <p:cNvCxnSpPr>
            <a:cxnSpLocks/>
            <a:stCxn id="131" idx="3"/>
            <a:endCxn id="136" idx="1"/>
          </p:cNvCxnSpPr>
          <p:nvPr/>
        </p:nvCxnSpPr>
        <p:spPr>
          <a:xfrm>
            <a:off x="1571175" y="3398634"/>
            <a:ext cx="714551" cy="1"/>
          </a:xfrm>
          <a:prstGeom prst="bentConnector3">
            <a:avLst/>
          </a:prstGeom>
          <a:ln>
            <a:solidFill>
              <a:srgbClr val="FF3300"/>
            </a:solidFill>
            <a:prstDash val="sysDash"/>
            <a:tailEnd type="triangle"/>
          </a:ln>
          <a:effectLst>
            <a:glow rad="254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연결선: 꺾임 166">
            <a:extLst>
              <a:ext uri="{FF2B5EF4-FFF2-40B4-BE49-F238E27FC236}">
                <a16:creationId xmlns:a16="http://schemas.microsoft.com/office/drawing/2014/main" id="{AF842AF0-41CB-71C3-FF91-CE1F0F3D515F}"/>
              </a:ext>
            </a:extLst>
          </p:cNvPr>
          <p:cNvCxnSpPr>
            <a:cxnSpLocks/>
            <a:stCxn id="136" idx="3"/>
            <a:endCxn id="142" idx="1"/>
          </p:cNvCxnSpPr>
          <p:nvPr/>
        </p:nvCxnSpPr>
        <p:spPr>
          <a:xfrm flipV="1">
            <a:off x="3071664" y="1666620"/>
            <a:ext cx="1296144" cy="1732015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연결선: 꺾임 167">
            <a:extLst>
              <a:ext uri="{FF2B5EF4-FFF2-40B4-BE49-F238E27FC236}">
                <a16:creationId xmlns:a16="http://schemas.microsoft.com/office/drawing/2014/main" id="{EB258451-E999-FAA6-F581-E99F227ACE96}"/>
              </a:ext>
            </a:extLst>
          </p:cNvPr>
          <p:cNvCxnSpPr>
            <a:cxnSpLocks/>
            <a:stCxn id="136" idx="3"/>
            <a:endCxn id="147" idx="1"/>
          </p:cNvCxnSpPr>
          <p:nvPr/>
        </p:nvCxnSpPr>
        <p:spPr>
          <a:xfrm flipV="1">
            <a:off x="3071664" y="2333252"/>
            <a:ext cx="1296144" cy="1065383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연결선: 꺾임 168">
            <a:extLst>
              <a:ext uri="{FF2B5EF4-FFF2-40B4-BE49-F238E27FC236}">
                <a16:creationId xmlns:a16="http://schemas.microsoft.com/office/drawing/2014/main" id="{A35ED17E-BC1B-C3FF-3DFE-ACED1967BE6E}"/>
              </a:ext>
            </a:extLst>
          </p:cNvPr>
          <p:cNvCxnSpPr>
            <a:cxnSpLocks/>
            <a:stCxn id="136" idx="3"/>
            <a:endCxn id="152" idx="1"/>
          </p:cNvCxnSpPr>
          <p:nvPr/>
        </p:nvCxnSpPr>
        <p:spPr>
          <a:xfrm flipV="1">
            <a:off x="3071664" y="2959133"/>
            <a:ext cx="1296144" cy="43950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연결선: 꺾임 169">
            <a:extLst>
              <a:ext uri="{FF2B5EF4-FFF2-40B4-BE49-F238E27FC236}">
                <a16:creationId xmlns:a16="http://schemas.microsoft.com/office/drawing/2014/main" id="{670AF6C0-AF48-F6A7-3CEB-DED9A442268C}"/>
              </a:ext>
            </a:extLst>
          </p:cNvPr>
          <p:cNvCxnSpPr>
            <a:cxnSpLocks/>
            <a:stCxn id="136" idx="3"/>
            <a:endCxn id="157" idx="1"/>
          </p:cNvCxnSpPr>
          <p:nvPr/>
        </p:nvCxnSpPr>
        <p:spPr>
          <a:xfrm>
            <a:off x="3071664" y="3398635"/>
            <a:ext cx="1296144" cy="17392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>
            <a:extLst>
              <a:ext uri="{FF2B5EF4-FFF2-40B4-BE49-F238E27FC236}">
                <a16:creationId xmlns:a16="http://schemas.microsoft.com/office/drawing/2014/main" id="{9665BBAE-8EA8-8A04-F921-16CFAB2B673D}"/>
              </a:ext>
            </a:extLst>
          </p:cNvPr>
          <p:cNvCxnSpPr>
            <a:cxnSpLocks/>
          </p:cNvCxnSpPr>
          <p:nvPr/>
        </p:nvCxnSpPr>
        <p:spPr>
          <a:xfrm>
            <a:off x="6096000" y="840436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A5AABA71-88BB-1B9B-48DC-B56022F492F6}"/>
              </a:ext>
            </a:extLst>
          </p:cNvPr>
          <p:cNvSpPr txBox="1"/>
          <p:nvPr/>
        </p:nvSpPr>
        <p:spPr>
          <a:xfrm>
            <a:off x="336105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EMS </a:t>
            </a:r>
            <a:r>
              <a:rPr lang="ko-KR" altLang="en-US" dirty="0"/>
              <a:t>구성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225" name="직사각형 224">
            <a:extLst>
              <a:ext uri="{FF2B5EF4-FFF2-40B4-BE49-F238E27FC236}">
                <a16:creationId xmlns:a16="http://schemas.microsoft.com/office/drawing/2014/main" id="{055476C3-B740-BF79-8489-1AEDBF5BA209}"/>
              </a:ext>
            </a:extLst>
          </p:cNvPr>
          <p:cNvSpPr/>
          <p:nvPr/>
        </p:nvSpPr>
        <p:spPr>
          <a:xfrm>
            <a:off x="4439816" y="431848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AMS#1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C1618CDB-ACD1-B8E6-FD7F-1283701DC3B6}"/>
              </a:ext>
            </a:extLst>
          </p:cNvPr>
          <p:cNvGrpSpPr/>
          <p:nvPr/>
        </p:nvGrpSpPr>
        <p:grpSpPr>
          <a:xfrm>
            <a:off x="4367808" y="4030449"/>
            <a:ext cx="785938" cy="219655"/>
            <a:chOff x="1469989" y="4450875"/>
            <a:chExt cx="530198" cy="180000"/>
          </a:xfrm>
        </p:grpSpPr>
        <p:sp>
          <p:nvSpPr>
            <p:cNvPr id="227" name="직사각형 226">
              <a:extLst>
                <a:ext uri="{FF2B5EF4-FFF2-40B4-BE49-F238E27FC236}">
                  <a16:creationId xmlns:a16="http://schemas.microsoft.com/office/drawing/2014/main" id="{DD700278-2BF7-B9E4-6253-B3335D322D4F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28" name="왼쪽/오른쪽 화살표 414">
              <a:extLst>
                <a:ext uri="{FF2B5EF4-FFF2-40B4-BE49-F238E27FC236}">
                  <a16:creationId xmlns:a16="http://schemas.microsoft.com/office/drawing/2014/main" id="{7F43B870-952F-8BAB-F9AA-0015AACE8EDB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29" name="그림 228">
              <a:extLst>
                <a:ext uri="{FF2B5EF4-FFF2-40B4-BE49-F238E27FC236}">
                  <a16:creationId xmlns:a16="http://schemas.microsoft.com/office/drawing/2014/main" id="{95556BF6-4565-0BB2-D698-E93D7769D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30" name="그림 229">
              <a:extLst>
                <a:ext uri="{FF2B5EF4-FFF2-40B4-BE49-F238E27FC236}">
                  <a16:creationId xmlns:a16="http://schemas.microsoft.com/office/drawing/2014/main" id="{9E5E82D9-CA64-EDC5-B548-1AC5BCE76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4F23B65F-36EB-995D-33A5-EC7F62A884C2}"/>
              </a:ext>
            </a:extLst>
          </p:cNvPr>
          <p:cNvGrpSpPr/>
          <p:nvPr/>
        </p:nvGrpSpPr>
        <p:grpSpPr>
          <a:xfrm>
            <a:off x="4367808" y="4697081"/>
            <a:ext cx="785938" cy="219655"/>
            <a:chOff x="1469989" y="4450875"/>
            <a:chExt cx="530198" cy="180000"/>
          </a:xfrm>
        </p:grpSpPr>
        <p:sp>
          <p:nvSpPr>
            <p:cNvPr id="232" name="직사각형 231">
              <a:extLst>
                <a:ext uri="{FF2B5EF4-FFF2-40B4-BE49-F238E27FC236}">
                  <a16:creationId xmlns:a16="http://schemas.microsoft.com/office/drawing/2014/main" id="{555D1607-6D98-8CD9-069D-20FC652E0FD8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33" name="왼쪽/오른쪽 화살표 414">
              <a:extLst>
                <a:ext uri="{FF2B5EF4-FFF2-40B4-BE49-F238E27FC236}">
                  <a16:creationId xmlns:a16="http://schemas.microsoft.com/office/drawing/2014/main" id="{6D6CAA51-37ED-F5E9-C4F0-6C0703154282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34" name="그림 233">
              <a:extLst>
                <a:ext uri="{FF2B5EF4-FFF2-40B4-BE49-F238E27FC236}">
                  <a16:creationId xmlns:a16="http://schemas.microsoft.com/office/drawing/2014/main" id="{1B1B087A-BA39-20A4-3566-E581907FD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35" name="그림 234">
              <a:extLst>
                <a:ext uri="{FF2B5EF4-FFF2-40B4-BE49-F238E27FC236}">
                  <a16:creationId xmlns:a16="http://schemas.microsoft.com/office/drawing/2014/main" id="{2DD26C6D-12E5-8B70-F9A9-8906E474A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36" name="그룹 235">
            <a:extLst>
              <a:ext uri="{FF2B5EF4-FFF2-40B4-BE49-F238E27FC236}">
                <a16:creationId xmlns:a16="http://schemas.microsoft.com/office/drawing/2014/main" id="{725C5174-D061-D89B-8E46-8DC12F372A82}"/>
              </a:ext>
            </a:extLst>
          </p:cNvPr>
          <p:cNvGrpSpPr/>
          <p:nvPr/>
        </p:nvGrpSpPr>
        <p:grpSpPr>
          <a:xfrm>
            <a:off x="4367808" y="5322962"/>
            <a:ext cx="785938" cy="219655"/>
            <a:chOff x="1469989" y="4450875"/>
            <a:chExt cx="530198" cy="180000"/>
          </a:xfrm>
        </p:grpSpPr>
        <p:sp>
          <p:nvSpPr>
            <p:cNvPr id="237" name="직사각형 236">
              <a:extLst>
                <a:ext uri="{FF2B5EF4-FFF2-40B4-BE49-F238E27FC236}">
                  <a16:creationId xmlns:a16="http://schemas.microsoft.com/office/drawing/2014/main" id="{7A73FE6E-496C-E76D-C453-D42F08703826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38" name="왼쪽/오른쪽 화살표 414">
              <a:extLst>
                <a:ext uri="{FF2B5EF4-FFF2-40B4-BE49-F238E27FC236}">
                  <a16:creationId xmlns:a16="http://schemas.microsoft.com/office/drawing/2014/main" id="{34AA7F0C-2E52-A40A-50FA-BDB1B2D237C9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39" name="그림 238">
              <a:extLst>
                <a:ext uri="{FF2B5EF4-FFF2-40B4-BE49-F238E27FC236}">
                  <a16:creationId xmlns:a16="http://schemas.microsoft.com/office/drawing/2014/main" id="{0D889FA6-E8A6-48E0-0DAF-C2FD954AD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40" name="그림 239">
              <a:extLst>
                <a:ext uri="{FF2B5EF4-FFF2-40B4-BE49-F238E27FC236}">
                  <a16:creationId xmlns:a16="http://schemas.microsoft.com/office/drawing/2014/main" id="{ECCBA344-C6C0-3FBB-689F-82DCBB745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82A88FBE-34DA-D624-8BD4-FD05EFAC1B19}"/>
              </a:ext>
            </a:extLst>
          </p:cNvPr>
          <p:cNvGrpSpPr/>
          <p:nvPr/>
        </p:nvGrpSpPr>
        <p:grpSpPr>
          <a:xfrm>
            <a:off x="4367811" y="5936391"/>
            <a:ext cx="785939" cy="219655"/>
            <a:chOff x="1469989" y="4450875"/>
            <a:chExt cx="530198" cy="180000"/>
          </a:xfrm>
        </p:grpSpPr>
        <p:sp>
          <p:nvSpPr>
            <p:cNvPr id="242" name="직사각형 241">
              <a:extLst>
                <a:ext uri="{FF2B5EF4-FFF2-40B4-BE49-F238E27FC236}">
                  <a16:creationId xmlns:a16="http://schemas.microsoft.com/office/drawing/2014/main" id="{66217BD0-0432-69A0-1BBF-74564CDBA7FB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43" name="왼쪽/오른쪽 화살표 414">
              <a:extLst>
                <a:ext uri="{FF2B5EF4-FFF2-40B4-BE49-F238E27FC236}">
                  <a16:creationId xmlns:a16="http://schemas.microsoft.com/office/drawing/2014/main" id="{257A4A9A-B5F5-0696-1998-30D891BA246A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44" name="그림 243">
              <a:extLst>
                <a:ext uri="{FF2B5EF4-FFF2-40B4-BE49-F238E27FC236}">
                  <a16:creationId xmlns:a16="http://schemas.microsoft.com/office/drawing/2014/main" id="{66524BC5-6F54-46F9-42B0-2BB647532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45" name="그림 244">
              <a:extLst>
                <a:ext uri="{FF2B5EF4-FFF2-40B4-BE49-F238E27FC236}">
                  <a16:creationId xmlns:a16="http://schemas.microsoft.com/office/drawing/2014/main" id="{DFF57D92-E062-6F61-90E9-7A5A41AF9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46" name="직사각형 245">
            <a:extLst>
              <a:ext uri="{FF2B5EF4-FFF2-40B4-BE49-F238E27FC236}">
                <a16:creationId xmlns:a16="http://schemas.microsoft.com/office/drawing/2014/main" id="{3AE7AEE1-A9EB-C23C-F7BE-3D49DDE8BB85}"/>
              </a:ext>
            </a:extLst>
          </p:cNvPr>
          <p:cNvSpPr/>
          <p:nvPr/>
        </p:nvSpPr>
        <p:spPr>
          <a:xfrm>
            <a:off x="4439816" y="4978396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SBC#1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7" name="직사각형 246">
            <a:extLst>
              <a:ext uri="{FF2B5EF4-FFF2-40B4-BE49-F238E27FC236}">
                <a16:creationId xmlns:a16="http://schemas.microsoft.com/office/drawing/2014/main" id="{7835C956-7AE5-DA92-2129-D8E3C2EE9A11}"/>
              </a:ext>
            </a:extLst>
          </p:cNvPr>
          <p:cNvSpPr/>
          <p:nvPr/>
        </p:nvSpPr>
        <p:spPr>
          <a:xfrm>
            <a:off x="4439816" y="561485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8" name="직사각형 247">
            <a:extLst>
              <a:ext uri="{FF2B5EF4-FFF2-40B4-BE49-F238E27FC236}">
                <a16:creationId xmlns:a16="http://schemas.microsoft.com/office/drawing/2014/main" id="{ED6FFD73-4A8A-75F0-EA18-4619B7828DC3}"/>
              </a:ext>
            </a:extLst>
          </p:cNvPr>
          <p:cNvSpPr/>
          <p:nvPr/>
        </p:nvSpPr>
        <p:spPr>
          <a:xfrm>
            <a:off x="4439816" y="6216268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59" name="그룹 258">
            <a:extLst>
              <a:ext uri="{FF2B5EF4-FFF2-40B4-BE49-F238E27FC236}">
                <a16:creationId xmlns:a16="http://schemas.microsoft.com/office/drawing/2014/main" id="{DB36C301-DE1B-C760-312B-57D2BFCDE379}"/>
              </a:ext>
            </a:extLst>
          </p:cNvPr>
          <p:cNvGrpSpPr/>
          <p:nvPr/>
        </p:nvGrpSpPr>
        <p:grpSpPr>
          <a:xfrm>
            <a:off x="5225208" y="2849305"/>
            <a:ext cx="785938" cy="219655"/>
            <a:chOff x="1469989" y="4450875"/>
            <a:chExt cx="530198" cy="180000"/>
          </a:xfrm>
        </p:grpSpPr>
        <p:sp>
          <p:nvSpPr>
            <p:cNvPr id="260" name="직사각형 259">
              <a:extLst>
                <a:ext uri="{FF2B5EF4-FFF2-40B4-BE49-F238E27FC236}">
                  <a16:creationId xmlns:a16="http://schemas.microsoft.com/office/drawing/2014/main" id="{5FAF95E4-E412-24ED-662E-025D3C4BBC68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61" name="왼쪽/오른쪽 화살표 414">
              <a:extLst>
                <a:ext uri="{FF2B5EF4-FFF2-40B4-BE49-F238E27FC236}">
                  <a16:creationId xmlns:a16="http://schemas.microsoft.com/office/drawing/2014/main" id="{22F3EC3F-0574-EAD9-34D1-0816F588C0ED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62" name="그림 261">
              <a:extLst>
                <a:ext uri="{FF2B5EF4-FFF2-40B4-BE49-F238E27FC236}">
                  <a16:creationId xmlns:a16="http://schemas.microsoft.com/office/drawing/2014/main" id="{8E669634-93B4-32B2-CC71-B78D3D429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63" name="그림 262">
              <a:extLst>
                <a:ext uri="{FF2B5EF4-FFF2-40B4-BE49-F238E27FC236}">
                  <a16:creationId xmlns:a16="http://schemas.microsoft.com/office/drawing/2014/main" id="{FCED61B8-F760-6C76-AA6A-73A55DD06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64" name="그룹 263">
            <a:extLst>
              <a:ext uri="{FF2B5EF4-FFF2-40B4-BE49-F238E27FC236}">
                <a16:creationId xmlns:a16="http://schemas.microsoft.com/office/drawing/2014/main" id="{977F7BD7-72DB-5750-1A50-40FD4566B8F7}"/>
              </a:ext>
            </a:extLst>
          </p:cNvPr>
          <p:cNvGrpSpPr/>
          <p:nvPr/>
        </p:nvGrpSpPr>
        <p:grpSpPr>
          <a:xfrm>
            <a:off x="5225208" y="3460834"/>
            <a:ext cx="785938" cy="219655"/>
            <a:chOff x="1469989" y="4450875"/>
            <a:chExt cx="530198" cy="180000"/>
          </a:xfrm>
        </p:grpSpPr>
        <p:sp>
          <p:nvSpPr>
            <p:cNvPr id="265" name="직사각형 264">
              <a:extLst>
                <a:ext uri="{FF2B5EF4-FFF2-40B4-BE49-F238E27FC236}">
                  <a16:creationId xmlns:a16="http://schemas.microsoft.com/office/drawing/2014/main" id="{46193968-8C2E-94BE-9AF2-2C9933F6027D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66" name="왼쪽/오른쪽 화살표 414">
              <a:extLst>
                <a:ext uri="{FF2B5EF4-FFF2-40B4-BE49-F238E27FC236}">
                  <a16:creationId xmlns:a16="http://schemas.microsoft.com/office/drawing/2014/main" id="{DA658B8B-5FD1-3565-22B1-90AECBD93308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67" name="그림 266">
              <a:extLst>
                <a:ext uri="{FF2B5EF4-FFF2-40B4-BE49-F238E27FC236}">
                  <a16:creationId xmlns:a16="http://schemas.microsoft.com/office/drawing/2014/main" id="{D3C6AEE4-3EAD-49E7-A44E-FD736E9A7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68" name="그림 267">
              <a:extLst>
                <a:ext uri="{FF2B5EF4-FFF2-40B4-BE49-F238E27FC236}">
                  <a16:creationId xmlns:a16="http://schemas.microsoft.com/office/drawing/2014/main" id="{8F3F412E-2854-471B-4869-DD23718C3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69" name="그룹 268">
            <a:extLst>
              <a:ext uri="{FF2B5EF4-FFF2-40B4-BE49-F238E27FC236}">
                <a16:creationId xmlns:a16="http://schemas.microsoft.com/office/drawing/2014/main" id="{AF8EAFDD-E3BB-DA26-EB87-AC890A1B4BDC}"/>
              </a:ext>
            </a:extLst>
          </p:cNvPr>
          <p:cNvGrpSpPr/>
          <p:nvPr/>
        </p:nvGrpSpPr>
        <p:grpSpPr>
          <a:xfrm>
            <a:off x="5225208" y="4030449"/>
            <a:ext cx="785938" cy="219655"/>
            <a:chOff x="1469989" y="4450875"/>
            <a:chExt cx="530198" cy="180000"/>
          </a:xfrm>
        </p:grpSpPr>
        <p:sp>
          <p:nvSpPr>
            <p:cNvPr id="270" name="직사각형 269">
              <a:extLst>
                <a:ext uri="{FF2B5EF4-FFF2-40B4-BE49-F238E27FC236}">
                  <a16:creationId xmlns:a16="http://schemas.microsoft.com/office/drawing/2014/main" id="{18039D15-A8FA-19E4-0BC9-423DCC899C2F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71" name="왼쪽/오른쪽 화살표 414">
              <a:extLst>
                <a:ext uri="{FF2B5EF4-FFF2-40B4-BE49-F238E27FC236}">
                  <a16:creationId xmlns:a16="http://schemas.microsoft.com/office/drawing/2014/main" id="{B56BF1CD-3DE4-D822-E2AF-C468FBBFE0FC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72" name="그림 271">
              <a:extLst>
                <a:ext uri="{FF2B5EF4-FFF2-40B4-BE49-F238E27FC236}">
                  <a16:creationId xmlns:a16="http://schemas.microsoft.com/office/drawing/2014/main" id="{A464DDF6-8098-9FFF-40FB-48E684FEF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73" name="그림 272">
              <a:extLst>
                <a:ext uri="{FF2B5EF4-FFF2-40B4-BE49-F238E27FC236}">
                  <a16:creationId xmlns:a16="http://schemas.microsoft.com/office/drawing/2014/main" id="{DCCEAB11-CE80-BA6E-49BC-D59087ECF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74" name="직사각형 273">
            <a:extLst>
              <a:ext uri="{FF2B5EF4-FFF2-40B4-BE49-F238E27FC236}">
                <a16:creationId xmlns:a16="http://schemas.microsoft.com/office/drawing/2014/main" id="{EAF82CB3-06F0-0EB7-3C57-9371D1F41DB7}"/>
              </a:ext>
            </a:extLst>
          </p:cNvPr>
          <p:cNvSpPr/>
          <p:nvPr/>
        </p:nvSpPr>
        <p:spPr>
          <a:xfrm>
            <a:off x="5303912" y="3141197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CM#2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5" name="직사각형 274">
            <a:extLst>
              <a:ext uri="{FF2B5EF4-FFF2-40B4-BE49-F238E27FC236}">
                <a16:creationId xmlns:a16="http://schemas.microsoft.com/office/drawing/2014/main" id="{A4EFCDE5-1595-2122-3EC0-34779EC7F525}"/>
              </a:ext>
            </a:extLst>
          </p:cNvPr>
          <p:cNvSpPr/>
          <p:nvPr/>
        </p:nvSpPr>
        <p:spPr>
          <a:xfrm>
            <a:off x="5294141" y="374261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6" name="직사각형 275">
            <a:extLst>
              <a:ext uri="{FF2B5EF4-FFF2-40B4-BE49-F238E27FC236}">
                <a16:creationId xmlns:a16="http://schemas.microsoft.com/office/drawing/2014/main" id="{4AB813A7-AE9A-C9EA-AA2D-3FCCC27F041E}"/>
              </a:ext>
            </a:extLst>
          </p:cNvPr>
          <p:cNvSpPr/>
          <p:nvPr/>
        </p:nvSpPr>
        <p:spPr>
          <a:xfrm>
            <a:off x="5295576" y="431848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AMS#2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77" name="그룹 276">
            <a:extLst>
              <a:ext uri="{FF2B5EF4-FFF2-40B4-BE49-F238E27FC236}">
                <a16:creationId xmlns:a16="http://schemas.microsoft.com/office/drawing/2014/main" id="{564511FD-D60F-6F8E-E516-4781DCFFAF09}"/>
              </a:ext>
            </a:extLst>
          </p:cNvPr>
          <p:cNvGrpSpPr/>
          <p:nvPr/>
        </p:nvGrpSpPr>
        <p:grpSpPr>
          <a:xfrm>
            <a:off x="5225208" y="4697081"/>
            <a:ext cx="785938" cy="219655"/>
            <a:chOff x="1469989" y="4450875"/>
            <a:chExt cx="530198" cy="180000"/>
          </a:xfrm>
        </p:grpSpPr>
        <p:sp>
          <p:nvSpPr>
            <p:cNvPr id="278" name="직사각형 277">
              <a:extLst>
                <a:ext uri="{FF2B5EF4-FFF2-40B4-BE49-F238E27FC236}">
                  <a16:creationId xmlns:a16="http://schemas.microsoft.com/office/drawing/2014/main" id="{5772ABA5-D44D-B8CF-A2E4-69BE33C5A44D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79" name="왼쪽/오른쪽 화살표 414">
              <a:extLst>
                <a:ext uri="{FF2B5EF4-FFF2-40B4-BE49-F238E27FC236}">
                  <a16:creationId xmlns:a16="http://schemas.microsoft.com/office/drawing/2014/main" id="{06856AF3-12D3-2729-A433-5D18A7D575FE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80" name="그림 279">
              <a:extLst>
                <a:ext uri="{FF2B5EF4-FFF2-40B4-BE49-F238E27FC236}">
                  <a16:creationId xmlns:a16="http://schemas.microsoft.com/office/drawing/2014/main" id="{18641115-3BC5-1D3B-B36F-F295669E9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81" name="그림 280">
              <a:extLst>
                <a:ext uri="{FF2B5EF4-FFF2-40B4-BE49-F238E27FC236}">
                  <a16:creationId xmlns:a16="http://schemas.microsoft.com/office/drawing/2014/main" id="{FD2D5D26-F6A9-487B-0FD8-33F48B4BA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82" name="직사각형 281">
            <a:extLst>
              <a:ext uri="{FF2B5EF4-FFF2-40B4-BE49-F238E27FC236}">
                <a16:creationId xmlns:a16="http://schemas.microsoft.com/office/drawing/2014/main" id="{CFB6B7AE-3EE3-39B3-6D84-A48AB19E8F4A}"/>
              </a:ext>
            </a:extLst>
          </p:cNvPr>
          <p:cNvSpPr/>
          <p:nvPr/>
        </p:nvSpPr>
        <p:spPr>
          <a:xfrm>
            <a:off x="5303912" y="4978396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SBC#2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83" name="그룹 282">
            <a:extLst>
              <a:ext uri="{FF2B5EF4-FFF2-40B4-BE49-F238E27FC236}">
                <a16:creationId xmlns:a16="http://schemas.microsoft.com/office/drawing/2014/main" id="{5C2CF3E8-D8B6-6808-ABE9-472417589B1D}"/>
              </a:ext>
            </a:extLst>
          </p:cNvPr>
          <p:cNvGrpSpPr/>
          <p:nvPr/>
        </p:nvGrpSpPr>
        <p:grpSpPr>
          <a:xfrm>
            <a:off x="5225211" y="5322914"/>
            <a:ext cx="785939" cy="219653"/>
            <a:chOff x="1469989" y="4450875"/>
            <a:chExt cx="530198" cy="180000"/>
          </a:xfrm>
        </p:grpSpPr>
        <p:sp>
          <p:nvSpPr>
            <p:cNvPr id="284" name="직사각형 283">
              <a:extLst>
                <a:ext uri="{FF2B5EF4-FFF2-40B4-BE49-F238E27FC236}">
                  <a16:creationId xmlns:a16="http://schemas.microsoft.com/office/drawing/2014/main" id="{35C9B412-8478-2119-B9B1-2BE2AB058FE6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85" name="왼쪽/오른쪽 화살표 414">
              <a:extLst>
                <a:ext uri="{FF2B5EF4-FFF2-40B4-BE49-F238E27FC236}">
                  <a16:creationId xmlns:a16="http://schemas.microsoft.com/office/drawing/2014/main" id="{153DB681-F973-5240-1024-894FE47D386B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86" name="그림 285">
              <a:extLst>
                <a:ext uri="{FF2B5EF4-FFF2-40B4-BE49-F238E27FC236}">
                  <a16:creationId xmlns:a16="http://schemas.microsoft.com/office/drawing/2014/main" id="{D16888CA-89BE-740C-8A6A-D34228C6F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87" name="그림 286">
              <a:extLst>
                <a:ext uri="{FF2B5EF4-FFF2-40B4-BE49-F238E27FC236}">
                  <a16:creationId xmlns:a16="http://schemas.microsoft.com/office/drawing/2014/main" id="{A6F85DF0-42CE-7EEE-2083-53E9EC0A0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88" name="직사각형 287">
            <a:extLst>
              <a:ext uri="{FF2B5EF4-FFF2-40B4-BE49-F238E27FC236}">
                <a16:creationId xmlns:a16="http://schemas.microsoft.com/office/drawing/2014/main" id="{DB78A444-652D-FAED-8B94-37BD619B617E}"/>
              </a:ext>
            </a:extLst>
          </p:cNvPr>
          <p:cNvSpPr/>
          <p:nvPr/>
        </p:nvSpPr>
        <p:spPr>
          <a:xfrm>
            <a:off x="5297216" y="561485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305" name="그룹 304">
            <a:extLst>
              <a:ext uri="{FF2B5EF4-FFF2-40B4-BE49-F238E27FC236}">
                <a16:creationId xmlns:a16="http://schemas.microsoft.com/office/drawing/2014/main" id="{2E478180-8690-1E1E-9796-FE0EABB11B22}"/>
              </a:ext>
            </a:extLst>
          </p:cNvPr>
          <p:cNvGrpSpPr/>
          <p:nvPr/>
        </p:nvGrpSpPr>
        <p:grpSpPr>
          <a:xfrm>
            <a:off x="5225207" y="5936391"/>
            <a:ext cx="785939" cy="219655"/>
            <a:chOff x="1469989" y="4450875"/>
            <a:chExt cx="530198" cy="180000"/>
          </a:xfrm>
        </p:grpSpPr>
        <p:sp>
          <p:nvSpPr>
            <p:cNvPr id="306" name="직사각형 305">
              <a:extLst>
                <a:ext uri="{FF2B5EF4-FFF2-40B4-BE49-F238E27FC236}">
                  <a16:creationId xmlns:a16="http://schemas.microsoft.com/office/drawing/2014/main" id="{ADEBBB1C-D933-437E-263B-510E49AE80C6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07" name="왼쪽/오른쪽 화살표 414">
              <a:extLst>
                <a:ext uri="{FF2B5EF4-FFF2-40B4-BE49-F238E27FC236}">
                  <a16:creationId xmlns:a16="http://schemas.microsoft.com/office/drawing/2014/main" id="{CA061399-1A61-8244-CC24-8F67E3122644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308" name="그림 307">
              <a:extLst>
                <a:ext uri="{FF2B5EF4-FFF2-40B4-BE49-F238E27FC236}">
                  <a16:creationId xmlns:a16="http://schemas.microsoft.com/office/drawing/2014/main" id="{159A27AE-344C-A988-F063-A7EA44770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309" name="그림 308">
              <a:extLst>
                <a:ext uri="{FF2B5EF4-FFF2-40B4-BE49-F238E27FC236}">
                  <a16:creationId xmlns:a16="http://schemas.microsoft.com/office/drawing/2014/main" id="{67F9DD15-6553-3105-CE66-855F81A9B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310" name="직사각형 309">
            <a:extLst>
              <a:ext uri="{FF2B5EF4-FFF2-40B4-BE49-F238E27FC236}">
                <a16:creationId xmlns:a16="http://schemas.microsoft.com/office/drawing/2014/main" id="{10C12F88-FA87-22F5-8724-A49A0CC935CD}"/>
              </a:ext>
            </a:extLst>
          </p:cNvPr>
          <p:cNvSpPr/>
          <p:nvPr/>
        </p:nvSpPr>
        <p:spPr>
          <a:xfrm>
            <a:off x="5294914" y="6216268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311" name="연결선: 꺾임 310">
            <a:extLst>
              <a:ext uri="{FF2B5EF4-FFF2-40B4-BE49-F238E27FC236}">
                <a16:creationId xmlns:a16="http://schemas.microsoft.com/office/drawing/2014/main" id="{4B9B1CC3-0E47-D49E-1EBA-E0D195B15185}"/>
              </a:ext>
            </a:extLst>
          </p:cNvPr>
          <p:cNvCxnSpPr>
            <a:cxnSpLocks/>
            <a:stCxn id="136" idx="3"/>
            <a:endCxn id="227" idx="1"/>
          </p:cNvCxnSpPr>
          <p:nvPr/>
        </p:nvCxnSpPr>
        <p:spPr>
          <a:xfrm>
            <a:off x="3071664" y="3398635"/>
            <a:ext cx="1296144" cy="74164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연결선: 꺾임 313">
            <a:extLst>
              <a:ext uri="{FF2B5EF4-FFF2-40B4-BE49-F238E27FC236}">
                <a16:creationId xmlns:a16="http://schemas.microsoft.com/office/drawing/2014/main" id="{D292055F-AE3F-5355-5CD5-BCC72CCD06CF}"/>
              </a:ext>
            </a:extLst>
          </p:cNvPr>
          <p:cNvCxnSpPr>
            <a:cxnSpLocks/>
            <a:stCxn id="136" idx="3"/>
            <a:endCxn id="232" idx="1"/>
          </p:cNvCxnSpPr>
          <p:nvPr/>
        </p:nvCxnSpPr>
        <p:spPr>
          <a:xfrm>
            <a:off x="3071664" y="3398635"/>
            <a:ext cx="1296144" cy="1408274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연결선: 꺾임 316">
            <a:extLst>
              <a:ext uri="{FF2B5EF4-FFF2-40B4-BE49-F238E27FC236}">
                <a16:creationId xmlns:a16="http://schemas.microsoft.com/office/drawing/2014/main" id="{E71A6A4B-6D6E-FAF9-F7D4-60767C631B02}"/>
              </a:ext>
            </a:extLst>
          </p:cNvPr>
          <p:cNvCxnSpPr>
            <a:cxnSpLocks/>
            <a:stCxn id="136" idx="3"/>
            <a:endCxn id="237" idx="1"/>
          </p:cNvCxnSpPr>
          <p:nvPr/>
        </p:nvCxnSpPr>
        <p:spPr>
          <a:xfrm>
            <a:off x="3071664" y="3398635"/>
            <a:ext cx="1296144" cy="2034155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연결선: 꺾임 319">
            <a:extLst>
              <a:ext uri="{FF2B5EF4-FFF2-40B4-BE49-F238E27FC236}">
                <a16:creationId xmlns:a16="http://schemas.microsoft.com/office/drawing/2014/main" id="{9A4584AE-8E59-3967-09AD-E09BEDD01349}"/>
              </a:ext>
            </a:extLst>
          </p:cNvPr>
          <p:cNvCxnSpPr>
            <a:cxnSpLocks/>
            <a:stCxn id="136" idx="3"/>
            <a:endCxn id="242" idx="1"/>
          </p:cNvCxnSpPr>
          <p:nvPr/>
        </p:nvCxnSpPr>
        <p:spPr>
          <a:xfrm>
            <a:off x="3071664" y="3398635"/>
            <a:ext cx="1296147" cy="2647584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078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 </a:t>
            </a:r>
            <a:r>
              <a:rPr lang="en-US" altLang="ko-KR" sz="200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상담</a:t>
            </a:r>
            <a:r>
              <a:rPr lang="en-US" altLang="ko-KR" sz="2000" smtClean="0">
                <a:solidFill>
                  <a:srgbClr val="7F7F7F"/>
                </a:solidFill>
              </a:rPr>
              <a:t>APP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340768"/>
            <a:ext cx="8216677" cy="473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365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5BD19F70-3866-B01A-AB0B-A6D74FB29E66}"/>
              </a:ext>
            </a:extLst>
          </p:cNvPr>
          <p:cNvSpPr/>
          <p:nvPr/>
        </p:nvSpPr>
        <p:spPr>
          <a:xfrm>
            <a:off x="6099383" y="836712"/>
            <a:ext cx="5900531" cy="5760938"/>
          </a:xfrm>
          <a:prstGeom prst="rect">
            <a:avLst/>
          </a:prstGeom>
          <a:solidFill>
            <a:srgbClr val="F5E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6234774" y="47071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 err="1"/>
              <a:t>망연계</a:t>
            </a:r>
            <a:r>
              <a:rPr lang="ko-KR" altLang="en-US" dirty="0"/>
              <a:t> 솔루션 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17B34F9C-4FF8-C859-F20F-8527BF02136C}"/>
              </a:ext>
            </a:extLst>
          </p:cNvPr>
          <p:cNvSpPr/>
          <p:nvPr/>
        </p:nvSpPr>
        <p:spPr>
          <a:xfrm>
            <a:off x="192088" y="836712"/>
            <a:ext cx="5900531" cy="5760938"/>
          </a:xfrm>
          <a:prstGeom prst="rect">
            <a:avLst/>
          </a:prstGeom>
          <a:solidFill>
            <a:srgbClr val="F5E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DB80EFE2-10D2-7DFD-D358-E9949793F6D4}"/>
              </a:ext>
            </a:extLst>
          </p:cNvPr>
          <p:cNvSpPr/>
          <p:nvPr/>
        </p:nvSpPr>
        <p:spPr>
          <a:xfrm>
            <a:off x="193950" y="836712"/>
            <a:ext cx="1440160" cy="3662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과천청사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DE86B1F1-3F96-F802-53A6-ACCA4ECDCDFC}"/>
              </a:ext>
            </a:extLst>
          </p:cNvPr>
          <p:cNvSpPr txBox="1"/>
          <p:nvPr/>
        </p:nvSpPr>
        <p:spPr>
          <a:xfrm>
            <a:off x="336105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EMS </a:t>
            </a:r>
            <a:r>
              <a:rPr lang="ko-KR" altLang="en-US" dirty="0"/>
              <a:t>구성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pic>
        <p:nvPicPr>
          <p:cNvPr id="166" name="그림 165">
            <a:extLst>
              <a:ext uri="{FF2B5EF4-FFF2-40B4-BE49-F238E27FC236}">
                <a16:creationId xmlns:a16="http://schemas.microsoft.com/office/drawing/2014/main" id="{0C6CCBE0-2326-6E0C-C235-33EBDE6B9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230" y="3354517"/>
            <a:ext cx="885949" cy="196222"/>
          </a:xfrm>
          <a:prstGeom prst="rect">
            <a:avLst/>
          </a:prstGeom>
        </p:spPr>
      </p:pic>
      <p:sp>
        <p:nvSpPr>
          <p:cNvPr id="173" name="직사각형 58">
            <a:extLst>
              <a:ext uri="{FF2B5EF4-FFF2-40B4-BE49-F238E27FC236}">
                <a16:creationId xmlns:a16="http://schemas.microsoft.com/office/drawing/2014/main" id="{269441DA-FB52-F4C4-31B3-A31CC5E2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758" y="2809810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#1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74" name="그림 42">
            <a:extLst>
              <a:ext uri="{FF2B5EF4-FFF2-40B4-BE49-F238E27FC236}">
                <a16:creationId xmlns:a16="http://schemas.microsoft.com/office/drawing/2014/main" id="{49E1F9A8-D7B4-6141-EA28-A95510F7C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161" y="2431051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" name="직사각형 58">
            <a:extLst>
              <a:ext uri="{FF2B5EF4-FFF2-40B4-BE49-F238E27FC236}">
                <a16:creationId xmlns:a16="http://schemas.microsoft.com/office/drawing/2014/main" id="{0192FF54-33EE-761D-1BB3-644E58616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758" y="4190049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#2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76" name="그림 42">
            <a:extLst>
              <a:ext uri="{FF2B5EF4-FFF2-40B4-BE49-F238E27FC236}">
                <a16:creationId xmlns:a16="http://schemas.microsoft.com/office/drawing/2014/main" id="{4CAD1C6F-107F-2644-2E2A-669F058327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161" y="3811290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" name="직사각형 176">
            <a:extLst>
              <a:ext uri="{FF2B5EF4-FFF2-40B4-BE49-F238E27FC236}">
                <a16:creationId xmlns:a16="http://schemas.microsoft.com/office/drawing/2014/main" id="{B1DAF848-8227-7F17-1681-CC08C4DDEA4E}"/>
              </a:ext>
            </a:extLst>
          </p:cNvPr>
          <p:cNvSpPr/>
          <p:nvPr/>
        </p:nvSpPr>
        <p:spPr>
          <a:xfrm>
            <a:off x="1621168" y="3236659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cxnSp>
        <p:nvCxnSpPr>
          <p:cNvPr id="178" name="연결선: 꺾임 120">
            <a:extLst>
              <a:ext uri="{FF2B5EF4-FFF2-40B4-BE49-F238E27FC236}">
                <a16:creationId xmlns:a16="http://schemas.microsoft.com/office/drawing/2014/main" id="{30A39B1D-C850-6FF4-E75E-C04BB3001A67}"/>
              </a:ext>
            </a:extLst>
          </p:cNvPr>
          <p:cNvCxnSpPr>
            <a:cxnSpLocks/>
            <a:stCxn id="166" idx="3"/>
            <a:endCxn id="174" idx="1"/>
          </p:cNvCxnSpPr>
          <p:nvPr/>
        </p:nvCxnSpPr>
        <p:spPr>
          <a:xfrm flipV="1">
            <a:off x="2388179" y="2628376"/>
            <a:ext cx="1408982" cy="82425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연결선: 꺾임 121">
            <a:extLst>
              <a:ext uri="{FF2B5EF4-FFF2-40B4-BE49-F238E27FC236}">
                <a16:creationId xmlns:a16="http://schemas.microsoft.com/office/drawing/2014/main" id="{1B14B036-7551-1894-629C-8985F8CAAEF0}"/>
              </a:ext>
            </a:extLst>
          </p:cNvPr>
          <p:cNvCxnSpPr>
            <a:cxnSpLocks/>
            <a:stCxn id="166" idx="3"/>
            <a:endCxn id="176" idx="1"/>
          </p:cNvCxnSpPr>
          <p:nvPr/>
        </p:nvCxnSpPr>
        <p:spPr>
          <a:xfrm>
            <a:off x="2388179" y="3452628"/>
            <a:ext cx="1408982" cy="55598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직사각형 179">
            <a:extLst>
              <a:ext uri="{FF2B5EF4-FFF2-40B4-BE49-F238E27FC236}">
                <a16:creationId xmlns:a16="http://schemas.microsoft.com/office/drawing/2014/main" id="{4A467725-BC00-A5FE-6A05-9AFA4FE1BA20}"/>
              </a:ext>
            </a:extLst>
          </p:cNvPr>
          <p:cNvSpPr/>
          <p:nvPr/>
        </p:nvSpPr>
        <p:spPr>
          <a:xfrm>
            <a:off x="2970888" y="409536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sp>
        <p:nvSpPr>
          <p:cNvPr id="181" name="직사각형 180">
            <a:extLst>
              <a:ext uri="{FF2B5EF4-FFF2-40B4-BE49-F238E27FC236}">
                <a16:creationId xmlns:a16="http://schemas.microsoft.com/office/drawing/2014/main" id="{35E59212-62F5-8678-405E-89C937BCAAC9}"/>
              </a:ext>
            </a:extLst>
          </p:cNvPr>
          <p:cNvSpPr/>
          <p:nvPr/>
        </p:nvSpPr>
        <p:spPr>
          <a:xfrm>
            <a:off x="2970888" y="2495395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cxnSp>
        <p:nvCxnSpPr>
          <p:cNvPr id="182" name="직선 연결선 181">
            <a:extLst>
              <a:ext uri="{FF2B5EF4-FFF2-40B4-BE49-F238E27FC236}">
                <a16:creationId xmlns:a16="http://schemas.microsoft.com/office/drawing/2014/main" id="{442F00F2-36FC-7E44-87BE-87962C2EEC8A}"/>
              </a:ext>
            </a:extLst>
          </p:cNvPr>
          <p:cNvCxnSpPr>
            <a:cxnSpLocks/>
          </p:cNvCxnSpPr>
          <p:nvPr/>
        </p:nvCxnSpPr>
        <p:spPr>
          <a:xfrm>
            <a:off x="-51621" y="83994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3" name="직선 연결선 182">
            <a:extLst>
              <a:ext uri="{FF2B5EF4-FFF2-40B4-BE49-F238E27FC236}">
                <a16:creationId xmlns:a16="http://schemas.microsoft.com/office/drawing/2014/main" id="{5D822C00-D1C0-4261-8155-D53E62F2706B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" name="Text Box 249">
            <a:extLst>
              <a:ext uri="{FF2B5EF4-FFF2-40B4-BE49-F238E27FC236}">
                <a16:creationId xmlns:a16="http://schemas.microsoft.com/office/drawing/2014/main" id="{158FC250-311E-4F20-375A-FDB23B2E8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8760" y="5332675"/>
            <a:ext cx="1488289" cy="4005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76669" tIns="38334" rIns="76669" bIns="38334">
            <a:spAutoFit/>
          </a:bodyPr>
          <a:lstStyle/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50" b="1" dirty="0">
                <a:latin typeface="+mj-ea"/>
                <a:ea typeface="+mj-ea"/>
              </a:rPr>
              <a:t>긴급신고</a:t>
            </a:r>
            <a:endParaRPr kumimoji="1" lang="en-US" altLang="ko-KR" sz="1050" b="1" dirty="0">
              <a:latin typeface="+mj-ea"/>
              <a:ea typeface="+mj-ea"/>
            </a:endParaRPr>
          </a:p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50" b="1" dirty="0" err="1">
                <a:latin typeface="+mj-ea"/>
                <a:ea typeface="+mj-ea"/>
              </a:rPr>
              <a:t>망연계</a:t>
            </a:r>
            <a:endParaRPr kumimoji="1" lang="en-US" altLang="ko-KR" sz="1050" b="1" dirty="0">
              <a:latin typeface="+mj-ea"/>
              <a:ea typeface="+mj-ea"/>
            </a:endParaRPr>
          </a:p>
        </p:txBody>
      </p:sp>
      <p:sp>
        <p:nvSpPr>
          <p:cNvPr id="185" name="Text Box 249">
            <a:extLst>
              <a:ext uri="{FF2B5EF4-FFF2-40B4-BE49-F238E27FC236}">
                <a16:creationId xmlns:a16="http://schemas.microsoft.com/office/drawing/2014/main" id="{4F3F587B-6CC0-9E3F-497D-E4AABC183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8911" y="3581131"/>
            <a:ext cx="1488289" cy="4005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76669" tIns="38334" rIns="76669" bIns="38334">
            <a:spAutoFit/>
          </a:bodyPr>
          <a:lstStyle/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50" b="1" dirty="0">
                <a:latin typeface="+mj-ea"/>
                <a:ea typeface="+mj-ea"/>
              </a:rPr>
              <a:t>내부망</a:t>
            </a:r>
            <a:endParaRPr kumimoji="1" lang="en-US" altLang="ko-KR" sz="1050" b="1" dirty="0">
              <a:latin typeface="+mj-ea"/>
              <a:ea typeface="+mj-ea"/>
            </a:endParaRPr>
          </a:p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50" b="1" dirty="0" err="1">
                <a:latin typeface="+mj-ea"/>
                <a:ea typeface="+mj-ea"/>
              </a:rPr>
              <a:t>망연계</a:t>
            </a:r>
            <a:endParaRPr kumimoji="1" lang="en-US" altLang="ko-KR" sz="1050" b="1" dirty="0">
              <a:latin typeface="+mj-ea"/>
              <a:ea typeface="+mj-ea"/>
            </a:endParaRPr>
          </a:p>
        </p:txBody>
      </p: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E4C6D827-0A14-571E-6C85-4197FFB04CFB}"/>
              </a:ext>
            </a:extLst>
          </p:cNvPr>
          <p:cNvGrpSpPr/>
          <p:nvPr/>
        </p:nvGrpSpPr>
        <p:grpSpPr>
          <a:xfrm>
            <a:off x="8633307" y="3964422"/>
            <a:ext cx="1139764" cy="667455"/>
            <a:chOff x="6660232" y="3373379"/>
            <a:chExt cx="413762" cy="401132"/>
          </a:xfrm>
        </p:grpSpPr>
        <p:grpSp>
          <p:nvGrpSpPr>
            <p:cNvPr id="187" name="그룹 186">
              <a:extLst>
                <a:ext uri="{FF2B5EF4-FFF2-40B4-BE49-F238E27FC236}">
                  <a16:creationId xmlns:a16="http://schemas.microsoft.com/office/drawing/2014/main" id="{01F2E858-D981-7D0D-0451-F98DF1062D1D}"/>
                </a:ext>
              </a:extLst>
            </p:cNvPr>
            <p:cNvGrpSpPr/>
            <p:nvPr/>
          </p:nvGrpSpPr>
          <p:grpSpPr>
            <a:xfrm>
              <a:off x="6660232" y="3373379"/>
              <a:ext cx="402064" cy="267582"/>
              <a:chOff x="5219282" y="4220444"/>
              <a:chExt cx="581406" cy="367290"/>
            </a:xfrm>
          </p:grpSpPr>
          <p:sp>
            <p:nvSpPr>
              <p:cNvPr id="197" name="타원 196">
                <a:extLst>
                  <a:ext uri="{FF2B5EF4-FFF2-40B4-BE49-F238E27FC236}">
                    <a16:creationId xmlns:a16="http://schemas.microsoft.com/office/drawing/2014/main" id="{567F90ED-FFC7-9966-F067-6CD2608045AA}"/>
                  </a:ext>
                </a:extLst>
              </p:cNvPr>
              <p:cNvSpPr/>
              <p:nvPr/>
            </p:nvSpPr>
            <p:spPr>
              <a:xfrm>
                <a:off x="5219282" y="4262064"/>
                <a:ext cx="575875" cy="325670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198" name="그룹 450">
                <a:extLst>
                  <a:ext uri="{FF2B5EF4-FFF2-40B4-BE49-F238E27FC236}">
                    <a16:creationId xmlns:a16="http://schemas.microsoft.com/office/drawing/2014/main" id="{A0BB5F9B-CA17-C80B-C354-FB617520FE30}"/>
                  </a:ext>
                </a:extLst>
              </p:cNvPr>
              <p:cNvGrpSpPr/>
              <p:nvPr/>
            </p:nvGrpSpPr>
            <p:grpSpPr>
              <a:xfrm>
                <a:off x="5224849" y="4220444"/>
                <a:ext cx="272725" cy="364792"/>
                <a:chOff x="8144002" y="4893008"/>
                <a:chExt cx="375686" cy="364792"/>
              </a:xfrm>
            </p:grpSpPr>
            <p:pic>
              <p:nvPicPr>
                <p:cNvPr id="203" name="Object 214">
                  <a:extLst>
                    <a:ext uri="{FF2B5EF4-FFF2-40B4-BE49-F238E27FC236}">
                      <a16:creationId xmlns:a16="http://schemas.microsoft.com/office/drawing/2014/main" id="{1F798946-619E-71D5-5EA4-0AE9496AB95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4002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04" name="직사각형 203">
                  <a:extLst>
                    <a:ext uri="{FF2B5EF4-FFF2-40B4-BE49-F238E27FC236}">
                      <a16:creationId xmlns:a16="http://schemas.microsoft.com/office/drawing/2014/main" id="{5264AB84-2DA8-5927-256E-D23D6028CD96}"/>
                    </a:ext>
                  </a:extLst>
                </p:cNvPr>
                <p:cNvSpPr/>
                <p:nvPr/>
              </p:nvSpPr>
              <p:spPr>
                <a:xfrm>
                  <a:off x="8177673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e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grpSp>
            <p:nvGrpSpPr>
              <p:cNvPr id="199" name="그룹 451">
                <a:extLst>
                  <a:ext uri="{FF2B5EF4-FFF2-40B4-BE49-F238E27FC236}">
                    <a16:creationId xmlns:a16="http://schemas.microsoft.com/office/drawing/2014/main" id="{AF565158-F4AB-C49B-DD2B-6FEE41EF9957}"/>
                  </a:ext>
                </a:extLst>
              </p:cNvPr>
              <p:cNvGrpSpPr/>
              <p:nvPr/>
            </p:nvGrpSpPr>
            <p:grpSpPr>
              <a:xfrm>
                <a:off x="5527963" y="4220444"/>
                <a:ext cx="272725" cy="364792"/>
                <a:chOff x="8168946" y="4893008"/>
                <a:chExt cx="375686" cy="364792"/>
              </a:xfrm>
            </p:grpSpPr>
            <p:pic>
              <p:nvPicPr>
                <p:cNvPr id="201" name="Object 214">
                  <a:extLst>
                    <a:ext uri="{FF2B5EF4-FFF2-40B4-BE49-F238E27FC236}">
                      <a16:creationId xmlns:a16="http://schemas.microsoft.com/office/drawing/2014/main" id="{36FC5C05-96E1-942D-DF28-7EE0BA1006F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68946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02" name="직사각형 201">
                  <a:extLst>
                    <a:ext uri="{FF2B5EF4-FFF2-40B4-BE49-F238E27FC236}">
                      <a16:creationId xmlns:a16="http://schemas.microsoft.com/office/drawing/2014/main" id="{32FAD5FB-8E8F-A5FA-78DA-40C151F9EC33}"/>
                    </a:ext>
                  </a:extLst>
                </p:cNvPr>
                <p:cNvSpPr/>
                <p:nvPr/>
              </p:nvSpPr>
              <p:spPr>
                <a:xfrm>
                  <a:off x="8207901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is</a:t>
                  </a:r>
                </a:p>
              </p:txBody>
            </p:sp>
          </p:grpSp>
          <p:cxnSp>
            <p:nvCxnSpPr>
              <p:cNvPr id="200" name="직선 연결선 199">
                <a:extLst>
                  <a:ext uri="{FF2B5EF4-FFF2-40B4-BE49-F238E27FC236}">
                    <a16:creationId xmlns:a16="http://schemas.microsoft.com/office/drawing/2014/main" id="{F84752FD-C984-30AB-0B29-1892803BB102}"/>
                  </a:ext>
                </a:extLst>
              </p:cNvPr>
              <p:cNvCxnSpPr/>
              <p:nvPr/>
            </p:nvCxnSpPr>
            <p:spPr>
              <a:xfrm flipH="1">
                <a:off x="5459124" y="4400737"/>
                <a:ext cx="108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8" name="그룹 187">
              <a:extLst>
                <a:ext uri="{FF2B5EF4-FFF2-40B4-BE49-F238E27FC236}">
                  <a16:creationId xmlns:a16="http://schemas.microsoft.com/office/drawing/2014/main" id="{ED6AA59F-05AE-5958-E4C2-C7457BCF9D3E}"/>
                </a:ext>
              </a:extLst>
            </p:cNvPr>
            <p:cNvGrpSpPr/>
            <p:nvPr/>
          </p:nvGrpSpPr>
          <p:grpSpPr>
            <a:xfrm>
              <a:off x="6671930" y="3506929"/>
              <a:ext cx="402064" cy="267582"/>
              <a:chOff x="5219282" y="4220444"/>
              <a:chExt cx="581406" cy="367290"/>
            </a:xfrm>
          </p:grpSpPr>
          <p:sp>
            <p:nvSpPr>
              <p:cNvPr id="189" name="타원 188">
                <a:extLst>
                  <a:ext uri="{FF2B5EF4-FFF2-40B4-BE49-F238E27FC236}">
                    <a16:creationId xmlns:a16="http://schemas.microsoft.com/office/drawing/2014/main" id="{A15C46FE-68B3-7C28-99B0-482B0C272444}"/>
                  </a:ext>
                </a:extLst>
              </p:cNvPr>
              <p:cNvSpPr/>
              <p:nvPr/>
            </p:nvSpPr>
            <p:spPr>
              <a:xfrm>
                <a:off x="5219282" y="4262064"/>
                <a:ext cx="575875" cy="325670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190" name="그룹 450">
                <a:extLst>
                  <a:ext uri="{FF2B5EF4-FFF2-40B4-BE49-F238E27FC236}">
                    <a16:creationId xmlns:a16="http://schemas.microsoft.com/office/drawing/2014/main" id="{6358711B-FE8E-48DF-750D-4C4FEFC1D552}"/>
                  </a:ext>
                </a:extLst>
              </p:cNvPr>
              <p:cNvGrpSpPr/>
              <p:nvPr/>
            </p:nvGrpSpPr>
            <p:grpSpPr>
              <a:xfrm>
                <a:off x="5224849" y="4220444"/>
                <a:ext cx="272725" cy="364792"/>
                <a:chOff x="8144002" y="4893008"/>
                <a:chExt cx="375686" cy="364792"/>
              </a:xfrm>
            </p:grpSpPr>
            <p:pic>
              <p:nvPicPr>
                <p:cNvPr id="195" name="Object 214">
                  <a:extLst>
                    <a:ext uri="{FF2B5EF4-FFF2-40B4-BE49-F238E27FC236}">
                      <a16:creationId xmlns:a16="http://schemas.microsoft.com/office/drawing/2014/main" id="{EB7551EE-D5B2-8802-ABD5-6FE6449898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4002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96" name="직사각형 195">
                  <a:extLst>
                    <a:ext uri="{FF2B5EF4-FFF2-40B4-BE49-F238E27FC236}">
                      <a16:creationId xmlns:a16="http://schemas.microsoft.com/office/drawing/2014/main" id="{A5FB145C-EF79-FF0C-D461-6A3B5C73C807}"/>
                    </a:ext>
                  </a:extLst>
                </p:cNvPr>
                <p:cNvSpPr/>
                <p:nvPr/>
              </p:nvSpPr>
              <p:spPr>
                <a:xfrm>
                  <a:off x="8177673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e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grpSp>
            <p:nvGrpSpPr>
              <p:cNvPr id="191" name="그룹 451">
                <a:extLst>
                  <a:ext uri="{FF2B5EF4-FFF2-40B4-BE49-F238E27FC236}">
                    <a16:creationId xmlns:a16="http://schemas.microsoft.com/office/drawing/2014/main" id="{65EC3C8B-6F27-20BC-392C-2D812FF1FF23}"/>
                  </a:ext>
                </a:extLst>
              </p:cNvPr>
              <p:cNvGrpSpPr/>
              <p:nvPr/>
            </p:nvGrpSpPr>
            <p:grpSpPr>
              <a:xfrm>
                <a:off x="5527963" y="4220444"/>
                <a:ext cx="272725" cy="364792"/>
                <a:chOff x="8168946" y="4893008"/>
                <a:chExt cx="375686" cy="364792"/>
              </a:xfrm>
            </p:grpSpPr>
            <p:pic>
              <p:nvPicPr>
                <p:cNvPr id="193" name="Object 214">
                  <a:extLst>
                    <a:ext uri="{FF2B5EF4-FFF2-40B4-BE49-F238E27FC236}">
                      <a16:creationId xmlns:a16="http://schemas.microsoft.com/office/drawing/2014/main" id="{ADC0E6F6-145C-7D6F-6E78-5072746B3E2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68946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94" name="직사각형 193">
                  <a:extLst>
                    <a:ext uri="{FF2B5EF4-FFF2-40B4-BE49-F238E27FC236}">
                      <a16:creationId xmlns:a16="http://schemas.microsoft.com/office/drawing/2014/main" id="{68D0AB7E-9FED-89EC-4789-33CE4638B5F4}"/>
                    </a:ext>
                  </a:extLst>
                </p:cNvPr>
                <p:cNvSpPr/>
                <p:nvPr/>
              </p:nvSpPr>
              <p:spPr>
                <a:xfrm>
                  <a:off x="8207901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i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cxnSp>
            <p:nvCxnSpPr>
              <p:cNvPr id="192" name="직선 연결선 191">
                <a:extLst>
                  <a:ext uri="{FF2B5EF4-FFF2-40B4-BE49-F238E27FC236}">
                    <a16:creationId xmlns:a16="http://schemas.microsoft.com/office/drawing/2014/main" id="{312384E3-B2D6-B2AF-EDC3-3EF421EADBE7}"/>
                  </a:ext>
                </a:extLst>
              </p:cNvPr>
              <p:cNvCxnSpPr/>
              <p:nvPr/>
            </p:nvCxnSpPr>
            <p:spPr>
              <a:xfrm flipH="1">
                <a:off x="5459124" y="4400737"/>
                <a:ext cx="108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70F2050D-4CF2-F31F-A643-B11A7C74DC88}"/>
              </a:ext>
            </a:extLst>
          </p:cNvPr>
          <p:cNvGrpSpPr/>
          <p:nvPr/>
        </p:nvGrpSpPr>
        <p:grpSpPr>
          <a:xfrm>
            <a:off x="8633307" y="4631949"/>
            <a:ext cx="1139764" cy="667455"/>
            <a:chOff x="6660232" y="3373379"/>
            <a:chExt cx="413762" cy="401132"/>
          </a:xfrm>
        </p:grpSpPr>
        <p:grpSp>
          <p:nvGrpSpPr>
            <p:cNvPr id="206" name="그룹 205">
              <a:extLst>
                <a:ext uri="{FF2B5EF4-FFF2-40B4-BE49-F238E27FC236}">
                  <a16:creationId xmlns:a16="http://schemas.microsoft.com/office/drawing/2014/main" id="{CC25089F-D9D6-912A-002A-50410029A02F}"/>
                </a:ext>
              </a:extLst>
            </p:cNvPr>
            <p:cNvGrpSpPr/>
            <p:nvPr/>
          </p:nvGrpSpPr>
          <p:grpSpPr>
            <a:xfrm>
              <a:off x="6660232" y="3373379"/>
              <a:ext cx="402064" cy="267582"/>
              <a:chOff x="5219282" y="4220444"/>
              <a:chExt cx="581406" cy="367290"/>
            </a:xfrm>
          </p:grpSpPr>
          <p:sp>
            <p:nvSpPr>
              <p:cNvPr id="216" name="타원 215">
                <a:extLst>
                  <a:ext uri="{FF2B5EF4-FFF2-40B4-BE49-F238E27FC236}">
                    <a16:creationId xmlns:a16="http://schemas.microsoft.com/office/drawing/2014/main" id="{414C2184-8774-3CA5-EFBF-63062F0DC0A9}"/>
                  </a:ext>
                </a:extLst>
              </p:cNvPr>
              <p:cNvSpPr/>
              <p:nvPr/>
            </p:nvSpPr>
            <p:spPr>
              <a:xfrm>
                <a:off x="5219282" y="4262064"/>
                <a:ext cx="575875" cy="325670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217" name="그룹 450">
                <a:extLst>
                  <a:ext uri="{FF2B5EF4-FFF2-40B4-BE49-F238E27FC236}">
                    <a16:creationId xmlns:a16="http://schemas.microsoft.com/office/drawing/2014/main" id="{09C41E79-D01D-7879-9F9F-5E2ECDE81AC7}"/>
                  </a:ext>
                </a:extLst>
              </p:cNvPr>
              <p:cNvGrpSpPr/>
              <p:nvPr/>
            </p:nvGrpSpPr>
            <p:grpSpPr>
              <a:xfrm>
                <a:off x="5224849" y="4220444"/>
                <a:ext cx="272725" cy="364792"/>
                <a:chOff x="8144002" y="4893008"/>
                <a:chExt cx="375686" cy="364792"/>
              </a:xfrm>
            </p:grpSpPr>
            <p:pic>
              <p:nvPicPr>
                <p:cNvPr id="222" name="Object 214">
                  <a:extLst>
                    <a:ext uri="{FF2B5EF4-FFF2-40B4-BE49-F238E27FC236}">
                      <a16:creationId xmlns:a16="http://schemas.microsoft.com/office/drawing/2014/main" id="{F7E4AA5E-8DD4-2FD4-18B1-EA637269BB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4002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23" name="직사각형 222">
                  <a:extLst>
                    <a:ext uri="{FF2B5EF4-FFF2-40B4-BE49-F238E27FC236}">
                      <a16:creationId xmlns:a16="http://schemas.microsoft.com/office/drawing/2014/main" id="{1FEFC565-97F2-E864-E766-3956FFA826E2}"/>
                    </a:ext>
                  </a:extLst>
                </p:cNvPr>
                <p:cNvSpPr/>
                <p:nvPr/>
              </p:nvSpPr>
              <p:spPr>
                <a:xfrm>
                  <a:off x="8177673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e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grpSp>
            <p:nvGrpSpPr>
              <p:cNvPr id="218" name="그룹 451">
                <a:extLst>
                  <a:ext uri="{FF2B5EF4-FFF2-40B4-BE49-F238E27FC236}">
                    <a16:creationId xmlns:a16="http://schemas.microsoft.com/office/drawing/2014/main" id="{3DD6BC67-F8AB-17A3-3422-803BC28E966F}"/>
                  </a:ext>
                </a:extLst>
              </p:cNvPr>
              <p:cNvGrpSpPr/>
              <p:nvPr/>
            </p:nvGrpSpPr>
            <p:grpSpPr>
              <a:xfrm>
                <a:off x="5527963" y="4220444"/>
                <a:ext cx="272725" cy="364792"/>
                <a:chOff x="8168946" y="4893008"/>
                <a:chExt cx="375686" cy="364792"/>
              </a:xfrm>
            </p:grpSpPr>
            <p:pic>
              <p:nvPicPr>
                <p:cNvPr id="220" name="Object 214">
                  <a:extLst>
                    <a:ext uri="{FF2B5EF4-FFF2-40B4-BE49-F238E27FC236}">
                      <a16:creationId xmlns:a16="http://schemas.microsoft.com/office/drawing/2014/main" id="{4AD82F56-2670-3833-39C2-31B7B014BA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68946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21" name="직사각형 220">
                  <a:extLst>
                    <a:ext uri="{FF2B5EF4-FFF2-40B4-BE49-F238E27FC236}">
                      <a16:creationId xmlns:a16="http://schemas.microsoft.com/office/drawing/2014/main" id="{F050C01B-495A-2A91-EE27-E0E45F41A08D}"/>
                    </a:ext>
                  </a:extLst>
                </p:cNvPr>
                <p:cNvSpPr/>
                <p:nvPr/>
              </p:nvSpPr>
              <p:spPr>
                <a:xfrm>
                  <a:off x="8207901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is</a:t>
                  </a:r>
                </a:p>
              </p:txBody>
            </p:sp>
          </p:grpSp>
          <p:cxnSp>
            <p:nvCxnSpPr>
              <p:cNvPr id="219" name="직선 연결선 218">
                <a:extLst>
                  <a:ext uri="{FF2B5EF4-FFF2-40B4-BE49-F238E27FC236}">
                    <a16:creationId xmlns:a16="http://schemas.microsoft.com/office/drawing/2014/main" id="{DAA77F85-0316-7DEE-D52F-03773C289CBF}"/>
                  </a:ext>
                </a:extLst>
              </p:cNvPr>
              <p:cNvCxnSpPr/>
              <p:nvPr/>
            </p:nvCxnSpPr>
            <p:spPr>
              <a:xfrm flipH="1">
                <a:off x="5459124" y="4400737"/>
                <a:ext cx="108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" name="그룹 206">
              <a:extLst>
                <a:ext uri="{FF2B5EF4-FFF2-40B4-BE49-F238E27FC236}">
                  <a16:creationId xmlns:a16="http://schemas.microsoft.com/office/drawing/2014/main" id="{B8940850-5344-FCDB-F674-388132A2294B}"/>
                </a:ext>
              </a:extLst>
            </p:cNvPr>
            <p:cNvGrpSpPr/>
            <p:nvPr/>
          </p:nvGrpSpPr>
          <p:grpSpPr>
            <a:xfrm>
              <a:off x="6671930" y="3506929"/>
              <a:ext cx="402064" cy="267582"/>
              <a:chOff x="5219282" y="4220444"/>
              <a:chExt cx="581406" cy="367290"/>
            </a:xfrm>
          </p:grpSpPr>
          <p:sp>
            <p:nvSpPr>
              <p:cNvPr id="208" name="타원 207">
                <a:extLst>
                  <a:ext uri="{FF2B5EF4-FFF2-40B4-BE49-F238E27FC236}">
                    <a16:creationId xmlns:a16="http://schemas.microsoft.com/office/drawing/2014/main" id="{1D47B99E-41E0-A0EE-1D86-AACCAB440EDD}"/>
                  </a:ext>
                </a:extLst>
              </p:cNvPr>
              <p:cNvSpPr/>
              <p:nvPr/>
            </p:nvSpPr>
            <p:spPr>
              <a:xfrm>
                <a:off x="5219282" y="4262064"/>
                <a:ext cx="575875" cy="325670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209" name="그룹 450">
                <a:extLst>
                  <a:ext uri="{FF2B5EF4-FFF2-40B4-BE49-F238E27FC236}">
                    <a16:creationId xmlns:a16="http://schemas.microsoft.com/office/drawing/2014/main" id="{F0AAFD1F-CAB9-160D-0517-B1BFBD289DCD}"/>
                  </a:ext>
                </a:extLst>
              </p:cNvPr>
              <p:cNvGrpSpPr/>
              <p:nvPr/>
            </p:nvGrpSpPr>
            <p:grpSpPr>
              <a:xfrm>
                <a:off x="5224849" y="4220444"/>
                <a:ext cx="272725" cy="364792"/>
                <a:chOff x="8144002" y="4893008"/>
                <a:chExt cx="375686" cy="364792"/>
              </a:xfrm>
            </p:grpSpPr>
            <p:pic>
              <p:nvPicPr>
                <p:cNvPr id="214" name="Object 214">
                  <a:extLst>
                    <a:ext uri="{FF2B5EF4-FFF2-40B4-BE49-F238E27FC236}">
                      <a16:creationId xmlns:a16="http://schemas.microsoft.com/office/drawing/2014/main" id="{DBE1E21F-DFEF-A9A8-F7F1-7D0B5C0BD0B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4002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15" name="직사각형 214">
                  <a:extLst>
                    <a:ext uri="{FF2B5EF4-FFF2-40B4-BE49-F238E27FC236}">
                      <a16:creationId xmlns:a16="http://schemas.microsoft.com/office/drawing/2014/main" id="{D8C7F9F1-2B93-F8CB-1607-8B4B7AE1D4D4}"/>
                    </a:ext>
                  </a:extLst>
                </p:cNvPr>
                <p:cNvSpPr/>
                <p:nvPr/>
              </p:nvSpPr>
              <p:spPr>
                <a:xfrm>
                  <a:off x="8177673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e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grpSp>
            <p:nvGrpSpPr>
              <p:cNvPr id="210" name="그룹 451">
                <a:extLst>
                  <a:ext uri="{FF2B5EF4-FFF2-40B4-BE49-F238E27FC236}">
                    <a16:creationId xmlns:a16="http://schemas.microsoft.com/office/drawing/2014/main" id="{83A93EF8-8E11-EDB0-58EA-26C12B9BC5E3}"/>
                  </a:ext>
                </a:extLst>
              </p:cNvPr>
              <p:cNvGrpSpPr/>
              <p:nvPr/>
            </p:nvGrpSpPr>
            <p:grpSpPr>
              <a:xfrm>
                <a:off x="5527963" y="4220444"/>
                <a:ext cx="272725" cy="364792"/>
                <a:chOff x="8168946" y="4893008"/>
                <a:chExt cx="375686" cy="364792"/>
              </a:xfrm>
            </p:grpSpPr>
            <p:pic>
              <p:nvPicPr>
                <p:cNvPr id="212" name="Object 214">
                  <a:extLst>
                    <a:ext uri="{FF2B5EF4-FFF2-40B4-BE49-F238E27FC236}">
                      <a16:creationId xmlns:a16="http://schemas.microsoft.com/office/drawing/2014/main" id="{CC9BC984-2D8B-9871-CC6D-EB14143B90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68946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13" name="직사각형 212">
                  <a:extLst>
                    <a:ext uri="{FF2B5EF4-FFF2-40B4-BE49-F238E27FC236}">
                      <a16:creationId xmlns:a16="http://schemas.microsoft.com/office/drawing/2014/main" id="{C73F1A8C-2521-7030-EA2B-F26209233734}"/>
                    </a:ext>
                  </a:extLst>
                </p:cNvPr>
                <p:cNvSpPr/>
                <p:nvPr/>
              </p:nvSpPr>
              <p:spPr>
                <a:xfrm>
                  <a:off x="8207901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i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cxnSp>
            <p:nvCxnSpPr>
              <p:cNvPr id="211" name="직선 연결선 210">
                <a:extLst>
                  <a:ext uri="{FF2B5EF4-FFF2-40B4-BE49-F238E27FC236}">
                    <a16:creationId xmlns:a16="http://schemas.microsoft.com/office/drawing/2014/main" id="{B4FB6E30-DF2F-7DF6-1C66-4A877F9FE671}"/>
                  </a:ext>
                </a:extLst>
              </p:cNvPr>
              <p:cNvCxnSpPr/>
              <p:nvPr/>
            </p:nvCxnSpPr>
            <p:spPr>
              <a:xfrm flipH="1">
                <a:off x="5459124" y="4400737"/>
                <a:ext cx="108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EAA768B5-F852-C58F-6926-BB7234C6DDCC}"/>
              </a:ext>
            </a:extLst>
          </p:cNvPr>
          <p:cNvGrpSpPr/>
          <p:nvPr/>
        </p:nvGrpSpPr>
        <p:grpSpPr>
          <a:xfrm>
            <a:off x="10236695" y="4363194"/>
            <a:ext cx="595718" cy="316830"/>
            <a:chOff x="4672924" y="2389509"/>
            <a:chExt cx="284835" cy="170886"/>
          </a:xfrm>
        </p:grpSpPr>
        <p:pic>
          <p:nvPicPr>
            <p:cNvPr id="249" name="Picture 35" descr="Application Control Engine">
              <a:extLst>
                <a:ext uri="{FF2B5EF4-FFF2-40B4-BE49-F238E27FC236}">
                  <a16:creationId xmlns:a16="http://schemas.microsoft.com/office/drawing/2014/main" id="{1AE9D0B4-66D5-775D-E96F-AD0EF44ECE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2924" y="2389509"/>
              <a:ext cx="171604" cy="1139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0" name="Picture 35" descr="Application Control Engine">
              <a:extLst>
                <a:ext uri="{FF2B5EF4-FFF2-40B4-BE49-F238E27FC236}">
                  <a16:creationId xmlns:a16="http://schemas.microsoft.com/office/drawing/2014/main" id="{FEE5E212-216F-C775-4087-4FE0A49F94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155" y="2446471"/>
              <a:ext cx="171604" cy="1139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1" name="그룹 250">
            <a:extLst>
              <a:ext uri="{FF2B5EF4-FFF2-40B4-BE49-F238E27FC236}">
                <a16:creationId xmlns:a16="http://schemas.microsoft.com/office/drawing/2014/main" id="{0D0AB7AE-3B54-F627-1790-70B40076526F}"/>
              </a:ext>
            </a:extLst>
          </p:cNvPr>
          <p:cNvGrpSpPr/>
          <p:nvPr/>
        </p:nvGrpSpPr>
        <p:grpSpPr>
          <a:xfrm>
            <a:off x="7586510" y="4385114"/>
            <a:ext cx="483123" cy="343172"/>
            <a:chOff x="4672924" y="2389509"/>
            <a:chExt cx="230999" cy="185094"/>
          </a:xfrm>
        </p:grpSpPr>
        <p:pic>
          <p:nvPicPr>
            <p:cNvPr id="252" name="Picture 35" descr="Application Control Engine">
              <a:extLst>
                <a:ext uri="{FF2B5EF4-FFF2-40B4-BE49-F238E27FC236}">
                  <a16:creationId xmlns:a16="http://schemas.microsoft.com/office/drawing/2014/main" id="{BB15867E-8BFA-4C80-79F2-4F55FFB7F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2924" y="2389509"/>
              <a:ext cx="171604" cy="1139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3" name="Picture 35" descr="Application Control Engine">
              <a:extLst>
                <a:ext uri="{FF2B5EF4-FFF2-40B4-BE49-F238E27FC236}">
                  <a16:creationId xmlns:a16="http://schemas.microsoft.com/office/drawing/2014/main" id="{0E89B4E7-7BD5-9F8D-052A-5C791F8398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319" y="2460679"/>
              <a:ext cx="171604" cy="1139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54" name="꺾인 연결선 514">
            <a:extLst>
              <a:ext uri="{FF2B5EF4-FFF2-40B4-BE49-F238E27FC236}">
                <a16:creationId xmlns:a16="http://schemas.microsoft.com/office/drawing/2014/main" id="{B0256B5D-9191-E910-FAB0-2340E23FE342}"/>
              </a:ext>
            </a:extLst>
          </p:cNvPr>
          <p:cNvCxnSpPr>
            <a:stCxn id="203" idx="1"/>
            <a:endCxn id="252" idx="3"/>
          </p:cNvCxnSpPr>
          <p:nvPr/>
        </p:nvCxnSpPr>
        <p:spPr>
          <a:xfrm rot="10800000" flipV="1">
            <a:off x="7945411" y="4204568"/>
            <a:ext cx="698506" cy="286157"/>
          </a:xfrm>
          <a:prstGeom prst="bentConnector3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꺾인 연결선 516">
            <a:extLst>
              <a:ext uri="{FF2B5EF4-FFF2-40B4-BE49-F238E27FC236}">
                <a16:creationId xmlns:a16="http://schemas.microsoft.com/office/drawing/2014/main" id="{448761EE-DF35-C6D2-A852-76E143B155C5}"/>
              </a:ext>
            </a:extLst>
          </p:cNvPr>
          <p:cNvCxnSpPr>
            <a:endCxn id="253" idx="3"/>
          </p:cNvCxnSpPr>
          <p:nvPr/>
        </p:nvCxnSpPr>
        <p:spPr>
          <a:xfrm rot="10800000">
            <a:off x="8069635" y="4622675"/>
            <a:ext cx="547651" cy="295937"/>
          </a:xfrm>
          <a:prstGeom prst="bentConnector3">
            <a:avLst>
              <a:gd name="adj1" fmla="val 57055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꺾인 연결선 520">
            <a:extLst>
              <a:ext uri="{FF2B5EF4-FFF2-40B4-BE49-F238E27FC236}">
                <a16:creationId xmlns:a16="http://schemas.microsoft.com/office/drawing/2014/main" id="{3E778908-A4B3-1C22-48F0-4CBAA4A8F85E}"/>
              </a:ext>
            </a:extLst>
          </p:cNvPr>
          <p:cNvCxnSpPr>
            <a:cxnSpLocks/>
            <a:stCxn id="201" idx="3"/>
            <a:endCxn id="249" idx="1"/>
          </p:cNvCxnSpPr>
          <p:nvPr/>
        </p:nvCxnSpPr>
        <p:spPr>
          <a:xfrm>
            <a:off x="9740847" y="4204569"/>
            <a:ext cx="495848" cy="264235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꺾인 연결선 527">
            <a:extLst>
              <a:ext uri="{FF2B5EF4-FFF2-40B4-BE49-F238E27FC236}">
                <a16:creationId xmlns:a16="http://schemas.microsoft.com/office/drawing/2014/main" id="{A1724060-1B62-0AE6-A0DD-4AB06EC373E0}"/>
              </a:ext>
            </a:extLst>
          </p:cNvPr>
          <p:cNvCxnSpPr>
            <a:cxnSpLocks/>
            <a:stCxn id="250" idx="1"/>
          </p:cNvCxnSpPr>
          <p:nvPr/>
        </p:nvCxnSpPr>
        <p:spPr>
          <a:xfrm rot="10800000" flipV="1">
            <a:off x="9480230" y="4574413"/>
            <a:ext cx="993282" cy="424737"/>
          </a:xfrm>
          <a:prstGeom prst="bentConnector3">
            <a:avLst>
              <a:gd name="adj1" fmla="val 47443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 Box 249">
            <a:extLst>
              <a:ext uri="{FF2B5EF4-FFF2-40B4-BE49-F238E27FC236}">
                <a16:creationId xmlns:a16="http://schemas.microsoft.com/office/drawing/2014/main" id="{B58A3419-DB3B-2D37-CD76-A6CF682C8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2541" y="4671453"/>
            <a:ext cx="932195" cy="23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76669" tIns="38334" rIns="76669" bIns="38334">
            <a:spAutoFit/>
          </a:bodyPr>
          <a:lstStyle/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50" b="1" dirty="0">
                <a:latin typeface="+mj-ea"/>
                <a:ea typeface="+mj-ea"/>
              </a:rPr>
              <a:t>L4 </a:t>
            </a:r>
            <a:r>
              <a:rPr kumimoji="1" lang="ko-KR" altLang="en-US" sz="1050" b="1" dirty="0">
                <a:latin typeface="+mj-ea"/>
                <a:ea typeface="+mj-ea"/>
              </a:rPr>
              <a:t>스위치</a:t>
            </a:r>
            <a:endParaRPr kumimoji="1" lang="en-US" altLang="ko-KR" sz="1050" b="1" dirty="0">
              <a:latin typeface="+mj-ea"/>
              <a:ea typeface="+mj-ea"/>
            </a:endParaRPr>
          </a:p>
        </p:txBody>
      </p:sp>
      <p:sp>
        <p:nvSpPr>
          <p:cNvPr id="289" name="Text Box 249">
            <a:extLst>
              <a:ext uri="{FF2B5EF4-FFF2-40B4-BE49-F238E27FC236}">
                <a16:creationId xmlns:a16="http://schemas.microsoft.com/office/drawing/2014/main" id="{2D277B1E-C2EA-1B13-A153-C7DDADA80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152" y="4701946"/>
            <a:ext cx="932195" cy="23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76669" tIns="38334" rIns="76669" bIns="38334">
            <a:spAutoFit/>
          </a:bodyPr>
          <a:lstStyle/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50" b="1" dirty="0">
                <a:latin typeface="+mj-ea"/>
                <a:ea typeface="+mj-ea"/>
              </a:rPr>
              <a:t>L4 </a:t>
            </a:r>
            <a:r>
              <a:rPr kumimoji="1" lang="ko-KR" altLang="en-US" sz="1050" b="1" dirty="0">
                <a:latin typeface="+mj-ea"/>
                <a:ea typeface="+mj-ea"/>
              </a:rPr>
              <a:t>스위치</a:t>
            </a:r>
            <a:endParaRPr kumimoji="1" lang="en-US" altLang="ko-KR" sz="1050" b="1" dirty="0">
              <a:latin typeface="+mj-ea"/>
              <a:ea typeface="+mj-ea"/>
            </a:endParaRPr>
          </a:p>
        </p:txBody>
      </p:sp>
      <p:sp>
        <p:nvSpPr>
          <p:cNvPr id="290" name="직사각형 289">
            <a:extLst>
              <a:ext uri="{FF2B5EF4-FFF2-40B4-BE49-F238E27FC236}">
                <a16:creationId xmlns:a16="http://schemas.microsoft.com/office/drawing/2014/main" id="{9657FA00-E237-E781-50A6-230ED88EC71A}"/>
              </a:ext>
            </a:extLst>
          </p:cNvPr>
          <p:cNvSpPr/>
          <p:nvPr/>
        </p:nvSpPr>
        <p:spPr>
          <a:xfrm>
            <a:off x="7343191" y="836712"/>
            <a:ext cx="1440160" cy="38018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과천청사</a:t>
            </a:r>
          </a:p>
        </p:txBody>
      </p: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FDB41505-B3E3-BBFC-731F-19575A9A5686}"/>
              </a:ext>
            </a:extLst>
          </p:cNvPr>
          <p:cNvGrpSpPr/>
          <p:nvPr/>
        </p:nvGrpSpPr>
        <p:grpSpPr>
          <a:xfrm>
            <a:off x="11305454" y="4320031"/>
            <a:ext cx="649892" cy="408255"/>
            <a:chOff x="1434601" y="3366089"/>
            <a:chExt cx="551210" cy="312041"/>
          </a:xfrm>
        </p:grpSpPr>
        <p:pic>
          <p:nvPicPr>
            <p:cNvPr id="292" name="Picture 510">
              <a:extLst>
                <a:ext uri="{FF2B5EF4-FFF2-40B4-BE49-F238E27FC236}">
                  <a16:creationId xmlns:a16="http://schemas.microsoft.com/office/drawing/2014/main" id="{8B4052AF-D44F-7F89-E796-850AB6FA7D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8A3E628C-8625-F35A-86E6-F9DB5D7130D6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294" name="꺾인 연결선 527">
            <a:extLst>
              <a:ext uri="{FF2B5EF4-FFF2-40B4-BE49-F238E27FC236}">
                <a16:creationId xmlns:a16="http://schemas.microsoft.com/office/drawing/2014/main" id="{F025259F-6E1E-E538-A6E5-0A8234355AF0}"/>
              </a:ext>
            </a:extLst>
          </p:cNvPr>
          <p:cNvCxnSpPr>
            <a:cxnSpLocks/>
            <a:stCxn id="293" idx="1"/>
            <a:endCxn id="250" idx="3"/>
          </p:cNvCxnSpPr>
          <p:nvPr/>
        </p:nvCxnSpPr>
        <p:spPr>
          <a:xfrm rot="10800000" flipV="1">
            <a:off x="10832413" y="4526948"/>
            <a:ext cx="499566" cy="47466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꺾인 연결선 527">
            <a:extLst>
              <a:ext uri="{FF2B5EF4-FFF2-40B4-BE49-F238E27FC236}">
                <a16:creationId xmlns:a16="http://schemas.microsoft.com/office/drawing/2014/main" id="{4E266F8E-B63C-C862-ADE6-5B17709AD94D}"/>
              </a:ext>
            </a:extLst>
          </p:cNvPr>
          <p:cNvCxnSpPr>
            <a:cxnSpLocks/>
            <a:stCxn id="293" idx="1"/>
            <a:endCxn id="249" idx="3"/>
          </p:cNvCxnSpPr>
          <p:nvPr/>
        </p:nvCxnSpPr>
        <p:spPr>
          <a:xfrm rot="10800000">
            <a:off x="10595597" y="4468804"/>
            <a:ext cx="736383" cy="58144"/>
          </a:xfrm>
          <a:prstGeom prst="bentConnector3">
            <a:avLst>
              <a:gd name="adj1" fmla="val 33832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직사각형 295">
            <a:extLst>
              <a:ext uri="{FF2B5EF4-FFF2-40B4-BE49-F238E27FC236}">
                <a16:creationId xmlns:a16="http://schemas.microsoft.com/office/drawing/2014/main" id="{B5D99676-02A1-A962-494D-B0879F6F9E49}"/>
              </a:ext>
            </a:extLst>
          </p:cNvPr>
          <p:cNvSpPr/>
          <p:nvPr/>
        </p:nvSpPr>
        <p:spPr>
          <a:xfrm>
            <a:off x="6112924" y="836613"/>
            <a:ext cx="1258667" cy="57644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97" name="직사각형 296">
            <a:extLst>
              <a:ext uri="{FF2B5EF4-FFF2-40B4-BE49-F238E27FC236}">
                <a16:creationId xmlns:a16="http://schemas.microsoft.com/office/drawing/2014/main" id="{2C50263F-D887-4C6F-97D5-35CE42C92F31}"/>
              </a:ext>
            </a:extLst>
          </p:cNvPr>
          <p:cNvSpPr/>
          <p:nvPr/>
        </p:nvSpPr>
        <p:spPr>
          <a:xfrm>
            <a:off x="6108802" y="850680"/>
            <a:ext cx="1262789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298" name="직사각형 297">
            <a:extLst>
              <a:ext uri="{FF2B5EF4-FFF2-40B4-BE49-F238E27FC236}">
                <a16:creationId xmlns:a16="http://schemas.microsoft.com/office/drawing/2014/main" id="{65AA0EE6-ADEB-3363-F901-6DC3EE9D7685}"/>
              </a:ext>
            </a:extLst>
          </p:cNvPr>
          <p:cNvSpPr/>
          <p:nvPr/>
        </p:nvSpPr>
        <p:spPr>
          <a:xfrm>
            <a:off x="7498374" y="3545337"/>
            <a:ext cx="537313" cy="38771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L3</a:t>
            </a:r>
          </a:p>
        </p:txBody>
      </p:sp>
      <p:cxnSp>
        <p:nvCxnSpPr>
          <p:cNvPr id="299" name="직선 연결선 298">
            <a:extLst>
              <a:ext uri="{FF2B5EF4-FFF2-40B4-BE49-F238E27FC236}">
                <a16:creationId xmlns:a16="http://schemas.microsoft.com/office/drawing/2014/main" id="{F35119A1-3846-242C-3799-4DCA47915FE2}"/>
              </a:ext>
            </a:extLst>
          </p:cNvPr>
          <p:cNvCxnSpPr>
            <a:cxnSpLocks/>
            <a:stCxn id="298" idx="0"/>
            <a:endCxn id="300" idx="2"/>
          </p:cNvCxnSpPr>
          <p:nvPr/>
        </p:nvCxnSpPr>
        <p:spPr>
          <a:xfrm flipV="1">
            <a:off x="7767031" y="1988840"/>
            <a:ext cx="4529" cy="155649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직사각형 299">
            <a:extLst>
              <a:ext uri="{FF2B5EF4-FFF2-40B4-BE49-F238E27FC236}">
                <a16:creationId xmlns:a16="http://schemas.microsoft.com/office/drawing/2014/main" id="{AD99A825-B5FD-686F-80F3-F3E4562FB950}"/>
              </a:ext>
            </a:extLst>
          </p:cNvPr>
          <p:cNvSpPr/>
          <p:nvPr/>
        </p:nvSpPr>
        <p:spPr>
          <a:xfrm>
            <a:off x="7502903" y="1697544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301" name="직사각형 300">
            <a:extLst>
              <a:ext uri="{FF2B5EF4-FFF2-40B4-BE49-F238E27FC236}">
                <a16:creationId xmlns:a16="http://schemas.microsoft.com/office/drawing/2014/main" id="{F785F009-A4C0-0BA5-9DF0-883DA219506D}"/>
              </a:ext>
            </a:extLst>
          </p:cNvPr>
          <p:cNvSpPr/>
          <p:nvPr/>
        </p:nvSpPr>
        <p:spPr>
          <a:xfrm>
            <a:off x="7502903" y="2132756"/>
            <a:ext cx="537313" cy="291296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302" name="직사각형 301">
            <a:extLst>
              <a:ext uri="{FF2B5EF4-FFF2-40B4-BE49-F238E27FC236}">
                <a16:creationId xmlns:a16="http://schemas.microsoft.com/office/drawing/2014/main" id="{1E5532A2-4B54-2767-1A28-9DF9F777B52B}"/>
              </a:ext>
            </a:extLst>
          </p:cNvPr>
          <p:cNvSpPr/>
          <p:nvPr/>
        </p:nvSpPr>
        <p:spPr>
          <a:xfrm>
            <a:off x="7502903" y="2570277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303" name="직선 연결선 302">
            <a:extLst>
              <a:ext uri="{FF2B5EF4-FFF2-40B4-BE49-F238E27FC236}">
                <a16:creationId xmlns:a16="http://schemas.microsoft.com/office/drawing/2014/main" id="{E9B6B79A-281B-1A6F-95B5-709D906C8CFB}"/>
              </a:ext>
            </a:extLst>
          </p:cNvPr>
          <p:cNvCxnSpPr>
            <a:cxnSpLocks/>
            <a:stCxn id="252" idx="0"/>
            <a:endCxn id="298" idx="2"/>
          </p:cNvCxnSpPr>
          <p:nvPr/>
        </p:nvCxnSpPr>
        <p:spPr>
          <a:xfrm flipV="1">
            <a:off x="7765961" y="3933056"/>
            <a:ext cx="1070" cy="468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4" name="그룹 303">
            <a:extLst>
              <a:ext uri="{FF2B5EF4-FFF2-40B4-BE49-F238E27FC236}">
                <a16:creationId xmlns:a16="http://schemas.microsoft.com/office/drawing/2014/main" id="{AF1C471E-22FD-B8DB-E900-612F13D38B83}"/>
              </a:ext>
            </a:extLst>
          </p:cNvPr>
          <p:cNvGrpSpPr/>
          <p:nvPr/>
        </p:nvGrpSpPr>
        <p:grpSpPr>
          <a:xfrm>
            <a:off x="6234774" y="1664049"/>
            <a:ext cx="1018757" cy="356610"/>
            <a:chOff x="8700952" y="2130265"/>
            <a:chExt cx="976502" cy="477633"/>
          </a:xfrm>
        </p:grpSpPr>
        <p:pic>
          <p:nvPicPr>
            <p:cNvPr id="312" name="Picture 510">
              <a:extLst>
                <a:ext uri="{FF2B5EF4-FFF2-40B4-BE49-F238E27FC236}">
                  <a16:creationId xmlns:a16="http://schemas.microsoft.com/office/drawing/2014/main" id="{006809F5-D337-3781-ECF9-C457F5DC71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BF2537E8-1343-ADB9-77A1-CEBFD5A69B0E}"/>
                </a:ext>
              </a:extLst>
            </p:cNvPr>
            <p:cNvSpPr txBox="1"/>
            <p:nvPr/>
          </p:nvSpPr>
          <p:spPr>
            <a:xfrm>
              <a:off x="8894363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클라우드</a:t>
              </a:r>
            </a:p>
          </p:txBody>
        </p:sp>
      </p:grpSp>
      <p:cxnSp>
        <p:nvCxnSpPr>
          <p:cNvPr id="315" name="직선 연결선 314">
            <a:extLst>
              <a:ext uri="{FF2B5EF4-FFF2-40B4-BE49-F238E27FC236}">
                <a16:creationId xmlns:a16="http://schemas.microsoft.com/office/drawing/2014/main" id="{A5EA30AB-4D61-6F46-9622-B8692613F2C2}"/>
              </a:ext>
            </a:extLst>
          </p:cNvPr>
          <p:cNvCxnSpPr>
            <a:cxnSpLocks/>
            <a:stCxn id="300" idx="1"/>
            <a:endCxn id="312" idx="3"/>
          </p:cNvCxnSpPr>
          <p:nvPr/>
        </p:nvCxnSpPr>
        <p:spPr>
          <a:xfrm flipH="1" flipV="1">
            <a:off x="7253531" y="1842354"/>
            <a:ext cx="249372" cy="83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832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EMS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889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375478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 </a:t>
            </a:r>
            <a:r>
              <a:rPr lang="en-US" altLang="ko-KR" sz="2000">
                <a:solidFill>
                  <a:srgbClr val="7F7F7F"/>
                </a:solidFill>
              </a:rPr>
              <a:t>- ESB</a:t>
            </a:r>
            <a:r>
              <a:rPr lang="ko-KR" altLang="en-US" sz="2000">
                <a:solidFill>
                  <a:srgbClr val="7F7F7F"/>
                </a:solidFill>
              </a:rPr>
              <a:t>연계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5913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BCB12A4A-DACB-EBF3-27A3-10C9AA72DD22}"/>
              </a:ext>
            </a:extLst>
          </p:cNvPr>
          <p:cNvSpPr/>
          <p:nvPr/>
        </p:nvSpPr>
        <p:spPr>
          <a:xfrm>
            <a:off x="195466" y="836613"/>
            <a:ext cx="2732182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1844831-3DE0-E697-F34F-FD3D41AAD202}"/>
              </a:ext>
            </a:extLst>
          </p:cNvPr>
          <p:cNvSpPr/>
          <p:nvPr/>
        </p:nvSpPr>
        <p:spPr>
          <a:xfrm>
            <a:off x="191344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20BA09B-0A1C-06E3-7C7E-353EF7B32A62}"/>
              </a:ext>
            </a:extLst>
          </p:cNvPr>
          <p:cNvSpPr/>
          <p:nvPr/>
        </p:nvSpPr>
        <p:spPr>
          <a:xfrm>
            <a:off x="2927647" y="836712"/>
            <a:ext cx="9072265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218F153-EC42-2E2F-9247-BFD71CC9E776}"/>
              </a:ext>
            </a:extLst>
          </p:cNvPr>
          <p:cNvSpPr/>
          <p:nvPr/>
        </p:nvSpPr>
        <p:spPr>
          <a:xfrm>
            <a:off x="2927648" y="836712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17E6440-DFAE-5570-C7B2-AFC44FCB3AE4}"/>
              </a:ext>
            </a:extLst>
          </p:cNvPr>
          <p:cNvSpPr/>
          <p:nvPr/>
        </p:nvSpPr>
        <p:spPr>
          <a:xfrm>
            <a:off x="5489967" y="1669545"/>
            <a:ext cx="1239675" cy="568388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DB</a:t>
            </a:r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접근제어</a:t>
            </a:r>
          </a:p>
        </p:txBody>
      </p:sp>
      <p:cxnSp>
        <p:nvCxnSpPr>
          <p:cNvPr id="7" name="꺾인 연결선 115">
            <a:extLst>
              <a:ext uri="{FF2B5EF4-FFF2-40B4-BE49-F238E27FC236}">
                <a16:creationId xmlns:a16="http://schemas.microsoft.com/office/drawing/2014/main" id="{ECC3516C-CA08-FF74-E06C-8691258F75BC}"/>
              </a:ext>
            </a:extLst>
          </p:cNvPr>
          <p:cNvCxnSpPr>
            <a:cxnSpLocks/>
            <a:stCxn id="83" idx="1"/>
            <a:endCxn id="13" idx="1"/>
          </p:cNvCxnSpPr>
          <p:nvPr/>
        </p:nvCxnSpPr>
        <p:spPr>
          <a:xfrm flipH="1" flipV="1">
            <a:off x="8440383" y="2185733"/>
            <a:ext cx="288092" cy="799346"/>
          </a:xfrm>
          <a:prstGeom prst="bentConnector3">
            <a:avLst>
              <a:gd name="adj1" fmla="val -79350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3AAD307-B652-75BA-D3E0-F27B3E510B1C}"/>
              </a:ext>
            </a:extLst>
          </p:cNvPr>
          <p:cNvSpPr/>
          <p:nvPr/>
        </p:nvSpPr>
        <p:spPr>
          <a:xfrm flipH="1">
            <a:off x="7388247" y="1936427"/>
            <a:ext cx="1052136" cy="49861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Chakra Max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Agent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9BE70D3-83DD-5857-2B71-6C482D111442}"/>
              </a:ext>
            </a:extLst>
          </p:cNvPr>
          <p:cNvSpPr/>
          <p:nvPr/>
        </p:nvSpPr>
        <p:spPr>
          <a:xfrm>
            <a:off x="9057372" y="2582717"/>
            <a:ext cx="1287100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 접근하는 패킷을 </a:t>
            </a: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ChakraMax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서버로  로그 전송  </a:t>
            </a:r>
          </a:p>
          <a:p>
            <a:pPr latinLnBrk="0">
              <a:buClr>
                <a:srgbClr val="808080"/>
              </a:buClr>
              <a:buSzPct val="100000"/>
            </a:pP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8" name="직선 화살표 연결선 94">
            <a:extLst>
              <a:ext uri="{FF2B5EF4-FFF2-40B4-BE49-F238E27FC236}">
                <a16:creationId xmlns:a16="http://schemas.microsoft.com/office/drawing/2014/main" id="{AD56EB3A-EEAF-289F-4C45-5928B9376710}"/>
              </a:ext>
            </a:extLst>
          </p:cNvPr>
          <p:cNvCxnSpPr>
            <a:cxnSpLocks/>
            <a:stCxn id="84" idx="3"/>
            <a:endCxn id="27" idx="3"/>
          </p:cNvCxnSpPr>
          <p:nvPr/>
        </p:nvCxnSpPr>
        <p:spPr>
          <a:xfrm rot="10800000" flipV="1">
            <a:off x="2053095" y="4482957"/>
            <a:ext cx="5561640" cy="136554"/>
          </a:xfrm>
          <a:prstGeom prst="bentConnector3">
            <a:avLst>
              <a:gd name="adj1" fmla="val 23283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94">
            <a:extLst>
              <a:ext uri="{FF2B5EF4-FFF2-40B4-BE49-F238E27FC236}">
                <a16:creationId xmlns:a16="http://schemas.microsoft.com/office/drawing/2014/main" id="{75772132-7B34-DF7D-4124-154E5B262041}"/>
              </a:ext>
            </a:extLst>
          </p:cNvPr>
          <p:cNvCxnSpPr>
            <a:cxnSpLocks/>
            <a:stCxn id="40" idx="1"/>
            <a:endCxn id="26" idx="3"/>
          </p:cNvCxnSpPr>
          <p:nvPr/>
        </p:nvCxnSpPr>
        <p:spPr>
          <a:xfrm rot="10800000" flipV="1">
            <a:off x="2054777" y="2722701"/>
            <a:ext cx="1981876" cy="24279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A7032E9-93FB-73CF-2BDE-3C5EC8C0B3BF}"/>
              </a:ext>
            </a:extLst>
          </p:cNvPr>
          <p:cNvSpPr/>
          <p:nvPr/>
        </p:nvSpPr>
        <p:spPr>
          <a:xfrm>
            <a:off x="5223154" y="4702641"/>
            <a:ext cx="233922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Gateway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구성 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(Agentless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구성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,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사용자 통제 및 로깅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)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6E7332CF-D02A-1B2C-639F-69B84F9F8CA0}"/>
              </a:ext>
            </a:extLst>
          </p:cNvPr>
          <p:cNvSpPr/>
          <p:nvPr/>
        </p:nvSpPr>
        <p:spPr>
          <a:xfrm>
            <a:off x="4573543" y="1922986"/>
            <a:ext cx="8033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Sniffing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구성 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(WAS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서버의 접근 이력 로깅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)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E5D567-F1D9-6AE9-08F2-B00AB5017000}"/>
              </a:ext>
            </a:extLst>
          </p:cNvPr>
          <p:cNvSpPr txBox="1"/>
          <p:nvPr/>
        </p:nvSpPr>
        <p:spPr>
          <a:xfrm>
            <a:off x="856427" y="92098"/>
            <a:ext cx="3412794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DB</a:t>
            </a:r>
            <a:r>
              <a:rPr lang="ko-KR" altLang="en-US" sz="2000" smtClean="0">
                <a:solidFill>
                  <a:srgbClr val="7F7F7F"/>
                </a:solidFill>
              </a:rPr>
              <a:t>접근제어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FE8E723D-F8BD-BA35-1B7C-2268C528187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B5D9A-0BD7-6942-01A9-A8FAE382EC64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</a:t>
            </a:r>
            <a:r>
              <a:rPr lang="ko-KR" altLang="en-US" dirty="0"/>
              <a:t>접근제어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26" name="사각형: 둥근 모서리 3">
            <a:extLst>
              <a:ext uri="{FF2B5EF4-FFF2-40B4-BE49-F238E27FC236}">
                <a16:creationId xmlns:a16="http://schemas.microsoft.com/office/drawing/2014/main" id="{3E558C1C-5C34-BA99-F353-C6FC403A81BC}"/>
              </a:ext>
            </a:extLst>
          </p:cNvPr>
          <p:cNvSpPr/>
          <p:nvPr/>
        </p:nvSpPr>
        <p:spPr>
          <a:xfrm>
            <a:off x="1057122" y="2782393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WEB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사용자 </a:t>
            </a:r>
          </a:p>
        </p:txBody>
      </p:sp>
      <p:sp>
        <p:nvSpPr>
          <p:cNvPr id="27" name="사각형: 둥근 모서리 3">
            <a:extLst>
              <a:ext uri="{FF2B5EF4-FFF2-40B4-BE49-F238E27FC236}">
                <a16:creationId xmlns:a16="http://schemas.microsoft.com/office/drawing/2014/main" id="{2E7DEA00-5E6E-4A2F-E4C7-7775634EA68E}"/>
              </a:ext>
            </a:extLst>
          </p:cNvPr>
          <p:cNvSpPr/>
          <p:nvPr/>
        </p:nvSpPr>
        <p:spPr>
          <a:xfrm>
            <a:off x="1055440" y="4436403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DB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직접 접속</a:t>
            </a:r>
            <a:endParaRPr lang="en-US" altLang="ko-KR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개발자</a:t>
            </a: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82CC29F7-695F-D475-53F0-569D4F8F68F9}"/>
              </a:ext>
            </a:extLst>
          </p:cNvPr>
          <p:cNvSpPr/>
          <p:nvPr/>
        </p:nvSpPr>
        <p:spPr>
          <a:xfrm>
            <a:off x="4036653" y="2523238"/>
            <a:ext cx="1214664" cy="39892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</a:t>
            </a:r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관리자</a:t>
            </a:r>
            <a:endParaRPr lang="en-US" altLang="ko-KR" sz="11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페이지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68E02C7F-6A76-C64A-46CA-7AA261DE4EC7}"/>
              </a:ext>
            </a:extLst>
          </p:cNvPr>
          <p:cNvSpPr/>
          <p:nvPr/>
        </p:nvSpPr>
        <p:spPr>
          <a:xfrm>
            <a:off x="4036653" y="3213817"/>
            <a:ext cx="1214664" cy="39892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APP</a:t>
            </a:r>
            <a:endParaRPr lang="ko-KR" altLang="en-US" sz="11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A7539182-7A95-2D79-CE49-25248D855B8C}"/>
              </a:ext>
            </a:extLst>
          </p:cNvPr>
          <p:cNvSpPr/>
          <p:nvPr/>
        </p:nvSpPr>
        <p:spPr>
          <a:xfrm>
            <a:off x="4036653" y="3929129"/>
            <a:ext cx="1214664" cy="39892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1143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녹취관리자</a:t>
            </a:r>
            <a:endParaRPr lang="en-US" altLang="ko-KR" sz="11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페이지</a:t>
            </a:r>
          </a:p>
        </p:txBody>
      </p:sp>
      <p:cxnSp>
        <p:nvCxnSpPr>
          <p:cNvPr id="51" name="직선 화살표 연결선 94">
            <a:extLst>
              <a:ext uri="{FF2B5EF4-FFF2-40B4-BE49-F238E27FC236}">
                <a16:creationId xmlns:a16="http://schemas.microsoft.com/office/drawing/2014/main" id="{F752C409-4463-2373-6848-A07F6755BD05}"/>
              </a:ext>
            </a:extLst>
          </p:cNvPr>
          <p:cNvCxnSpPr>
            <a:cxnSpLocks/>
            <a:stCxn id="41" idx="1"/>
            <a:endCxn id="26" idx="3"/>
          </p:cNvCxnSpPr>
          <p:nvPr/>
        </p:nvCxnSpPr>
        <p:spPr>
          <a:xfrm rot="10800000">
            <a:off x="2054777" y="2965501"/>
            <a:ext cx="1981876" cy="44778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94">
            <a:extLst>
              <a:ext uri="{FF2B5EF4-FFF2-40B4-BE49-F238E27FC236}">
                <a16:creationId xmlns:a16="http://schemas.microsoft.com/office/drawing/2014/main" id="{43D6EC38-DFE2-E5F0-9653-11A11C3C82BF}"/>
              </a:ext>
            </a:extLst>
          </p:cNvPr>
          <p:cNvCxnSpPr>
            <a:cxnSpLocks/>
            <a:stCxn id="42" idx="1"/>
            <a:endCxn id="26" idx="3"/>
          </p:cNvCxnSpPr>
          <p:nvPr/>
        </p:nvCxnSpPr>
        <p:spPr>
          <a:xfrm rot="10800000">
            <a:off x="2054777" y="2965501"/>
            <a:ext cx="1981876" cy="1163092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94">
            <a:extLst>
              <a:ext uri="{FF2B5EF4-FFF2-40B4-BE49-F238E27FC236}">
                <a16:creationId xmlns:a16="http://schemas.microsoft.com/office/drawing/2014/main" id="{95F91C2E-CAFE-FE81-BC22-10B8E6AF4756}"/>
              </a:ext>
            </a:extLst>
          </p:cNvPr>
          <p:cNvCxnSpPr>
            <a:cxnSpLocks/>
            <a:stCxn id="6" idx="2"/>
            <a:endCxn id="41" idx="0"/>
          </p:cNvCxnSpPr>
          <p:nvPr/>
        </p:nvCxnSpPr>
        <p:spPr>
          <a:xfrm rot="5400000">
            <a:off x="4888953" y="1992965"/>
            <a:ext cx="975884" cy="1465820"/>
          </a:xfrm>
          <a:prstGeom prst="bentConnector3">
            <a:avLst>
              <a:gd name="adj1" fmla="val 84073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94">
            <a:extLst>
              <a:ext uri="{FF2B5EF4-FFF2-40B4-BE49-F238E27FC236}">
                <a16:creationId xmlns:a16="http://schemas.microsoft.com/office/drawing/2014/main" id="{108AD982-6E5E-A710-11E6-A63EEC3E152B}"/>
              </a:ext>
            </a:extLst>
          </p:cNvPr>
          <p:cNvCxnSpPr>
            <a:cxnSpLocks/>
            <a:stCxn id="6" idx="2"/>
            <a:endCxn id="42" idx="0"/>
          </p:cNvCxnSpPr>
          <p:nvPr/>
        </p:nvCxnSpPr>
        <p:spPr>
          <a:xfrm rot="5400000">
            <a:off x="4531297" y="2350621"/>
            <a:ext cx="1691196" cy="1465820"/>
          </a:xfrm>
          <a:prstGeom prst="bentConnector3">
            <a:avLst>
              <a:gd name="adj1" fmla="val 90415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화살표 연결선 94">
            <a:extLst>
              <a:ext uri="{FF2B5EF4-FFF2-40B4-BE49-F238E27FC236}">
                <a16:creationId xmlns:a16="http://schemas.microsoft.com/office/drawing/2014/main" id="{CEFF4B16-9B60-7B26-28E0-810F65444C64}"/>
              </a:ext>
            </a:extLst>
          </p:cNvPr>
          <p:cNvCxnSpPr>
            <a:cxnSpLocks/>
            <a:stCxn id="6" idx="2"/>
            <a:endCxn id="40" idx="0"/>
          </p:cNvCxnSpPr>
          <p:nvPr/>
        </p:nvCxnSpPr>
        <p:spPr>
          <a:xfrm rot="5400000">
            <a:off x="5234243" y="1647675"/>
            <a:ext cx="285305" cy="1465820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사각형: 둥근 모서리 82">
            <a:extLst>
              <a:ext uri="{FF2B5EF4-FFF2-40B4-BE49-F238E27FC236}">
                <a16:creationId xmlns:a16="http://schemas.microsoft.com/office/drawing/2014/main" id="{434ECFA6-C4B2-A824-CCAF-AB1BD2994319}"/>
              </a:ext>
            </a:extLst>
          </p:cNvPr>
          <p:cNvSpPr/>
          <p:nvPr/>
        </p:nvSpPr>
        <p:spPr>
          <a:xfrm flipH="1">
            <a:off x="7614735" y="2785614"/>
            <a:ext cx="1113740" cy="398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통합상담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E491B870-5C6A-3761-C67B-4CEFD03B15B3}"/>
              </a:ext>
            </a:extLst>
          </p:cNvPr>
          <p:cNvSpPr/>
          <p:nvPr/>
        </p:nvSpPr>
        <p:spPr>
          <a:xfrm flipH="1">
            <a:off x="7614735" y="4283492"/>
            <a:ext cx="1113741" cy="398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녹취저장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스토리지</a:t>
            </a:r>
          </a:p>
        </p:txBody>
      </p:sp>
      <p:cxnSp>
        <p:nvCxnSpPr>
          <p:cNvPr id="89" name="꺾인 연결선 115">
            <a:extLst>
              <a:ext uri="{FF2B5EF4-FFF2-40B4-BE49-F238E27FC236}">
                <a16:creationId xmlns:a16="http://schemas.microsoft.com/office/drawing/2014/main" id="{8FC0F476-2F67-4A00-4F10-1908820012AA}"/>
              </a:ext>
            </a:extLst>
          </p:cNvPr>
          <p:cNvCxnSpPr>
            <a:cxnSpLocks/>
            <a:stCxn id="6" idx="3"/>
            <a:endCxn id="13" idx="3"/>
          </p:cNvCxnSpPr>
          <p:nvPr/>
        </p:nvCxnSpPr>
        <p:spPr>
          <a:xfrm>
            <a:off x="6729642" y="1953739"/>
            <a:ext cx="658605" cy="231994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94" name="꺾인 연결선 115">
            <a:extLst>
              <a:ext uri="{FF2B5EF4-FFF2-40B4-BE49-F238E27FC236}">
                <a16:creationId xmlns:a16="http://schemas.microsoft.com/office/drawing/2014/main" id="{63D68FB7-0E83-D73B-132E-F5484F90B0A7}"/>
              </a:ext>
            </a:extLst>
          </p:cNvPr>
          <p:cNvCxnSpPr>
            <a:cxnSpLocks/>
            <a:stCxn id="84" idx="1"/>
            <a:endCxn id="13" idx="1"/>
          </p:cNvCxnSpPr>
          <p:nvPr/>
        </p:nvCxnSpPr>
        <p:spPr>
          <a:xfrm flipH="1" flipV="1">
            <a:off x="8440383" y="2185733"/>
            <a:ext cx="288093" cy="2297224"/>
          </a:xfrm>
          <a:prstGeom prst="bentConnector3">
            <a:avLst>
              <a:gd name="adj1" fmla="val -79349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105" name="사각형: 둥근 모서리 104">
            <a:extLst>
              <a:ext uri="{FF2B5EF4-FFF2-40B4-BE49-F238E27FC236}">
                <a16:creationId xmlns:a16="http://schemas.microsoft.com/office/drawing/2014/main" id="{D95321CF-3FED-434E-3F1F-461EA9F211F0}"/>
              </a:ext>
            </a:extLst>
          </p:cNvPr>
          <p:cNvSpPr/>
          <p:nvPr/>
        </p:nvSpPr>
        <p:spPr>
          <a:xfrm flipH="1">
            <a:off x="7614735" y="3503096"/>
            <a:ext cx="1113741" cy="398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08" name="꺾인 연결선 115">
            <a:extLst>
              <a:ext uri="{FF2B5EF4-FFF2-40B4-BE49-F238E27FC236}">
                <a16:creationId xmlns:a16="http://schemas.microsoft.com/office/drawing/2014/main" id="{9230F191-C77E-0353-16FD-9F82D0D5ED66}"/>
              </a:ext>
            </a:extLst>
          </p:cNvPr>
          <p:cNvCxnSpPr>
            <a:cxnSpLocks/>
            <a:stCxn id="105" idx="1"/>
            <a:endCxn id="13" idx="1"/>
          </p:cNvCxnSpPr>
          <p:nvPr/>
        </p:nvCxnSpPr>
        <p:spPr>
          <a:xfrm flipH="1" flipV="1">
            <a:off x="8440383" y="2185733"/>
            <a:ext cx="288093" cy="1516828"/>
          </a:xfrm>
          <a:prstGeom prst="bentConnector3">
            <a:avLst>
              <a:gd name="adj1" fmla="val -79349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113" name="직선 화살표 연결선 94">
            <a:extLst>
              <a:ext uri="{FF2B5EF4-FFF2-40B4-BE49-F238E27FC236}">
                <a16:creationId xmlns:a16="http://schemas.microsoft.com/office/drawing/2014/main" id="{B9EAD3B3-7C8B-3E7B-150E-6F90F24AC795}"/>
              </a:ext>
            </a:extLst>
          </p:cNvPr>
          <p:cNvCxnSpPr>
            <a:cxnSpLocks/>
            <a:stCxn id="105" idx="0"/>
            <a:endCxn id="27" idx="3"/>
          </p:cNvCxnSpPr>
          <p:nvPr/>
        </p:nvCxnSpPr>
        <p:spPr>
          <a:xfrm rot="16200000" flipH="1" flipV="1">
            <a:off x="4554142" y="1002048"/>
            <a:ext cx="1116415" cy="6118510"/>
          </a:xfrm>
          <a:prstGeom prst="bentConnector4">
            <a:avLst>
              <a:gd name="adj1" fmla="val -20476"/>
              <a:gd name="adj2" fmla="val 35247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화살표 연결선 94">
            <a:extLst>
              <a:ext uri="{FF2B5EF4-FFF2-40B4-BE49-F238E27FC236}">
                <a16:creationId xmlns:a16="http://schemas.microsoft.com/office/drawing/2014/main" id="{03BD88D6-C4FE-D91A-A99F-190089F3430C}"/>
              </a:ext>
            </a:extLst>
          </p:cNvPr>
          <p:cNvCxnSpPr>
            <a:cxnSpLocks/>
            <a:stCxn id="83" idx="0"/>
            <a:endCxn id="27" idx="3"/>
          </p:cNvCxnSpPr>
          <p:nvPr/>
        </p:nvCxnSpPr>
        <p:spPr>
          <a:xfrm rot="16200000" flipH="1" flipV="1">
            <a:off x="4195401" y="643307"/>
            <a:ext cx="1833897" cy="6118510"/>
          </a:xfrm>
          <a:prstGeom prst="bentConnector4">
            <a:avLst>
              <a:gd name="adj1" fmla="val -12465"/>
              <a:gd name="adj2" fmla="val 40852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연결선: 꺾임 151">
            <a:extLst>
              <a:ext uri="{FF2B5EF4-FFF2-40B4-BE49-F238E27FC236}">
                <a16:creationId xmlns:a16="http://schemas.microsoft.com/office/drawing/2014/main" id="{AA4E148D-34A3-5B04-6394-3D6C31ABD5E3}"/>
              </a:ext>
            </a:extLst>
          </p:cNvPr>
          <p:cNvCxnSpPr>
            <a:endCxn id="83" idx="3"/>
          </p:cNvCxnSpPr>
          <p:nvPr/>
        </p:nvCxnSpPr>
        <p:spPr>
          <a:xfrm>
            <a:off x="5251317" y="2722701"/>
            <a:ext cx="2363418" cy="262378"/>
          </a:xfrm>
          <a:prstGeom prst="bentConnector3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연결선: 꺾임 152">
            <a:extLst>
              <a:ext uri="{FF2B5EF4-FFF2-40B4-BE49-F238E27FC236}">
                <a16:creationId xmlns:a16="http://schemas.microsoft.com/office/drawing/2014/main" id="{E5706B78-258C-2ABD-D15C-4E2EA4A9AF1F}"/>
              </a:ext>
            </a:extLst>
          </p:cNvPr>
          <p:cNvCxnSpPr>
            <a:cxnSpLocks/>
            <a:stCxn id="41" idx="3"/>
            <a:endCxn id="105" idx="3"/>
          </p:cNvCxnSpPr>
          <p:nvPr/>
        </p:nvCxnSpPr>
        <p:spPr>
          <a:xfrm>
            <a:off x="5251317" y="3413281"/>
            <a:ext cx="2363418" cy="289280"/>
          </a:xfrm>
          <a:prstGeom prst="bentConnector3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연결선: 꺾임 164">
            <a:extLst>
              <a:ext uri="{FF2B5EF4-FFF2-40B4-BE49-F238E27FC236}">
                <a16:creationId xmlns:a16="http://schemas.microsoft.com/office/drawing/2014/main" id="{7AC480A3-1263-5624-1919-F98827702FB3}"/>
              </a:ext>
            </a:extLst>
          </p:cNvPr>
          <p:cNvCxnSpPr>
            <a:cxnSpLocks/>
            <a:stCxn id="42" idx="3"/>
            <a:endCxn id="84" idx="0"/>
          </p:cNvCxnSpPr>
          <p:nvPr/>
        </p:nvCxnSpPr>
        <p:spPr>
          <a:xfrm>
            <a:off x="5251317" y="4128593"/>
            <a:ext cx="2920288" cy="154899"/>
          </a:xfrm>
          <a:prstGeom prst="bentConnector2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1894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직사각형 38">
            <a:extLst>
              <a:ext uri="{FF2B5EF4-FFF2-40B4-BE49-F238E27FC236}">
                <a16:creationId xmlns:a16="http://schemas.microsoft.com/office/drawing/2014/main" id="{1850F873-D81D-9BF8-2B65-67C95D1A7C89}"/>
              </a:ext>
            </a:extLst>
          </p:cNvPr>
          <p:cNvSpPr/>
          <p:nvPr/>
        </p:nvSpPr>
        <p:spPr>
          <a:xfrm>
            <a:off x="161186" y="836613"/>
            <a:ext cx="2732182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CDF66FC-EE47-B574-9B0F-88010CBFD69F}"/>
              </a:ext>
            </a:extLst>
          </p:cNvPr>
          <p:cNvSpPr/>
          <p:nvPr/>
        </p:nvSpPr>
        <p:spPr>
          <a:xfrm>
            <a:off x="157064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F106DF3-9497-578F-1BB7-0907DD28BD1D}"/>
              </a:ext>
            </a:extLst>
          </p:cNvPr>
          <p:cNvSpPr/>
          <p:nvPr/>
        </p:nvSpPr>
        <p:spPr>
          <a:xfrm>
            <a:off x="2893367" y="836712"/>
            <a:ext cx="9072265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34F34C7-3E08-C626-6DD5-685B3C31CE22}"/>
              </a:ext>
            </a:extLst>
          </p:cNvPr>
          <p:cNvSpPr/>
          <p:nvPr/>
        </p:nvSpPr>
        <p:spPr>
          <a:xfrm>
            <a:off x="2927648" y="836712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46" name="사각형: 둥근 모서리 5">
            <a:extLst>
              <a:ext uri="{FF2B5EF4-FFF2-40B4-BE49-F238E27FC236}">
                <a16:creationId xmlns:a16="http://schemas.microsoft.com/office/drawing/2014/main" id="{A17E6440-DFAE-5570-C7B2-AFC44FCB3AE4}"/>
              </a:ext>
            </a:extLst>
          </p:cNvPr>
          <p:cNvSpPr/>
          <p:nvPr/>
        </p:nvSpPr>
        <p:spPr>
          <a:xfrm>
            <a:off x="5509583" y="1938658"/>
            <a:ext cx="1239675" cy="568388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SSO </a:t>
            </a:r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인증서버 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9BE70D3-83DD-5857-2B71-6C482D111442}"/>
              </a:ext>
            </a:extLst>
          </p:cNvPr>
          <p:cNvSpPr/>
          <p:nvPr/>
        </p:nvSpPr>
        <p:spPr>
          <a:xfrm>
            <a:off x="5951217" y="4087853"/>
            <a:ext cx="920845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 저장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정보 저장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행정표준 코드 저장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GPKI DN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값 검증 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49" name="직선 화살표 연결선 94">
            <a:extLst>
              <a:ext uri="{FF2B5EF4-FFF2-40B4-BE49-F238E27FC236}">
                <a16:creationId xmlns:a16="http://schemas.microsoft.com/office/drawing/2014/main" id="{75772132-7B34-DF7D-4124-154E5B262041}"/>
              </a:ext>
            </a:extLst>
          </p:cNvPr>
          <p:cNvCxnSpPr>
            <a:cxnSpLocks/>
            <a:stCxn id="62" idx="3"/>
            <a:endCxn id="55" idx="3"/>
          </p:cNvCxnSpPr>
          <p:nvPr/>
        </p:nvCxnSpPr>
        <p:spPr>
          <a:xfrm rot="10800000" flipV="1">
            <a:off x="1705438" y="2850039"/>
            <a:ext cx="1645560" cy="18747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A7032E9-93FB-73CF-2BDE-3C5EC8C0B3BF}"/>
              </a:ext>
            </a:extLst>
          </p:cNvPr>
          <p:cNvSpPr/>
          <p:nvPr/>
        </p:nvSpPr>
        <p:spPr>
          <a:xfrm>
            <a:off x="2076516" y="4355098"/>
            <a:ext cx="121799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GPKI</a:t>
            </a:r>
            <a:r>
              <a:rPr kumimoji="0" lang="ko-KR" altLang="en-US" sz="800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응답 </a:t>
            </a:r>
            <a:r>
              <a:rPr kumimoji="0" lang="en-US" altLang="ko-KR" sz="800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 DN</a:t>
            </a:r>
            <a:r>
              <a:rPr kumimoji="0" lang="ko-KR" altLang="en-US" sz="800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값 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1E5D567-F1D9-6AE9-08F2-B00AB5017000}"/>
              </a:ext>
            </a:extLst>
          </p:cNvPr>
          <p:cNvSpPr txBox="1"/>
          <p:nvPr/>
        </p:nvSpPr>
        <p:spPr>
          <a:xfrm>
            <a:off x="856426" y="92098"/>
            <a:ext cx="4735517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>
                <a:solidFill>
                  <a:srgbClr val="7F7F7F"/>
                </a:solidFill>
              </a:rPr>
              <a:t>- DB</a:t>
            </a:r>
            <a:r>
              <a:rPr lang="ko-KR" altLang="en-US" sz="2000" smtClean="0">
                <a:solidFill>
                  <a:srgbClr val="7F7F7F"/>
                </a:solidFill>
              </a:rPr>
              <a:t>접근제어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53" name="TextBox 52">
            <a:hlinkClick r:id="" action="ppaction://noaction"/>
            <a:extLst>
              <a:ext uri="{FF2B5EF4-FFF2-40B4-BE49-F238E27FC236}">
                <a16:creationId xmlns:a16="http://schemas.microsoft.com/office/drawing/2014/main" id="{FE8E723D-F8BD-BA35-1B7C-2268C528187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1FB5D9A-0BD7-6942-01A9-A8FAE382EC64}"/>
              </a:ext>
            </a:extLst>
          </p:cNvPr>
          <p:cNvSpPr txBox="1"/>
          <p:nvPr/>
        </p:nvSpPr>
        <p:spPr>
          <a:xfrm>
            <a:off x="335359" y="467380"/>
            <a:ext cx="4778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SSO </a:t>
            </a:r>
            <a:r>
              <a:rPr lang="ko-KR" altLang="en-US" dirty="0"/>
              <a:t>통합로그인 프로세스</a:t>
            </a:r>
            <a:r>
              <a:rPr lang="en-US" altLang="ko-KR" dirty="0"/>
              <a:t>(1</a:t>
            </a:r>
            <a:r>
              <a:rPr lang="ko-KR" altLang="en-US" dirty="0"/>
              <a:t>차</a:t>
            </a:r>
            <a:r>
              <a:rPr lang="en-US" altLang="ko-KR" dirty="0"/>
              <a:t>/2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55" name="사각형: 둥근 모서리 3">
            <a:extLst>
              <a:ext uri="{FF2B5EF4-FFF2-40B4-BE49-F238E27FC236}">
                <a16:creationId xmlns:a16="http://schemas.microsoft.com/office/drawing/2014/main" id="{3E558C1C-5C34-BA99-F353-C6FC403A81BC}"/>
              </a:ext>
            </a:extLst>
          </p:cNvPr>
          <p:cNvSpPr/>
          <p:nvPr/>
        </p:nvSpPr>
        <p:spPr>
          <a:xfrm>
            <a:off x="707783" y="2854401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WEB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사용자 </a:t>
            </a:r>
          </a:p>
        </p:txBody>
      </p:sp>
      <p:cxnSp>
        <p:nvCxnSpPr>
          <p:cNvPr id="56" name="직선 화살표 연결선 94">
            <a:extLst>
              <a:ext uri="{FF2B5EF4-FFF2-40B4-BE49-F238E27FC236}">
                <a16:creationId xmlns:a16="http://schemas.microsoft.com/office/drawing/2014/main" id="{95F91C2E-CAFE-FE81-BC22-10B8E6AF4756}"/>
              </a:ext>
            </a:extLst>
          </p:cNvPr>
          <p:cNvCxnSpPr>
            <a:cxnSpLocks/>
            <a:stCxn id="65" idx="0"/>
            <a:endCxn id="62" idx="2"/>
          </p:cNvCxnSpPr>
          <p:nvPr/>
        </p:nvCxnSpPr>
        <p:spPr>
          <a:xfrm rot="5400000" flipH="1" flipV="1">
            <a:off x="2583185" y="2609862"/>
            <a:ext cx="804399" cy="1783364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94">
            <a:extLst>
              <a:ext uri="{FF2B5EF4-FFF2-40B4-BE49-F238E27FC236}">
                <a16:creationId xmlns:a16="http://schemas.microsoft.com/office/drawing/2014/main" id="{108AD982-6E5E-A710-11E6-A63EEC3E152B}"/>
              </a:ext>
            </a:extLst>
          </p:cNvPr>
          <p:cNvCxnSpPr>
            <a:cxnSpLocks/>
            <a:stCxn id="46" idx="1"/>
            <a:endCxn id="62" idx="0"/>
          </p:cNvCxnSpPr>
          <p:nvPr/>
        </p:nvCxnSpPr>
        <p:spPr>
          <a:xfrm rot="10800000" flipV="1">
            <a:off x="3877067" y="2222851"/>
            <a:ext cx="1632517" cy="377881"/>
          </a:xfrm>
          <a:prstGeom prst="bentConnector2">
            <a:avLst/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사각형: 둥근 모서리 83">
            <a:extLst>
              <a:ext uri="{FF2B5EF4-FFF2-40B4-BE49-F238E27FC236}">
                <a16:creationId xmlns:a16="http://schemas.microsoft.com/office/drawing/2014/main" id="{E491B870-5C6A-3761-C67B-4CEFD03B15B3}"/>
              </a:ext>
            </a:extLst>
          </p:cNvPr>
          <p:cNvSpPr/>
          <p:nvPr/>
        </p:nvSpPr>
        <p:spPr>
          <a:xfrm flipH="1">
            <a:off x="5324569" y="4754389"/>
            <a:ext cx="1113741" cy="398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통합관리 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60" name="꺾인 연결선 115">
            <a:extLst>
              <a:ext uri="{FF2B5EF4-FFF2-40B4-BE49-F238E27FC236}">
                <a16:creationId xmlns:a16="http://schemas.microsoft.com/office/drawing/2014/main" id="{8FC0F476-2F67-4A00-4F10-1908820012AA}"/>
              </a:ext>
            </a:extLst>
          </p:cNvPr>
          <p:cNvCxnSpPr>
            <a:cxnSpLocks/>
            <a:stCxn id="46" idx="3"/>
            <a:endCxn id="68" idx="1"/>
          </p:cNvCxnSpPr>
          <p:nvPr/>
        </p:nvCxnSpPr>
        <p:spPr>
          <a:xfrm>
            <a:off x="6749258" y="2222852"/>
            <a:ext cx="358724" cy="1077288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cxnSp>
        <p:nvCxnSpPr>
          <p:cNvPr id="61" name="연결선: 꺾임 152">
            <a:extLst>
              <a:ext uri="{FF2B5EF4-FFF2-40B4-BE49-F238E27FC236}">
                <a16:creationId xmlns:a16="http://schemas.microsoft.com/office/drawing/2014/main" id="{E5706B78-258C-2ABD-D15C-4E2EA4A9AF1F}"/>
              </a:ext>
            </a:extLst>
          </p:cNvPr>
          <p:cNvCxnSpPr>
            <a:cxnSpLocks/>
            <a:stCxn id="59" idx="0"/>
            <a:endCxn id="46" idx="2"/>
          </p:cNvCxnSpPr>
          <p:nvPr/>
        </p:nvCxnSpPr>
        <p:spPr>
          <a:xfrm rot="5400000" flipH="1" flipV="1">
            <a:off x="4881759" y="3506727"/>
            <a:ext cx="2247343" cy="247982"/>
          </a:xfrm>
          <a:prstGeom prst="bentConnector3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사각형: 둥근 모서리 9">
            <a:extLst>
              <a:ext uri="{FF2B5EF4-FFF2-40B4-BE49-F238E27FC236}">
                <a16:creationId xmlns:a16="http://schemas.microsoft.com/office/drawing/2014/main" id="{982E76A4-DB0C-5A1A-4375-BEB0E167995E}"/>
              </a:ext>
            </a:extLst>
          </p:cNvPr>
          <p:cNvSpPr/>
          <p:nvPr/>
        </p:nvSpPr>
        <p:spPr>
          <a:xfrm flipH="1">
            <a:off x="3350998" y="2600733"/>
            <a:ext cx="1052136" cy="49861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통합로그인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페이지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ADF6554F-717E-6D08-1372-B500C06039EE}"/>
              </a:ext>
            </a:extLst>
          </p:cNvPr>
          <p:cNvSpPr/>
          <p:nvPr/>
        </p:nvSpPr>
        <p:spPr>
          <a:xfrm>
            <a:off x="3156230" y="3151110"/>
            <a:ext cx="67037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ID/PW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입력 방식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GPKI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간편인증</a:t>
            </a:r>
          </a:p>
        </p:txBody>
      </p:sp>
      <p:sp>
        <p:nvSpPr>
          <p:cNvPr id="65" name="사각형: 둥근 모서리 14">
            <a:extLst>
              <a:ext uri="{FF2B5EF4-FFF2-40B4-BE49-F238E27FC236}">
                <a16:creationId xmlns:a16="http://schemas.microsoft.com/office/drawing/2014/main" id="{736F5A3B-5D3E-FCC4-AB31-37B9A422A5CC}"/>
              </a:ext>
            </a:extLst>
          </p:cNvPr>
          <p:cNvSpPr/>
          <p:nvPr/>
        </p:nvSpPr>
        <p:spPr>
          <a:xfrm>
            <a:off x="1486370" y="3903743"/>
            <a:ext cx="1214664" cy="39892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GPKI</a:t>
            </a:r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인증 </a:t>
            </a:r>
          </a:p>
        </p:txBody>
      </p:sp>
      <p:cxnSp>
        <p:nvCxnSpPr>
          <p:cNvPr id="66" name="직선 화살표 연결선 94">
            <a:extLst>
              <a:ext uri="{FF2B5EF4-FFF2-40B4-BE49-F238E27FC236}">
                <a16:creationId xmlns:a16="http://schemas.microsoft.com/office/drawing/2014/main" id="{562F6A8E-2C98-D638-9490-FB12D34736BE}"/>
              </a:ext>
            </a:extLst>
          </p:cNvPr>
          <p:cNvCxnSpPr>
            <a:cxnSpLocks/>
            <a:endCxn id="65" idx="3"/>
          </p:cNvCxnSpPr>
          <p:nvPr/>
        </p:nvCxnSpPr>
        <p:spPr>
          <a:xfrm rot="10800000" flipV="1">
            <a:off x="2701035" y="3073167"/>
            <a:ext cx="1299981" cy="1030039"/>
          </a:xfrm>
          <a:prstGeom prst="bentConnector3">
            <a:avLst>
              <a:gd name="adj1" fmla="val 176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4ABD0797-433C-48F0-D948-E541742C07BB}"/>
              </a:ext>
            </a:extLst>
          </p:cNvPr>
          <p:cNvSpPr/>
          <p:nvPr/>
        </p:nvSpPr>
        <p:spPr>
          <a:xfrm>
            <a:off x="3826606" y="1668349"/>
            <a:ext cx="1287100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사용자정보 조회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비밀번호 확인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 비교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GPKI DN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값 활용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8" name="사각형: 둥근 모서리 49">
            <a:extLst>
              <a:ext uri="{FF2B5EF4-FFF2-40B4-BE49-F238E27FC236}">
                <a16:creationId xmlns:a16="http://schemas.microsoft.com/office/drawing/2014/main" id="{5F30D538-12DA-D482-17FD-A74D8AF38404}"/>
              </a:ext>
            </a:extLst>
          </p:cNvPr>
          <p:cNvSpPr/>
          <p:nvPr/>
        </p:nvSpPr>
        <p:spPr>
          <a:xfrm>
            <a:off x="7107982" y="3081461"/>
            <a:ext cx="719488" cy="437357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7D14C1C6-E79A-F39D-7B11-FFB3FD31C3BC}"/>
              </a:ext>
            </a:extLst>
          </p:cNvPr>
          <p:cNvSpPr/>
          <p:nvPr/>
        </p:nvSpPr>
        <p:spPr>
          <a:xfrm>
            <a:off x="7023142" y="2652904"/>
            <a:ext cx="1287100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인증성공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 접근 정보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aphicFrame>
        <p:nvGraphicFramePr>
          <p:cNvPr id="71" name="표 70">
            <a:extLst>
              <a:ext uri="{FF2B5EF4-FFF2-40B4-BE49-F238E27FC236}">
                <a16:creationId xmlns:a16="http://schemas.microsoft.com/office/drawing/2014/main" id="{9694146A-1563-9653-721B-AAE8A3BA0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827858"/>
              </p:ext>
            </p:extLst>
          </p:nvPr>
        </p:nvGraphicFramePr>
        <p:xfrm>
          <a:off x="8618996" y="1858522"/>
          <a:ext cx="1941500" cy="3286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500">
                  <a:extLst>
                    <a:ext uri="{9D8B030D-6E8A-4147-A177-3AD203B41FA5}">
                      <a16:colId xmlns:a16="http://schemas.microsoft.com/office/drawing/2014/main" val="3753529865"/>
                    </a:ext>
                  </a:extLst>
                </a:gridCol>
              </a:tblGrid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D-ARS WAS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321796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REC WAS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069569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전광판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76365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IPCC</a:t>
                      </a:r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운영관리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463652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AI</a:t>
                      </a:r>
                      <a:r>
                        <a:rPr lang="ko-KR" altLang="en-US" sz="970" dirty="0" err="1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상담어드바이저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869826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TA</a:t>
                      </a:r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관리자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53935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STT </a:t>
                      </a:r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관리서버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592730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AI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128646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상담</a:t>
                      </a:r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APP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014787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KMS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42669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통합관리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027647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통합통계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775276"/>
                  </a:ext>
                </a:extLst>
              </a:tr>
            </a:tbl>
          </a:graphicData>
        </a:graphic>
      </p:graphicFrame>
      <p:cxnSp>
        <p:nvCxnSpPr>
          <p:cNvPr id="72" name="꺾인 연결선 115">
            <a:extLst>
              <a:ext uri="{FF2B5EF4-FFF2-40B4-BE49-F238E27FC236}">
                <a16:creationId xmlns:a16="http://schemas.microsoft.com/office/drawing/2014/main" id="{8931724E-E351-9963-16A4-0863F35FBEC6}"/>
              </a:ext>
            </a:extLst>
          </p:cNvPr>
          <p:cNvCxnSpPr>
            <a:cxnSpLocks/>
            <a:stCxn id="68" idx="3"/>
            <a:endCxn id="71" idx="1"/>
          </p:cNvCxnSpPr>
          <p:nvPr/>
        </p:nvCxnSpPr>
        <p:spPr>
          <a:xfrm>
            <a:off x="7827470" y="3300140"/>
            <a:ext cx="791526" cy="201404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cxnSp>
        <p:nvCxnSpPr>
          <p:cNvPr id="73" name="직선 화살표 연결선 94">
            <a:extLst>
              <a:ext uri="{FF2B5EF4-FFF2-40B4-BE49-F238E27FC236}">
                <a16:creationId xmlns:a16="http://schemas.microsoft.com/office/drawing/2014/main" id="{D635B2FD-CBBB-05AF-23E4-CB408607DBA3}"/>
              </a:ext>
            </a:extLst>
          </p:cNvPr>
          <p:cNvCxnSpPr>
            <a:cxnSpLocks/>
            <a:stCxn id="46" idx="0"/>
            <a:endCxn id="71" idx="0"/>
          </p:cNvCxnSpPr>
          <p:nvPr/>
        </p:nvCxnSpPr>
        <p:spPr>
          <a:xfrm rot="5400000" flipH="1" flipV="1">
            <a:off x="7819515" y="168428"/>
            <a:ext cx="80136" cy="3460325"/>
          </a:xfrm>
          <a:prstGeom prst="bentConnector3">
            <a:avLst>
              <a:gd name="adj1" fmla="val 385265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B2F80A0D-9E46-DCED-DF50-B93DD54C55EF}"/>
              </a:ext>
            </a:extLst>
          </p:cNvPr>
          <p:cNvSpPr/>
          <p:nvPr/>
        </p:nvSpPr>
        <p:spPr>
          <a:xfrm>
            <a:off x="8618996" y="1324447"/>
            <a:ext cx="1287100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SSO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에이전트 호출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유효성 확인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49027156-6ABC-44B6-8B82-0E514B1ED1DE}"/>
              </a:ext>
            </a:extLst>
          </p:cNvPr>
          <p:cNvSpPr/>
          <p:nvPr/>
        </p:nvSpPr>
        <p:spPr>
          <a:xfrm>
            <a:off x="8013855" y="3550468"/>
            <a:ext cx="1287100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사용자별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메뉴권한에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따른 기능 제공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982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231462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 </a:t>
            </a:r>
            <a:r>
              <a:rPr lang="en-US" altLang="ko-KR" sz="2000">
                <a:solidFill>
                  <a:srgbClr val="7F7F7F"/>
                </a:solidFill>
              </a:rPr>
              <a:t>- DB</a:t>
            </a:r>
            <a:r>
              <a:rPr lang="ko-KR" altLang="en-US" sz="2000">
                <a:solidFill>
                  <a:srgbClr val="7F7F7F"/>
                </a:solidFill>
              </a:rPr>
              <a:t>접근제어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594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176C3A0-2503-748A-DA09-FD31D91468DC}"/>
              </a:ext>
            </a:extLst>
          </p:cNvPr>
          <p:cNvSpPr/>
          <p:nvPr/>
        </p:nvSpPr>
        <p:spPr>
          <a:xfrm>
            <a:off x="1989684" y="836712"/>
            <a:ext cx="41044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077" name="직사각형 2076">
            <a:extLst>
              <a:ext uri="{FF2B5EF4-FFF2-40B4-BE49-F238E27FC236}">
                <a16:creationId xmlns:a16="http://schemas.microsoft.com/office/drawing/2014/main" id="{3EDFB4AE-367F-3235-D08D-4A0F74B3093A}"/>
              </a:ext>
            </a:extLst>
          </p:cNvPr>
          <p:cNvSpPr/>
          <p:nvPr/>
        </p:nvSpPr>
        <p:spPr>
          <a:xfrm>
            <a:off x="6095999" y="836712"/>
            <a:ext cx="5900531" cy="5760938"/>
          </a:xfrm>
          <a:prstGeom prst="rect">
            <a:avLst/>
          </a:prstGeom>
          <a:solidFill>
            <a:srgbClr val="F5E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09B7A92-AAAF-09CB-C9CA-57A860385D0C}"/>
              </a:ext>
            </a:extLst>
          </p:cNvPr>
          <p:cNvSpPr/>
          <p:nvPr/>
        </p:nvSpPr>
        <p:spPr>
          <a:xfrm>
            <a:off x="195466" y="832889"/>
            <a:ext cx="1796078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824653A-D6D4-0BB7-22A2-94A104E93226}"/>
              </a:ext>
            </a:extLst>
          </p:cNvPr>
          <p:cNvSpPr/>
          <p:nvPr/>
        </p:nvSpPr>
        <p:spPr>
          <a:xfrm>
            <a:off x="191344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내부사용자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7E00688-B796-D5A0-3870-69A26A183840}"/>
              </a:ext>
            </a:extLst>
          </p:cNvPr>
          <p:cNvSpPr/>
          <p:nvPr/>
        </p:nvSpPr>
        <p:spPr>
          <a:xfrm>
            <a:off x="1991545" y="836712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45194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시스템접근제어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서버 접근 제어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9" name="사각형: 둥근 모서리 3">
            <a:extLst>
              <a:ext uri="{FF2B5EF4-FFF2-40B4-BE49-F238E27FC236}">
                <a16:creationId xmlns:a16="http://schemas.microsoft.com/office/drawing/2014/main" id="{63B358C9-AD43-6DED-FE31-1E44C3B29146}"/>
              </a:ext>
            </a:extLst>
          </p:cNvPr>
          <p:cNvSpPr/>
          <p:nvPr/>
        </p:nvSpPr>
        <p:spPr>
          <a:xfrm>
            <a:off x="662980" y="2700436"/>
            <a:ext cx="824508" cy="27514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관리자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0" name="사각형: 둥근 모서리 3">
            <a:extLst>
              <a:ext uri="{FF2B5EF4-FFF2-40B4-BE49-F238E27FC236}">
                <a16:creationId xmlns:a16="http://schemas.microsoft.com/office/drawing/2014/main" id="{49170A52-CAE4-0539-6F40-60476AB17824}"/>
              </a:ext>
            </a:extLst>
          </p:cNvPr>
          <p:cNvSpPr/>
          <p:nvPr/>
        </p:nvSpPr>
        <p:spPr>
          <a:xfrm>
            <a:off x="662980" y="3284984"/>
            <a:ext cx="824508" cy="27514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사용자</a:t>
            </a:r>
          </a:p>
        </p:txBody>
      </p:sp>
      <p:sp>
        <p:nvSpPr>
          <p:cNvPr id="11" name="사각형: 둥근 모서리 3">
            <a:extLst>
              <a:ext uri="{FF2B5EF4-FFF2-40B4-BE49-F238E27FC236}">
                <a16:creationId xmlns:a16="http://schemas.microsoft.com/office/drawing/2014/main" id="{6EDEFE75-E89A-EEDD-CFFE-B353A73F1841}"/>
              </a:ext>
            </a:extLst>
          </p:cNvPr>
          <p:cNvSpPr/>
          <p:nvPr/>
        </p:nvSpPr>
        <p:spPr>
          <a:xfrm>
            <a:off x="662980" y="3870212"/>
            <a:ext cx="824508" cy="27514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퇴사자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244F33C-69F8-54E7-06C8-3C9F9E260C74}"/>
              </a:ext>
            </a:extLst>
          </p:cNvPr>
          <p:cNvSpPr/>
          <p:nvPr/>
        </p:nvSpPr>
        <p:spPr>
          <a:xfrm>
            <a:off x="2351584" y="3068960"/>
            <a:ext cx="648072" cy="1600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시스템</a:t>
            </a:r>
            <a:endParaRPr lang="en-US" altLang="ko-KR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접근제어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235396B-2C4C-A6FD-E62D-C6B2543FC221}"/>
              </a:ext>
            </a:extLst>
          </p:cNvPr>
          <p:cNvGrpSpPr/>
          <p:nvPr/>
        </p:nvGrpSpPr>
        <p:grpSpPr>
          <a:xfrm>
            <a:off x="2285726" y="3284984"/>
            <a:ext cx="785938" cy="219655"/>
            <a:chOff x="1469989" y="4450875"/>
            <a:chExt cx="530198" cy="1800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6E82CD6-DA9B-F288-8760-1A9A47F6F4BA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6" name="왼쪽/오른쪽 화살표 414">
              <a:extLst>
                <a:ext uri="{FF2B5EF4-FFF2-40B4-BE49-F238E27FC236}">
                  <a16:creationId xmlns:a16="http://schemas.microsoft.com/office/drawing/2014/main" id="{70748FAF-280A-2F1A-F788-F3C0A1924F1C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7F454F42-16A1-A287-97D1-8D8B78DD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0A295843-0F5C-4602-16C6-A4327125D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F654CC1-3F9B-E59B-E3E4-ED7C33C2E929}"/>
              </a:ext>
            </a:extLst>
          </p:cNvPr>
          <p:cNvSpPr/>
          <p:nvPr/>
        </p:nvSpPr>
        <p:spPr>
          <a:xfrm>
            <a:off x="4439816" y="2599547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Linux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48EDC98-2CE5-6C4C-360B-936E167F03DE}"/>
              </a:ext>
            </a:extLst>
          </p:cNvPr>
          <p:cNvGrpSpPr/>
          <p:nvPr/>
        </p:nvGrpSpPr>
        <p:grpSpPr>
          <a:xfrm>
            <a:off x="4367808" y="2311515"/>
            <a:ext cx="785938" cy="219655"/>
            <a:chOff x="1469989" y="4450875"/>
            <a:chExt cx="530198" cy="180000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3B5AC14-5669-2EDF-158C-7FD7B40350AE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7" name="왼쪽/오른쪽 화살표 414">
              <a:extLst>
                <a:ext uri="{FF2B5EF4-FFF2-40B4-BE49-F238E27FC236}">
                  <a16:creationId xmlns:a16="http://schemas.microsoft.com/office/drawing/2014/main" id="{F831BC49-B647-298A-8EE1-09CDF87426F2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8837D4E9-CBC7-2928-9C48-20F9C29AB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F16DFBD9-084F-2A3D-6D4E-7DB96BA5A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75A873E0-8F26-C187-2ABD-EC89B25E3A22}"/>
              </a:ext>
            </a:extLst>
          </p:cNvPr>
          <p:cNvGrpSpPr/>
          <p:nvPr/>
        </p:nvGrpSpPr>
        <p:grpSpPr>
          <a:xfrm>
            <a:off x="4367808" y="2978147"/>
            <a:ext cx="785938" cy="219655"/>
            <a:chOff x="1469989" y="4450875"/>
            <a:chExt cx="530198" cy="180000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85D51C2B-1AC0-A78B-DD57-F60AFCAEAC16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4" name="왼쪽/오른쪽 화살표 414">
              <a:extLst>
                <a:ext uri="{FF2B5EF4-FFF2-40B4-BE49-F238E27FC236}">
                  <a16:creationId xmlns:a16="http://schemas.microsoft.com/office/drawing/2014/main" id="{A0F59713-8D83-1EC3-6A9B-C60166FAD932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5" name="그림 44">
              <a:extLst>
                <a:ext uri="{FF2B5EF4-FFF2-40B4-BE49-F238E27FC236}">
                  <a16:creationId xmlns:a16="http://schemas.microsoft.com/office/drawing/2014/main" id="{BA832FB9-DB36-BE05-D69F-0664BE8C6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E36A2F77-2969-E772-5F57-D4CFD0B07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68502D0-1EAD-C0B3-F99D-0FC676B96DA2}"/>
              </a:ext>
            </a:extLst>
          </p:cNvPr>
          <p:cNvGrpSpPr/>
          <p:nvPr/>
        </p:nvGrpSpPr>
        <p:grpSpPr>
          <a:xfrm>
            <a:off x="4367808" y="3604028"/>
            <a:ext cx="785938" cy="219655"/>
            <a:chOff x="1469989" y="4450875"/>
            <a:chExt cx="530198" cy="180000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267936E-1224-1560-C70B-C9FBADC91C5F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9" name="왼쪽/오른쪽 화살표 414">
              <a:extLst>
                <a:ext uri="{FF2B5EF4-FFF2-40B4-BE49-F238E27FC236}">
                  <a16:creationId xmlns:a16="http://schemas.microsoft.com/office/drawing/2014/main" id="{F73A6776-0F72-A4E6-0AD7-0DEC3AEAB7E7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72221031-7619-B1D6-36E3-9DFA8C5C5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41BF76E2-BC13-12A8-6E98-7E51C9203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51887B32-A587-E2D0-EB0E-D2BCE7595DBC}"/>
              </a:ext>
            </a:extLst>
          </p:cNvPr>
          <p:cNvGrpSpPr/>
          <p:nvPr/>
        </p:nvGrpSpPr>
        <p:grpSpPr>
          <a:xfrm>
            <a:off x="4367808" y="4217457"/>
            <a:ext cx="785938" cy="219655"/>
            <a:chOff x="1469989" y="4450875"/>
            <a:chExt cx="530198" cy="180000"/>
          </a:xfrm>
        </p:grpSpPr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32E64E62-F865-AD71-6398-B94B713E7050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4" name="왼쪽/오른쪽 화살표 414">
              <a:extLst>
                <a:ext uri="{FF2B5EF4-FFF2-40B4-BE49-F238E27FC236}">
                  <a16:creationId xmlns:a16="http://schemas.microsoft.com/office/drawing/2014/main" id="{3FA32855-6FC8-87E9-C57E-BEE09883E1FD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49783943-F343-38FC-34C9-64BCD711E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DFDC3920-D897-5244-02DD-84AF75957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AA6F2D4B-9B28-367C-B625-6EAF39608960}"/>
              </a:ext>
            </a:extLst>
          </p:cNvPr>
          <p:cNvSpPr/>
          <p:nvPr/>
        </p:nvSpPr>
        <p:spPr>
          <a:xfrm>
            <a:off x="4439816" y="3259462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DBMS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48" name="직사각형 2047">
            <a:extLst>
              <a:ext uri="{FF2B5EF4-FFF2-40B4-BE49-F238E27FC236}">
                <a16:creationId xmlns:a16="http://schemas.microsoft.com/office/drawing/2014/main" id="{D32A6DE4-F60C-11A3-9A3F-1FD86D99F348}"/>
              </a:ext>
            </a:extLst>
          </p:cNvPr>
          <p:cNvSpPr/>
          <p:nvPr/>
        </p:nvSpPr>
        <p:spPr>
          <a:xfrm>
            <a:off x="4439816" y="3895920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보안장비</a:t>
            </a:r>
          </a:p>
        </p:txBody>
      </p:sp>
      <p:sp>
        <p:nvSpPr>
          <p:cNvPr id="2050" name="직사각형 2049">
            <a:extLst>
              <a:ext uri="{FF2B5EF4-FFF2-40B4-BE49-F238E27FC236}">
                <a16:creationId xmlns:a16="http://schemas.microsoft.com/office/drawing/2014/main" id="{4C8C8A28-BFB5-09EA-3551-88B77B09F376}"/>
              </a:ext>
            </a:extLst>
          </p:cNvPr>
          <p:cNvSpPr/>
          <p:nvPr/>
        </p:nvSpPr>
        <p:spPr>
          <a:xfrm>
            <a:off x="4439816" y="449733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Linux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cxnSp>
        <p:nvCxnSpPr>
          <p:cNvPr id="2052" name="연결선: 꺾임 2051">
            <a:extLst>
              <a:ext uri="{FF2B5EF4-FFF2-40B4-BE49-F238E27FC236}">
                <a16:creationId xmlns:a16="http://schemas.microsoft.com/office/drawing/2014/main" id="{97BE9C9B-B24F-E755-4DE3-D5A73F3300DF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1487488" y="2838008"/>
            <a:ext cx="798238" cy="496970"/>
          </a:xfrm>
          <a:prstGeom prst="bentConnector3">
            <a:avLst/>
          </a:prstGeom>
          <a:ln>
            <a:solidFill>
              <a:srgbClr val="FF3300"/>
            </a:solidFill>
            <a:prstDash val="sysDash"/>
            <a:tailEnd type="triangle"/>
          </a:ln>
          <a:effectLst>
            <a:glow rad="254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연결선: 꺾임 2054">
            <a:extLst>
              <a:ext uri="{FF2B5EF4-FFF2-40B4-BE49-F238E27FC236}">
                <a16:creationId xmlns:a16="http://schemas.microsoft.com/office/drawing/2014/main" id="{024B285F-D840-E58E-8CB9-A7A12D3E759F}"/>
              </a:ext>
            </a:extLst>
          </p:cNvPr>
          <p:cNvCxnSpPr>
            <a:cxnSpLocks/>
            <a:stCxn id="10" idx="3"/>
            <a:endCxn id="15" idx="1"/>
          </p:cNvCxnSpPr>
          <p:nvPr/>
        </p:nvCxnSpPr>
        <p:spPr>
          <a:xfrm flipV="1">
            <a:off x="1487488" y="3394812"/>
            <a:ext cx="798238" cy="27744"/>
          </a:xfrm>
          <a:prstGeom prst="bentConnector3">
            <a:avLst/>
          </a:prstGeom>
          <a:ln>
            <a:solidFill>
              <a:srgbClr val="FF3300"/>
            </a:solidFill>
            <a:prstDash val="sysDash"/>
            <a:tailEnd type="triangle"/>
          </a:ln>
          <a:effectLst>
            <a:glow rad="254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8" name="연결선: 꺾임 2057">
            <a:extLst>
              <a:ext uri="{FF2B5EF4-FFF2-40B4-BE49-F238E27FC236}">
                <a16:creationId xmlns:a16="http://schemas.microsoft.com/office/drawing/2014/main" id="{0725B3EF-9946-C2E5-1F05-42DBD55F32EF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1487488" y="3472550"/>
            <a:ext cx="798238" cy="535234"/>
          </a:xfrm>
          <a:prstGeom prst="bentConnector3">
            <a:avLst/>
          </a:prstGeom>
          <a:ln>
            <a:solidFill>
              <a:srgbClr val="FF3300"/>
            </a:solidFill>
            <a:prstDash val="sysDash"/>
            <a:tailEnd type="triangle"/>
          </a:ln>
          <a:effectLst>
            <a:glow rad="254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연결선: 꺾임 2061">
            <a:extLst>
              <a:ext uri="{FF2B5EF4-FFF2-40B4-BE49-F238E27FC236}">
                <a16:creationId xmlns:a16="http://schemas.microsoft.com/office/drawing/2014/main" id="{33F9050D-D229-4EA2-B0D9-87F7C3055ED9}"/>
              </a:ext>
            </a:extLst>
          </p:cNvPr>
          <p:cNvCxnSpPr>
            <a:cxnSpLocks/>
            <a:stCxn id="15" idx="3"/>
            <a:endCxn id="26" idx="1"/>
          </p:cNvCxnSpPr>
          <p:nvPr/>
        </p:nvCxnSpPr>
        <p:spPr>
          <a:xfrm flipV="1">
            <a:off x="3071664" y="2421343"/>
            <a:ext cx="1296144" cy="973469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연결선: 꺾임 2064">
            <a:extLst>
              <a:ext uri="{FF2B5EF4-FFF2-40B4-BE49-F238E27FC236}">
                <a16:creationId xmlns:a16="http://schemas.microsoft.com/office/drawing/2014/main" id="{4AF82ADC-5C13-17FF-CB07-2AD1BDCB84B0}"/>
              </a:ext>
            </a:extLst>
          </p:cNvPr>
          <p:cNvCxnSpPr>
            <a:cxnSpLocks/>
            <a:stCxn id="15" idx="3"/>
            <a:endCxn id="43" idx="1"/>
          </p:cNvCxnSpPr>
          <p:nvPr/>
        </p:nvCxnSpPr>
        <p:spPr>
          <a:xfrm flipV="1">
            <a:off x="3071664" y="3087975"/>
            <a:ext cx="1296144" cy="30683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연결선: 꺾임 2067">
            <a:extLst>
              <a:ext uri="{FF2B5EF4-FFF2-40B4-BE49-F238E27FC236}">
                <a16:creationId xmlns:a16="http://schemas.microsoft.com/office/drawing/2014/main" id="{879C821C-B2C1-4B8A-B442-13FEF510EB9C}"/>
              </a:ext>
            </a:extLst>
          </p:cNvPr>
          <p:cNvCxnSpPr>
            <a:cxnSpLocks/>
            <a:stCxn id="15" idx="3"/>
            <a:endCxn id="48" idx="1"/>
          </p:cNvCxnSpPr>
          <p:nvPr/>
        </p:nvCxnSpPr>
        <p:spPr>
          <a:xfrm>
            <a:off x="3071664" y="3394812"/>
            <a:ext cx="1296144" cy="319044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1" name="연결선: 꺾임 2070">
            <a:extLst>
              <a:ext uri="{FF2B5EF4-FFF2-40B4-BE49-F238E27FC236}">
                <a16:creationId xmlns:a16="http://schemas.microsoft.com/office/drawing/2014/main" id="{A1357B80-3979-7DD1-1E2D-40ECFCFEDD45}"/>
              </a:ext>
            </a:extLst>
          </p:cNvPr>
          <p:cNvCxnSpPr>
            <a:cxnSpLocks/>
            <a:stCxn id="15" idx="3"/>
            <a:endCxn id="53" idx="1"/>
          </p:cNvCxnSpPr>
          <p:nvPr/>
        </p:nvCxnSpPr>
        <p:spPr>
          <a:xfrm>
            <a:off x="3071664" y="3394812"/>
            <a:ext cx="1296144" cy="932473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8" name="직사각형 2077">
            <a:extLst>
              <a:ext uri="{FF2B5EF4-FFF2-40B4-BE49-F238E27FC236}">
                <a16:creationId xmlns:a16="http://schemas.microsoft.com/office/drawing/2014/main" id="{8FE67F19-F3E6-2554-3E2C-5509A96697AE}"/>
              </a:ext>
            </a:extLst>
          </p:cNvPr>
          <p:cNvSpPr/>
          <p:nvPr/>
        </p:nvSpPr>
        <p:spPr>
          <a:xfrm>
            <a:off x="6097861" y="836712"/>
            <a:ext cx="1440160" cy="3662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과천청사</a:t>
            </a:r>
          </a:p>
        </p:txBody>
      </p:sp>
      <p:sp>
        <p:nvSpPr>
          <p:cNvPr id="2079" name="TextBox 2078">
            <a:extLst>
              <a:ext uri="{FF2B5EF4-FFF2-40B4-BE49-F238E27FC236}">
                <a16:creationId xmlns:a16="http://schemas.microsoft.com/office/drawing/2014/main" id="{9A9BDA30-3D58-B79E-B4DB-3D45F4F95AAA}"/>
              </a:ext>
            </a:extLst>
          </p:cNvPr>
          <p:cNvSpPr txBox="1"/>
          <p:nvPr/>
        </p:nvSpPr>
        <p:spPr>
          <a:xfrm>
            <a:off x="6240016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TMS </a:t>
            </a:r>
            <a:r>
              <a:rPr lang="ko-KR" altLang="en-US" dirty="0"/>
              <a:t>구성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pic>
        <p:nvPicPr>
          <p:cNvPr id="2082" name="그림 2081">
            <a:extLst>
              <a:ext uri="{FF2B5EF4-FFF2-40B4-BE49-F238E27FC236}">
                <a16:creationId xmlns:a16="http://schemas.microsoft.com/office/drawing/2014/main" id="{ACDA4691-3499-3EC6-273E-8EAB42FA3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141" y="3354517"/>
            <a:ext cx="885949" cy="196222"/>
          </a:xfrm>
          <a:prstGeom prst="rect">
            <a:avLst/>
          </a:prstGeom>
        </p:spPr>
      </p:pic>
      <p:sp>
        <p:nvSpPr>
          <p:cNvPr id="2083" name="직사각형 58">
            <a:extLst>
              <a:ext uri="{FF2B5EF4-FFF2-40B4-BE49-F238E27FC236}">
                <a16:creationId xmlns:a16="http://schemas.microsoft.com/office/drawing/2014/main" id="{F75C2B06-4151-47A7-6650-01D71B3BE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669" y="2809810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#1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84" name="그림 42">
            <a:extLst>
              <a:ext uri="{FF2B5EF4-FFF2-40B4-BE49-F238E27FC236}">
                <a16:creationId xmlns:a16="http://schemas.microsoft.com/office/drawing/2014/main" id="{98F5D4DF-60FE-BF6B-9CCA-5EB988CFAF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72" y="2431051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8" name="직사각형 58">
            <a:extLst>
              <a:ext uri="{FF2B5EF4-FFF2-40B4-BE49-F238E27FC236}">
                <a16:creationId xmlns:a16="http://schemas.microsoft.com/office/drawing/2014/main" id="{EBE77A50-3A05-4891-68DF-330E41DB0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669" y="4190049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#2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89" name="그림 42">
            <a:extLst>
              <a:ext uri="{FF2B5EF4-FFF2-40B4-BE49-F238E27FC236}">
                <a16:creationId xmlns:a16="http://schemas.microsoft.com/office/drawing/2014/main" id="{C19C5C1B-06C2-9A68-E39F-7644753D6F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72" y="3811290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0" name="직사각형 2089">
            <a:extLst>
              <a:ext uri="{FF2B5EF4-FFF2-40B4-BE49-F238E27FC236}">
                <a16:creationId xmlns:a16="http://schemas.microsoft.com/office/drawing/2014/main" id="{3C92369C-B4CB-DEF7-76A6-A8F8800011EC}"/>
              </a:ext>
            </a:extLst>
          </p:cNvPr>
          <p:cNvSpPr/>
          <p:nvPr/>
        </p:nvSpPr>
        <p:spPr>
          <a:xfrm>
            <a:off x="7525079" y="3236659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cxnSp>
        <p:nvCxnSpPr>
          <p:cNvPr id="2091" name="연결선: 꺾임 2090">
            <a:extLst>
              <a:ext uri="{FF2B5EF4-FFF2-40B4-BE49-F238E27FC236}">
                <a16:creationId xmlns:a16="http://schemas.microsoft.com/office/drawing/2014/main" id="{23360569-CC1E-B325-F5B0-FC2AEE36C6AD}"/>
              </a:ext>
            </a:extLst>
          </p:cNvPr>
          <p:cNvCxnSpPr>
            <a:cxnSpLocks/>
            <a:stCxn id="2082" idx="3"/>
            <a:endCxn id="2084" idx="1"/>
          </p:cNvCxnSpPr>
          <p:nvPr/>
        </p:nvCxnSpPr>
        <p:spPr>
          <a:xfrm flipV="1">
            <a:off x="8292090" y="2628376"/>
            <a:ext cx="1408982" cy="82425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4" name="연결선: 꺾임 2093">
            <a:extLst>
              <a:ext uri="{FF2B5EF4-FFF2-40B4-BE49-F238E27FC236}">
                <a16:creationId xmlns:a16="http://schemas.microsoft.com/office/drawing/2014/main" id="{4ED06E01-E298-3735-00DE-EE32114540C6}"/>
              </a:ext>
            </a:extLst>
          </p:cNvPr>
          <p:cNvCxnSpPr>
            <a:cxnSpLocks/>
            <a:stCxn id="2082" idx="3"/>
            <a:endCxn id="2089" idx="1"/>
          </p:cNvCxnSpPr>
          <p:nvPr/>
        </p:nvCxnSpPr>
        <p:spPr>
          <a:xfrm>
            <a:off x="8292090" y="3452628"/>
            <a:ext cx="1408982" cy="55598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7" name="직사각형 2096">
            <a:extLst>
              <a:ext uri="{FF2B5EF4-FFF2-40B4-BE49-F238E27FC236}">
                <a16:creationId xmlns:a16="http://schemas.microsoft.com/office/drawing/2014/main" id="{25517D2B-760A-F688-1C5F-809A18DF95C0}"/>
              </a:ext>
            </a:extLst>
          </p:cNvPr>
          <p:cNvSpPr/>
          <p:nvPr/>
        </p:nvSpPr>
        <p:spPr>
          <a:xfrm>
            <a:off x="8874799" y="409536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sp>
        <p:nvSpPr>
          <p:cNvPr id="2098" name="직사각형 2097">
            <a:extLst>
              <a:ext uri="{FF2B5EF4-FFF2-40B4-BE49-F238E27FC236}">
                <a16:creationId xmlns:a16="http://schemas.microsoft.com/office/drawing/2014/main" id="{864A156B-9343-E256-DD2E-F9DDDDC5F8F9}"/>
              </a:ext>
            </a:extLst>
          </p:cNvPr>
          <p:cNvSpPr/>
          <p:nvPr/>
        </p:nvSpPr>
        <p:spPr>
          <a:xfrm>
            <a:off x="8874799" y="2495395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pic>
        <p:nvPicPr>
          <p:cNvPr id="2099" name="_x680162264">
            <a:extLst>
              <a:ext uri="{FF2B5EF4-FFF2-40B4-BE49-F238E27FC236}">
                <a16:creationId xmlns:a16="http://schemas.microsoft.com/office/drawing/2014/main" id="{0E4E9941-7954-F2F7-1988-830A5B4BC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216890"/>
            <a:ext cx="5900527" cy="138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74" name="직선 연결선 2073">
            <a:extLst>
              <a:ext uri="{FF2B5EF4-FFF2-40B4-BE49-F238E27FC236}">
                <a16:creationId xmlns:a16="http://schemas.microsoft.com/office/drawing/2014/main" id="{2E6DC4FC-E26C-9DE2-8FD9-6912A7B4E88E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987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 </a:t>
            </a:r>
            <a:r>
              <a:rPr lang="en-US" altLang="ko-KR" sz="200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시스템접근제어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295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 smtClean="0">
                <a:solidFill>
                  <a:srgbClr val="7F7F7F"/>
                </a:solidFill>
              </a:rPr>
              <a:t>- SMS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5" name="그림 6">
            <a:extLst>
              <a:ext uri="{FF2B5EF4-FFF2-40B4-BE49-F238E27FC236}">
                <a16:creationId xmlns:a16="http://schemas.microsoft.com/office/drawing/2014/main" id="{A279E26C-1149-44AE-AF43-7F901EED6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44" y="908720"/>
            <a:ext cx="105251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D89ED8F-6C98-9E37-FFE2-A89F05300226}"/>
              </a:ext>
            </a:extLst>
          </p:cNvPr>
          <p:cNvCxnSpPr/>
          <p:nvPr/>
        </p:nvCxnSpPr>
        <p:spPr>
          <a:xfrm>
            <a:off x="2434381" y="969045"/>
            <a:ext cx="0" cy="4951412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9D8C4A3B-89D4-F7D9-9758-C954251AD384}"/>
              </a:ext>
            </a:extLst>
          </p:cNvPr>
          <p:cNvSpPr/>
          <p:nvPr/>
        </p:nvSpPr>
        <p:spPr>
          <a:xfrm>
            <a:off x="473819" y="2127920"/>
            <a:ext cx="1119187" cy="490537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로그인 요청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2DA25924-5A9D-70E6-BB6B-4A9A24A18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319" y="5133057"/>
            <a:ext cx="1085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인증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F812D2A9-394A-5505-EEF6-337D5BA00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2719" y="5169570"/>
            <a:ext cx="1084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인증</a:t>
            </a:r>
          </a:p>
        </p:txBody>
      </p:sp>
      <p:sp>
        <p:nvSpPr>
          <p:cNvPr id="11" name="다이아몬드 10">
            <a:extLst>
              <a:ext uri="{FF2B5EF4-FFF2-40B4-BE49-F238E27FC236}">
                <a16:creationId xmlns:a16="http://schemas.microsoft.com/office/drawing/2014/main" id="{198CE29C-3A49-7B5E-CF0F-A0AEDC04A43E}"/>
              </a:ext>
            </a:extLst>
          </p:cNvPr>
          <p:cNvSpPr/>
          <p:nvPr/>
        </p:nvSpPr>
        <p:spPr>
          <a:xfrm>
            <a:off x="4423519" y="1967582"/>
            <a:ext cx="1287462" cy="811213"/>
          </a:xfrm>
          <a:prstGeom prst="diamond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사용자 인증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7251F0E-3999-3AA5-DB63-D5E349939A3F}"/>
              </a:ext>
            </a:extLst>
          </p:cNvPr>
          <p:cNvSpPr/>
          <p:nvPr/>
        </p:nvSpPr>
        <p:spPr>
          <a:xfrm>
            <a:off x="4452094" y="3275682"/>
            <a:ext cx="1230312" cy="490538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SMS</a:t>
            </a: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문자 발송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71ABBA6-AFE9-3DB4-F537-4E5979C0731B}"/>
              </a:ext>
            </a:extLst>
          </p:cNvPr>
          <p:cNvSpPr/>
          <p:nvPr/>
        </p:nvSpPr>
        <p:spPr>
          <a:xfrm>
            <a:off x="473819" y="4693320"/>
            <a:ext cx="1119187" cy="490537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결과 확인</a:t>
            </a:r>
          </a:p>
        </p:txBody>
      </p:sp>
      <p:sp>
        <p:nvSpPr>
          <p:cNvPr id="14" name="다이아몬드 13">
            <a:extLst>
              <a:ext uri="{FF2B5EF4-FFF2-40B4-BE49-F238E27FC236}">
                <a16:creationId xmlns:a16="http://schemas.microsoft.com/office/drawing/2014/main" id="{FD58ADB0-9F99-8CCC-7772-E0C02704BBB9}"/>
              </a:ext>
            </a:extLst>
          </p:cNvPr>
          <p:cNvSpPr/>
          <p:nvPr/>
        </p:nvSpPr>
        <p:spPr>
          <a:xfrm>
            <a:off x="9379694" y="3220120"/>
            <a:ext cx="1287462" cy="811212"/>
          </a:xfrm>
          <a:prstGeom prst="diamond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SMS</a:t>
            </a: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문자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확인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0471F81-3EB5-3A5A-BDDA-4120951E3E45}"/>
              </a:ext>
            </a:extLst>
          </p:cNvPr>
          <p:cNvSpPr/>
          <p:nvPr/>
        </p:nvSpPr>
        <p:spPr>
          <a:xfrm>
            <a:off x="10881469" y="3380457"/>
            <a:ext cx="1119187" cy="490538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오류 </a:t>
            </a:r>
            <a:r>
              <a:rPr kumimoji="0" lang="ko-KR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코드 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전송</a:t>
            </a: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7007D05F-0C99-DA52-23B4-85F51D415171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>
            <a:off x="10667156" y="3624932"/>
            <a:ext cx="214313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5EDC982-BEE8-88A2-CDBB-016D1F82F6F9}"/>
              </a:ext>
            </a:extLst>
          </p:cNvPr>
          <p:cNvSpPr/>
          <p:nvPr/>
        </p:nvSpPr>
        <p:spPr>
          <a:xfrm>
            <a:off x="6171356" y="2113632"/>
            <a:ext cx="1119188" cy="490538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오류 </a:t>
            </a:r>
            <a:r>
              <a:rPr kumimoji="0" lang="ko-KR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코드 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메시지 확인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cxnSp>
        <p:nvCxnSpPr>
          <p:cNvPr id="18" name="꺾인 연결선 17">
            <a:extLst>
              <a:ext uri="{FF2B5EF4-FFF2-40B4-BE49-F238E27FC236}">
                <a16:creationId xmlns:a16="http://schemas.microsoft.com/office/drawing/2014/main" id="{D106713D-CCBF-738F-80B0-60FAA9FAE4E4}"/>
              </a:ext>
            </a:extLst>
          </p:cNvPr>
          <p:cNvCxnSpPr>
            <a:endCxn id="17" idx="3"/>
          </p:cNvCxnSpPr>
          <p:nvPr/>
        </p:nvCxnSpPr>
        <p:spPr>
          <a:xfrm rot="10800000">
            <a:off x="7290544" y="2358107"/>
            <a:ext cx="4129087" cy="885825"/>
          </a:xfrm>
          <a:prstGeom prst="bentConnector3">
            <a:avLst>
              <a:gd name="adj1" fmla="val 391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C993454D-2355-C0EC-A99F-30FEFB254461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>
            <a:off x="5068044" y="2778795"/>
            <a:ext cx="0" cy="4968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>
            <a:extLst>
              <a:ext uri="{FF2B5EF4-FFF2-40B4-BE49-F238E27FC236}">
                <a16:creationId xmlns:a16="http://schemas.microsoft.com/office/drawing/2014/main" id="{CDDBD6CB-E3D1-8546-EA9A-706855932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044" y="2789907"/>
            <a:ext cx="3825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Yes</a:t>
            </a:r>
            <a:endParaRPr kumimoji="0" lang="ko-KR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3E8F5819-EC1F-86CA-8106-C840C98641AC}"/>
              </a:ext>
            </a:extLst>
          </p:cNvPr>
          <p:cNvCxnSpPr>
            <a:stCxn id="11" idx="3"/>
            <a:endCxn id="17" idx="1"/>
          </p:cNvCxnSpPr>
          <p:nvPr/>
        </p:nvCxnSpPr>
        <p:spPr>
          <a:xfrm flipV="1">
            <a:off x="5710981" y="2358107"/>
            <a:ext cx="460375" cy="1587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꺾인 연결선 21">
            <a:extLst>
              <a:ext uri="{FF2B5EF4-FFF2-40B4-BE49-F238E27FC236}">
                <a16:creationId xmlns:a16="http://schemas.microsoft.com/office/drawing/2014/main" id="{15926604-C693-7864-3958-4F9715224AA0}"/>
              </a:ext>
            </a:extLst>
          </p:cNvPr>
          <p:cNvCxnSpPr>
            <a:stCxn id="17" idx="0"/>
            <a:endCxn id="7" idx="0"/>
          </p:cNvCxnSpPr>
          <p:nvPr/>
        </p:nvCxnSpPr>
        <p:spPr>
          <a:xfrm rot="16200000" flipH="1" flipV="1">
            <a:off x="3875038" y="-728787"/>
            <a:ext cx="14288" cy="5699125"/>
          </a:xfrm>
          <a:prstGeom prst="bentConnector3">
            <a:avLst>
              <a:gd name="adj1" fmla="val -1562543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6">
            <a:extLst>
              <a:ext uri="{FF2B5EF4-FFF2-40B4-BE49-F238E27FC236}">
                <a16:creationId xmlns:a16="http://schemas.microsoft.com/office/drawing/2014/main" id="{73E90CE6-863E-52C1-546D-E24212A23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981" y="2412082"/>
            <a:ext cx="3587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No</a:t>
            </a:r>
            <a:endParaRPr kumimoji="0" lang="ko-KR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4" name="꺾인 연결선 23">
            <a:extLst>
              <a:ext uri="{FF2B5EF4-FFF2-40B4-BE49-F238E27FC236}">
                <a16:creationId xmlns:a16="http://schemas.microsoft.com/office/drawing/2014/main" id="{0B2744C2-E006-BD66-9BD6-0D12D77407AD}"/>
              </a:ext>
            </a:extLst>
          </p:cNvPr>
          <p:cNvCxnSpPr>
            <a:cxnSpLocks/>
            <a:stCxn id="14" idx="2"/>
            <a:endCxn id="13" idx="2"/>
          </p:cNvCxnSpPr>
          <p:nvPr/>
        </p:nvCxnSpPr>
        <p:spPr>
          <a:xfrm rot="5400000">
            <a:off x="4952156" y="113382"/>
            <a:ext cx="1152525" cy="8988425"/>
          </a:xfrm>
          <a:prstGeom prst="bentConnector3">
            <a:avLst>
              <a:gd name="adj1" fmla="val 219752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44">
            <a:extLst>
              <a:ext uri="{FF2B5EF4-FFF2-40B4-BE49-F238E27FC236}">
                <a16:creationId xmlns:a16="http://schemas.microsoft.com/office/drawing/2014/main" id="{32C37364-DCDC-8106-070A-722035E69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5556" y="2078707"/>
            <a:ext cx="33639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120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초 이내 </a:t>
            </a: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SMS 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문자 미 입력 시 재인증문자 발송 진행</a:t>
            </a:r>
            <a:endParaRPr kumimoji="0" lang="en-US" altLang="ko-K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TextBox 45">
            <a:extLst>
              <a:ext uri="{FF2B5EF4-FFF2-40B4-BE49-F238E27FC236}">
                <a16:creationId xmlns:a16="http://schemas.microsoft.com/office/drawing/2014/main" id="{E058D87A-FBB3-0395-E71A-AD4080AB0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19" y="5298157"/>
            <a:ext cx="13446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통합 관리 화면 이동</a:t>
            </a:r>
          </a:p>
        </p:txBody>
      </p:sp>
      <p:sp>
        <p:nvSpPr>
          <p:cNvPr id="27" name="TextBox 46">
            <a:extLst>
              <a:ext uri="{FF2B5EF4-FFF2-40B4-BE49-F238E27FC236}">
                <a16:creationId xmlns:a16="http://schemas.microsoft.com/office/drawing/2014/main" id="{B36F9283-CAFA-E467-79B1-815F38E82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9131" y="4042445"/>
            <a:ext cx="3825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Yes</a:t>
            </a:r>
            <a:endParaRPr kumimoji="0" lang="ko-KR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" name="TextBox 60">
            <a:extLst>
              <a:ext uri="{FF2B5EF4-FFF2-40B4-BE49-F238E27FC236}">
                <a16:creationId xmlns:a16="http://schemas.microsoft.com/office/drawing/2014/main" id="{921CD840-678E-50F8-522E-DB9F7A420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831" y="3613820"/>
            <a:ext cx="358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No</a:t>
            </a:r>
            <a:endParaRPr kumimoji="0" lang="ko-KR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1F9B9E55-83D1-0BBB-D1C8-5A5F3CF090C4}"/>
              </a:ext>
            </a:extLst>
          </p:cNvPr>
          <p:cNvCxnSpPr/>
          <p:nvPr/>
        </p:nvCxnSpPr>
        <p:spPr>
          <a:xfrm flipH="1">
            <a:off x="651619" y="5590257"/>
            <a:ext cx="11193462" cy="0"/>
          </a:xfrm>
          <a:prstGeom prst="line">
            <a:avLst/>
          </a:prstGeom>
          <a:ln w="254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68">
            <a:extLst>
              <a:ext uri="{FF2B5EF4-FFF2-40B4-BE49-F238E27FC236}">
                <a16:creationId xmlns:a16="http://schemas.microsoft.com/office/drawing/2014/main" id="{9FC8B5AD-0174-82A2-8615-2C6320615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8919" y="5702970"/>
            <a:ext cx="696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DMZ</a:t>
            </a: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1A963B09-9442-A617-745F-39E7AB0E219A}"/>
              </a:ext>
            </a:extLst>
          </p:cNvPr>
          <p:cNvCxnSpPr>
            <a:stCxn id="7" idx="3"/>
            <a:endCxn id="11" idx="1"/>
          </p:cNvCxnSpPr>
          <p:nvPr/>
        </p:nvCxnSpPr>
        <p:spPr>
          <a:xfrm>
            <a:off x="1593006" y="2373982"/>
            <a:ext cx="2830513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83">
            <a:extLst>
              <a:ext uri="{FF2B5EF4-FFF2-40B4-BE49-F238E27FC236}">
                <a16:creationId xmlns:a16="http://schemas.microsoft.com/office/drawing/2014/main" id="{AF13DD59-DA67-FB3F-33E8-8C3410790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744" y="2480345"/>
            <a:ext cx="12096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ID/Password 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인증</a:t>
            </a:r>
          </a:p>
        </p:txBody>
      </p:sp>
      <p:sp>
        <p:nvSpPr>
          <p:cNvPr id="33" name="TextBox 84">
            <a:extLst>
              <a:ext uri="{FF2B5EF4-FFF2-40B4-BE49-F238E27FC236}">
                <a16:creationId xmlns:a16="http://schemas.microsoft.com/office/drawing/2014/main" id="{31003A4B-96B8-2130-F15A-24D530CE7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781" y="3869407"/>
            <a:ext cx="18272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사용자에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SMS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문자 발송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FC13102-0823-D7EC-3102-192E2E5D5ED2}"/>
              </a:ext>
            </a:extLst>
          </p:cNvPr>
          <p:cNvSpPr/>
          <p:nvPr/>
        </p:nvSpPr>
        <p:spPr>
          <a:xfrm>
            <a:off x="6974631" y="2788320"/>
            <a:ext cx="1985963" cy="1152526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5" name="그림 91">
            <a:extLst>
              <a:ext uri="{FF2B5EF4-FFF2-40B4-BE49-F238E27FC236}">
                <a16:creationId xmlns:a16="http://schemas.microsoft.com/office/drawing/2014/main" id="{8B8F363F-4489-EE92-77D1-9593ED2040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469" y="2854995"/>
            <a:ext cx="17526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95">
            <a:extLst>
              <a:ext uri="{FF2B5EF4-FFF2-40B4-BE49-F238E27FC236}">
                <a16:creationId xmlns:a16="http://schemas.microsoft.com/office/drawing/2014/main" id="{28791336-CF90-6048-5D28-DC64D6D50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019" y="2543845"/>
            <a:ext cx="7429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인증 화면</a:t>
            </a:r>
          </a:p>
        </p:txBody>
      </p:sp>
      <p:sp>
        <p:nvSpPr>
          <p:cNvPr id="37" name="TextBox 2">
            <a:extLst>
              <a:ext uri="{FF2B5EF4-FFF2-40B4-BE49-F238E27FC236}">
                <a16:creationId xmlns:a16="http://schemas.microsoft.com/office/drawing/2014/main" id="{0629A31F-D2B8-7897-AD4F-3276E1B53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6806" y="4480595"/>
            <a:ext cx="762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SMS</a:t>
            </a:r>
            <a:r>
              <a:rPr kumimoji="0" lang="ko-KR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문자</a:t>
            </a:r>
            <a:endParaRPr kumimoji="0" lang="en-US" altLang="ko-KR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확인</a:t>
            </a:r>
          </a:p>
        </p:txBody>
      </p:sp>
      <p:sp>
        <p:nvSpPr>
          <p:cNvPr id="38" name="TextBox 48">
            <a:extLst>
              <a:ext uri="{FF2B5EF4-FFF2-40B4-BE49-F238E27FC236}">
                <a16:creationId xmlns:a16="http://schemas.microsoft.com/office/drawing/2014/main" id="{E67CC9E4-76C5-F225-05AF-B11A2E20D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1419" y="1532607"/>
            <a:ext cx="28971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인증 </a:t>
            </a: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 오류 시  </a:t>
            </a: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인증  페이지로 이동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5C74B76-84FA-3B6D-3EC1-04D8002836EC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SMS </a:t>
            </a:r>
            <a:r>
              <a:rPr lang="ko-KR" altLang="en-US" dirty="0"/>
              <a:t>인증</a:t>
            </a:r>
            <a:r>
              <a:rPr lang="en-US" altLang="ko-KR" dirty="0"/>
              <a:t>(2</a:t>
            </a:r>
            <a:r>
              <a:rPr lang="ko-KR" altLang="en-US" dirty="0" err="1"/>
              <a:t>차인증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94904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 </a:t>
            </a:r>
            <a:r>
              <a:rPr lang="en-US" altLang="ko-KR" sz="2000" smtClean="0">
                <a:solidFill>
                  <a:srgbClr val="7F7F7F"/>
                </a:solidFill>
              </a:rPr>
              <a:t>- SMS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56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 smtClean="0">
                <a:solidFill>
                  <a:srgbClr val="7F7F7F"/>
                </a:solidFill>
              </a:rPr>
              <a:t>- KMS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0DCB8CB2-8696-125C-D014-B41459765C72}"/>
              </a:ext>
            </a:extLst>
          </p:cNvPr>
          <p:cNvSpPr/>
          <p:nvPr/>
        </p:nvSpPr>
        <p:spPr>
          <a:xfrm>
            <a:off x="191344" y="836712"/>
            <a:ext cx="59046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D588BC47-640D-9363-3650-03893ECFD75F}"/>
              </a:ext>
            </a:extLst>
          </p:cNvPr>
          <p:cNvSpPr/>
          <p:nvPr/>
        </p:nvSpPr>
        <p:spPr>
          <a:xfrm>
            <a:off x="191344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A2BA0978-F3C9-AE4E-ED28-9988CED96635}"/>
              </a:ext>
            </a:extLst>
          </p:cNvPr>
          <p:cNvSpPr/>
          <p:nvPr/>
        </p:nvSpPr>
        <p:spPr>
          <a:xfrm>
            <a:off x="6095257" y="836712"/>
            <a:ext cx="59046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F2BF3D0B-89AC-DCC1-F8B3-1B4F9047433A}"/>
              </a:ext>
            </a:extLst>
          </p:cNvPr>
          <p:cNvSpPr/>
          <p:nvPr/>
        </p:nvSpPr>
        <p:spPr>
          <a:xfrm>
            <a:off x="6095257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cxnSp>
        <p:nvCxnSpPr>
          <p:cNvPr id="84" name="직선 연결선 83">
            <a:extLst>
              <a:ext uri="{FF2B5EF4-FFF2-40B4-BE49-F238E27FC236}">
                <a16:creationId xmlns:a16="http://schemas.microsoft.com/office/drawing/2014/main" id="{2FE26B44-EF69-E52A-B352-D3921BDE55F0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사각형: 둥근 모서리 2">
            <a:extLst>
              <a:ext uri="{FF2B5EF4-FFF2-40B4-BE49-F238E27FC236}">
                <a16:creationId xmlns:a16="http://schemas.microsoft.com/office/drawing/2014/main" id="{8438A699-A4E6-5F42-DBBA-5BE91C070CA7}"/>
              </a:ext>
            </a:extLst>
          </p:cNvPr>
          <p:cNvSpPr/>
          <p:nvPr/>
        </p:nvSpPr>
        <p:spPr>
          <a:xfrm>
            <a:off x="674356" y="4602937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86" name="사각형: 둥근 모서리 3">
            <a:extLst>
              <a:ext uri="{FF2B5EF4-FFF2-40B4-BE49-F238E27FC236}">
                <a16:creationId xmlns:a16="http://schemas.microsoft.com/office/drawing/2014/main" id="{9ED26FC8-F552-3034-AC4B-5723A0695DFF}"/>
              </a:ext>
            </a:extLst>
          </p:cNvPr>
          <p:cNvSpPr/>
          <p:nvPr/>
        </p:nvSpPr>
        <p:spPr>
          <a:xfrm>
            <a:off x="4348294" y="3109795"/>
            <a:ext cx="997655" cy="37298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검색엔진</a:t>
            </a:r>
          </a:p>
        </p:txBody>
      </p:sp>
      <p:sp>
        <p:nvSpPr>
          <p:cNvPr id="87" name="사각형: 둥근 모서리 4">
            <a:extLst>
              <a:ext uri="{FF2B5EF4-FFF2-40B4-BE49-F238E27FC236}">
                <a16:creationId xmlns:a16="http://schemas.microsoft.com/office/drawing/2014/main" id="{FD404FE4-B1ED-3295-9986-0A7325F1AE1B}"/>
              </a:ext>
            </a:extLst>
          </p:cNvPr>
          <p:cNvSpPr/>
          <p:nvPr/>
        </p:nvSpPr>
        <p:spPr>
          <a:xfrm>
            <a:off x="2519748" y="3050436"/>
            <a:ext cx="1028986" cy="515541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6B85FE7A-63EE-0109-CA76-B6408AF62AE9}"/>
              </a:ext>
            </a:extLst>
          </p:cNvPr>
          <p:cNvSpPr/>
          <p:nvPr/>
        </p:nvSpPr>
        <p:spPr>
          <a:xfrm>
            <a:off x="2490088" y="2504328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90ECFF19-8282-083D-B10E-6CBBC93237CB}"/>
              </a:ext>
            </a:extLst>
          </p:cNvPr>
          <p:cNvSpPr/>
          <p:nvPr/>
        </p:nvSpPr>
        <p:spPr>
          <a:xfrm>
            <a:off x="3209621" y="2506291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8453C1C9-0E47-13F0-040C-B9C17A724AE5}"/>
              </a:ext>
            </a:extLst>
          </p:cNvPr>
          <p:cNvGrpSpPr/>
          <p:nvPr/>
        </p:nvGrpSpPr>
        <p:grpSpPr>
          <a:xfrm>
            <a:off x="3019100" y="2428002"/>
            <a:ext cx="95261" cy="541826"/>
            <a:chOff x="3385049" y="3154500"/>
            <a:chExt cx="108012" cy="381464"/>
          </a:xfrm>
        </p:grpSpPr>
        <p:cxnSp>
          <p:nvCxnSpPr>
            <p:cNvPr id="91" name="직선 화살표 연결선 90">
              <a:extLst>
                <a:ext uri="{FF2B5EF4-FFF2-40B4-BE49-F238E27FC236}">
                  <a16:creationId xmlns:a16="http://schemas.microsoft.com/office/drawing/2014/main" id="{13E75B1E-FE32-3C2E-5031-8AAD6878B1A0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화살표 연결선 91">
              <a:extLst>
                <a:ext uri="{FF2B5EF4-FFF2-40B4-BE49-F238E27FC236}">
                  <a16:creationId xmlns:a16="http://schemas.microsoft.com/office/drawing/2014/main" id="{D27FA597-69B4-7639-73BF-2C6432561D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사각형: 둥근 모서리 3">
            <a:extLst>
              <a:ext uri="{FF2B5EF4-FFF2-40B4-BE49-F238E27FC236}">
                <a16:creationId xmlns:a16="http://schemas.microsoft.com/office/drawing/2014/main" id="{95396CB5-5616-B3C4-4365-D00E00183FE6}"/>
              </a:ext>
            </a:extLst>
          </p:cNvPr>
          <p:cNvSpPr/>
          <p:nvPr/>
        </p:nvSpPr>
        <p:spPr>
          <a:xfrm>
            <a:off x="2534556" y="1916832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BCB36D4-23E7-D8CD-8666-49957245CA88}"/>
              </a:ext>
            </a:extLst>
          </p:cNvPr>
          <p:cNvSpPr txBox="1"/>
          <p:nvPr/>
        </p:nvSpPr>
        <p:spPr>
          <a:xfrm>
            <a:off x="2090969" y="5004369"/>
            <a:ext cx="598141" cy="45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사용자</a:t>
            </a:r>
            <a:r>
              <a:rPr lang="en-US" altLang="ko-KR" sz="786" dirty="0"/>
              <a:t>,</a:t>
            </a:r>
          </a:p>
          <a:p>
            <a:r>
              <a:rPr lang="ko-KR" altLang="en-US" sz="786" dirty="0"/>
              <a:t>권한</a:t>
            </a:r>
            <a:r>
              <a:rPr lang="en-US" altLang="ko-KR" sz="786" dirty="0"/>
              <a:t>,</a:t>
            </a:r>
          </a:p>
          <a:p>
            <a:r>
              <a:rPr lang="ko-KR" altLang="en-US" sz="786" dirty="0"/>
              <a:t>분류체계</a:t>
            </a:r>
            <a:r>
              <a:rPr lang="en-US" altLang="ko-KR" sz="786" dirty="0"/>
              <a:t>,</a:t>
            </a:r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F9289746-0DFC-1668-BABA-4EAF66C36D45}"/>
              </a:ext>
            </a:extLst>
          </p:cNvPr>
          <p:cNvGrpSpPr/>
          <p:nvPr/>
        </p:nvGrpSpPr>
        <p:grpSpPr>
          <a:xfrm>
            <a:off x="2987424" y="3698267"/>
            <a:ext cx="157828" cy="803323"/>
            <a:chOff x="3385049" y="3154500"/>
            <a:chExt cx="108012" cy="381464"/>
          </a:xfrm>
        </p:grpSpPr>
        <p:cxnSp>
          <p:nvCxnSpPr>
            <p:cNvPr id="96" name="직선 화살표 연결선 95">
              <a:extLst>
                <a:ext uri="{FF2B5EF4-FFF2-40B4-BE49-F238E27FC236}">
                  <a16:creationId xmlns:a16="http://schemas.microsoft.com/office/drawing/2014/main" id="{71725723-A80D-FBD3-325B-406CF7BB2436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직선 화살표 연결선 96">
              <a:extLst>
                <a:ext uri="{FF2B5EF4-FFF2-40B4-BE49-F238E27FC236}">
                  <a16:creationId xmlns:a16="http://schemas.microsoft.com/office/drawing/2014/main" id="{3B4B13F3-5D47-6C2D-CFCF-6E8C891856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88E7C6EB-6F9A-3D9E-C627-7904051E508C}"/>
              </a:ext>
            </a:extLst>
          </p:cNvPr>
          <p:cNvSpPr/>
          <p:nvPr/>
        </p:nvSpPr>
        <p:spPr>
          <a:xfrm>
            <a:off x="3656264" y="3421726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통합검색결과</a:t>
            </a: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089F3115-8D02-42E2-FABA-E98E9E705F28}"/>
              </a:ext>
            </a:extLst>
          </p:cNvPr>
          <p:cNvSpPr/>
          <p:nvPr/>
        </p:nvSpPr>
        <p:spPr>
          <a:xfrm>
            <a:off x="3656264" y="3050900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00" name="사각형: 둥근 모서리 67">
            <a:extLst>
              <a:ext uri="{FF2B5EF4-FFF2-40B4-BE49-F238E27FC236}">
                <a16:creationId xmlns:a16="http://schemas.microsoft.com/office/drawing/2014/main" id="{AA56DC28-AE26-08B8-C786-43F53475F5CC}"/>
              </a:ext>
            </a:extLst>
          </p:cNvPr>
          <p:cNvSpPr/>
          <p:nvPr/>
        </p:nvSpPr>
        <p:spPr>
          <a:xfrm flipH="1">
            <a:off x="2701424" y="4542487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AP(KMS)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F4ADBCB0-8C10-2753-230A-201B433CF7DC}"/>
              </a:ext>
            </a:extLst>
          </p:cNvPr>
          <p:cNvGrpSpPr/>
          <p:nvPr/>
        </p:nvGrpSpPr>
        <p:grpSpPr>
          <a:xfrm rot="5400000">
            <a:off x="2293317" y="4602531"/>
            <a:ext cx="95262" cy="473786"/>
            <a:chOff x="4477207" y="4952772"/>
            <a:chExt cx="108013" cy="537205"/>
          </a:xfrm>
        </p:grpSpPr>
        <p:cxnSp>
          <p:nvCxnSpPr>
            <p:cNvPr id="102" name="직선 화살표 연결선 101">
              <a:extLst>
                <a:ext uri="{FF2B5EF4-FFF2-40B4-BE49-F238E27FC236}">
                  <a16:creationId xmlns:a16="http://schemas.microsoft.com/office/drawing/2014/main" id="{EABCB9D6-2590-DA65-9A11-747A692349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직선 화살표 연결선 102">
              <a:extLst>
                <a:ext uri="{FF2B5EF4-FFF2-40B4-BE49-F238E27FC236}">
                  <a16:creationId xmlns:a16="http://schemas.microsoft.com/office/drawing/2014/main" id="{26405004-D9B2-8227-C703-F0694077ED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61776BB4-9E21-ECCD-236E-977C5CF59916}"/>
              </a:ext>
            </a:extLst>
          </p:cNvPr>
          <p:cNvGrpSpPr/>
          <p:nvPr/>
        </p:nvGrpSpPr>
        <p:grpSpPr>
          <a:xfrm rot="5400000">
            <a:off x="3900883" y="3084953"/>
            <a:ext cx="95262" cy="473786"/>
            <a:chOff x="4477207" y="4952772"/>
            <a:chExt cx="108013" cy="537205"/>
          </a:xfrm>
        </p:grpSpPr>
        <p:cxnSp>
          <p:nvCxnSpPr>
            <p:cNvPr id="105" name="직선 화살표 연결선 104">
              <a:extLst>
                <a:ext uri="{FF2B5EF4-FFF2-40B4-BE49-F238E27FC236}">
                  <a16:creationId xmlns:a16="http://schemas.microsoft.com/office/drawing/2014/main" id="{BE8557F0-3FA5-AA46-9DA4-968A1D364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직선 화살표 연결선 105">
              <a:extLst>
                <a:ext uri="{FF2B5EF4-FFF2-40B4-BE49-F238E27FC236}">
                  <a16:creationId xmlns:a16="http://schemas.microsoft.com/office/drawing/2014/main" id="{3DF1CEDF-1DC4-0D37-6F6D-3526EC2DF0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F85221A2-1BE2-B658-4AD9-D3B19C8291F4}"/>
              </a:ext>
            </a:extLst>
          </p:cNvPr>
          <p:cNvSpPr/>
          <p:nvPr/>
        </p:nvSpPr>
        <p:spPr>
          <a:xfrm>
            <a:off x="2714784" y="3855723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8" name="사각형: 둥근 모서리 2">
            <a:extLst>
              <a:ext uri="{FF2B5EF4-FFF2-40B4-BE49-F238E27FC236}">
                <a16:creationId xmlns:a16="http://schemas.microsoft.com/office/drawing/2014/main" id="{83A7930D-5422-31A4-551D-1D45CF149020}"/>
              </a:ext>
            </a:extLst>
          </p:cNvPr>
          <p:cNvSpPr/>
          <p:nvPr/>
        </p:nvSpPr>
        <p:spPr>
          <a:xfrm>
            <a:off x="4240765" y="4602935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D7EB0606-CF82-27D8-EEF2-1E869D22D6F7}"/>
              </a:ext>
            </a:extLst>
          </p:cNvPr>
          <p:cNvGrpSpPr/>
          <p:nvPr/>
        </p:nvGrpSpPr>
        <p:grpSpPr>
          <a:xfrm rot="5400000">
            <a:off x="3737997" y="4554898"/>
            <a:ext cx="95262" cy="473786"/>
            <a:chOff x="4477207" y="4952772"/>
            <a:chExt cx="108013" cy="537205"/>
          </a:xfrm>
        </p:grpSpPr>
        <p:cxnSp>
          <p:nvCxnSpPr>
            <p:cNvPr id="110" name="직선 화살표 연결선 109">
              <a:extLst>
                <a:ext uri="{FF2B5EF4-FFF2-40B4-BE49-F238E27FC236}">
                  <a16:creationId xmlns:a16="http://schemas.microsoft.com/office/drawing/2014/main" id="{A7E0DFAD-9385-E68B-F3C8-21C1050DFF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직선 화살표 연결선 110">
              <a:extLst>
                <a:ext uri="{FF2B5EF4-FFF2-40B4-BE49-F238E27FC236}">
                  <a16:creationId xmlns:a16="http://schemas.microsoft.com/office/drawing/2014/main" id="{8A27AB6C-90F4-8EC6-9F2D-AF290D5DD2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F70C5170-088D-1E07-30F0-55180CCD1384}"/>
              </a:ext>
            </a:extLst>
          </p:cNvPr>
          <p:cNvSpPr txBox="1"/>
          <p:nvPr/>
        </p:nvSpPr>
        <p:spPr>
          <a:xfrm>
            <a:off x="3587108" y="4490855"/>
            <a:ext cx="598141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게시</a:t>
            </a:r>
            <a:endParaRPr lang="en-US" altLang="ko-KR" sz="786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D0BA5B6-BC68-F9FE-8967-2488577C2D64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en-US" altLang="ko-KR" sz="1800" dirty="0">
                <a:solidFill>
                  <a:srgbClr val="7F7F7F"/>
                </a:solidFill>
              </a:rPr>
              <a:t>KMS</a:t>
            </a:r>
            <a:endParaRPr kumimoji="0" lang="ko-KR" altLang="en-US" sz="1800" dirty="0">
              <a:solidFill>
                <a:srgbClr val="7F7F7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E296081-3044-2CE9-459D-CD85300FA4C0}"/>
              </a:ext>
            </a:extLst>
          </p:cNvPr>
          <p:cNvSpPr txBox="1"/>
          <p:nvPr/>
        </p:nvSpPr>
        <p:spPr>
          <a:xfrm>
            <a:off x="6191656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dirty="0">
                <a:solidFill>
                  <a:srgbClr val="7F7F7F"/>
                </a:solidFill>
              </a:rPr>
              <a:t>○ 검색 엔진</a:t>
            </a:r>
            <a:r>
              <a:rPr lang="en-US" altLang="ko-KR" sz="1800" dirty="0">
                <a:solidFill>
                  <a:srgbClr val="7F7F7F"/>
                </a:solidFill>
              </a:rPr>
              <a:t>(1</a:t>
            </a:r>
            <a:r>
              <a:rPr lang="ko-KR" altLang="en-US" sz="1800" dirty="0">
                <a:solidFill>
                  <a:srgbClr val="7F7F7F"/>
                </a:solidFill>
              </a:rPr>
              <a:t>차 도입</a:t>
            </a:r>
            <a:r>
              <a:rPr lang="en-US" altLang="ko-KR" sz="1800" dirty="0">
                <a:solidFill>
                  <a:srgbClr val="7F7F7F"/>
                </a:solidFill>
              </a:rPr>
              <a:t>)</a:t>
            </a:r>
          </a:p>
        </p:txBody>
      </p:sp>
      <p:sp>
        <p:nvSpPr>
          <p:cNvPr id="115" name="사각형: 둥근 모서리 42">
            <a:extLst>
              <a:ext uri="{FF2B5EF4-FFF2-40B4-BE49-F238E27FC236}">
                <a16:creationId xmlns:a16="http://schemas.microsoft.com/office/drawing/2014/main" id="{01ED64A3-8DB1-5C4C-B69E-94389DB06602}"/>
              </a:ext>
            </a:extLst>
          </p:cNvPr>
          <p:cNvSpPr/>
          <p:nvPr/>
        </p:nvSpPr>
        <p:spPr>
          <a:xfrm>
            <a:off x="8674286" y="2965906"/>
            <a:ext cx="997655" cy="660760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검색엔진</a:t>
            </a:r>
          </a:p>
        </p:txBody>
      </p:sp>
      <p:sp>
        <p:nvSpPr>
          <p:cNvPr id="116" name="사각형: 둥근 모서리 43">
            <a:extLst>
              <a:ext uri="{FF2B5EF4-FFF2-40B4-BE49-F238E27FC236}">
                <a16:creationId xmlns:a16="http://schemas.microsoft.com/office/drawing/2014/main" id="{3F3A736D-B496-C3BE-D28F-1EB5A3D653E7}"/>
              </a:ext>
            </a:extLst>
          </p:cNvPr>
          <p:cNvSpPr/>
          <p:nvPr/>
        </p:nvSpPr>
        <p:spPr>
          <a:xfrm>
            <a:off x="6845740" y="3132145"/>
            <a:ext cx="1028986" cy="35212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4CF775B9-C752-D701-80A3-3FC0C3FC6908}"/>
              </a:ext>
            </a:extLst>
          </p:cNvPr>
          <p:cNvSpPr/>
          <p:nvPr/>
        </p:nvSpPr>
        <p:spPr>
          <a:xfrm>
            <a:off x="6816080" y="2504328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0702A83E-782A-86A5-A11F-E47091EFFC71}"/>
              </a:ext>
            </a:extLst>
          </p:cNvPr>
          <p:cNvSpPr/>
          <p:nvPr/>
        </p:nvSpPr>
        <p:spPr>
          <a:xfrm>
            <a:off x="7535613" y="2506291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09E16EE2-19BA-1734-5C6F-B9474143B324}"/>
              </a:ext>
            </a:extLst>
          </p:cNvPr>
          <p:cNvGrpSpPr/>
          <p:nvPr/>
        </p:nvGrpSpPr>
        <p:grpSpPr>
          <a:xfrm>
            <a:off x="7345092" y="2428002"/>
            <a:ext cx="95261" cy="541826"/>
            <a:chOff x="3385049" y="3154500"/>
            <a:chExt cx="108012" cy="381464"/>
          </a:xfrm>
        </p:grpSpPr>
        <p:cxnSp>
          <p:nvCxnSpPr>
            <p:cNvPr id="120" name="직선 화살표 연결선 119">
              <a:extLst>
                <a:ext uri="{FF2B5EF4-FFF2-40B4-BE49-F238E27FC236}">
                  <a16:creationId xmlns:a16="http://schemas.microsoft.com/office/drawing/2014/main" id="{0351A6EC-C175-512A-A3AE-A4A03B375BFE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직선 화살표 연결선 120">
              <a:extLst>
                <a:ext uri="{FF2B5EF4-FFF2-40B4-BE49-F238E27FC236}">
                  <a16:creationId xmlns:a16="http://schemas.microsoft.com/office/drawing/2014/main" id="{4C7D2003-6DD5-02BD-2E7F-D520DB7083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사각형: 둥근 모서리 3">
            <a:extLst>
              <a:ext uri="{FF2B5EF4-FFF2-40B4-BE49-F238E27FC236}">
                <a16:creationId xmlns:a16="http://schemas.microsoft.com/office/drawing/2014/main" id="{F4721F43-0527-2990-50E6-218B8C60D4E3}"/>
              </a:ext>
            </a:extLst>
          </p:cNvPr>
          <p:cNvSpPr/>
          <p:nvPr/>
        </p:nvSpPr>
        <p:spPr>
          <a:xfrm>
            <a:off x="6860548" y="1916832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E9E3C0D3-ACAC-55C6-A320-5A9E00D1E421}"/>
              </a:ext>
            </a:extLst>
          </p:cNvPr>
          <p:cNvGrpSpPr/>
          <p:nvPr/>
        </p:nvGrpSpPr>
        <p:grpSpPr>
          <a:xfrm>
            <a:off x="7313416" y="3698267"/>
            <a:ext cx="157828" cy="803323"/>
            <a:chOff x="3385049" y="3154500"/>
            <a:chExt cx="108012" cy="381464"/>
          </a:xfrm>
        </p:grpSpPr>
        <p:cxnSp>
          <p:nvCxnSpPr>
            <p:cNvPr id="124" name="직선 화살표 연결선 123">
              <a:extLst>
                <a:ext uri="{FF2B5EF4-FFF2-40B4-BE49-F238E27FC236}">
                  <a16:creationId xmlns:a16="http://schemas.microsoft.com/office/drawing/2014/main" id="{FEE4CB89-3AF8-C4B2-BFFF-2F30F323E9FA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직선 화살표 연결선 124">
              <a:extLst>
                <a:ext uri="{FF2B5EF4-FFF2-40B4-BE49-F238E27FC236}">
                  <a16:creationId xmlns:a16="http://schemas.microsoft.com/office/drawing/2014/main" id="{15BC1D58-F9DE-4C1C-B992-D44EED075E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4A9785CE-CFCF-9EFC-CBDB-2CFCE4263B46}"/>
              </a:ext>
            </a:extLst>
          </p:cNvPr>
          <p:cNvSpPr/>
          <p:nvPr/>
        </p:nvSpPr>
        <p:spPr>
          <a:xfrm>
            <a:off x="7982256" y="3421726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통합검색결과</a:t>
            </a:r>
          </a:p>
        </p:txBody>
      </p:sp>
      <p:sp>
        <p:nvSpPr>
          <p:cNvPr id="127" name="직사각형 126">
            <a:extLst>
              <a:ext uri="{FF2B5EF4-FFF2-40B4-BE49-F238E27FC236}">
                <a16:creationId xmlns:a16="http://schemas.microsoft.com/office/drawing/2014/main" id="{122BBFD9-DB92-6BBE-66F3-973FDCA6FA0C}"/>
              </a:ext>
            </a:extLst>
          </p:cNvPr>
          <p:cNvSpPr/>
          <p:nvPr/>
        </p:nvSpPr>
        <p:spPr>
          <a:xfrm>
            <a:off x="8127139" y="3119851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28" name="사각형: 둥근 모서리 67">
            <a:extLst>
              <a:ext uri="{FF2B5EF4-FFF2-40B4-BE49-F238E27FC236}">
                <a16:creationId xmlns:a16="http://schemas.microsoft.com/office/drawing/2014/main" id="{961B2E5D-B4F7-57CE-F64D-394BA9FBCC6F}"/>
              </a:ext>
            </a:extLst>
          </p:cNvPr>
          <p:cNvSpPr/>
          <p:nvPr/>
        </p:nvSpPr>
        <p:spPr>
          <a:xfrm flipH="1">
            <a:off x="7027416" y="4542487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AP(KMS)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32F8622-1174-019F-5A81-36CDAA5D0EC3}"/>
              </a:ext>
            </a:extLst>
          </p:cNvPr>
          <p:cNvGrpSpPr/>
          <p:nvPr/>
        </p:nvGrpSpPr>
        <p:grpSpPr>
          <a:xfrm rot="5400000">
            <a:off x="8226875" y="3084953"/>
            <a:ext cx="95262" cy="473786"/>
            <a:chOff x="4477207" y="4952772"/>
            <a:chExt cx="108013" cy="537205"/>
          </a:xfrm>
        </p:grpSpPr>
        <p:cxnSp>
          <p:nvCxnSpPr>
            <p:cNvPr id="130" name="직선 화살표 연결선 129">
              <a:extLst>
                <a:ext uri="{FF2B5EF4-FFF2-40B4-BE49-F238E27FC236}">
                  <a16:creationId xmlns:a16="http://schemas.microsoft.com/office/drawing/2014/main" id="{B13F7C2A-1939-663A-567E-1033E215DF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화살표 연결선 130">
              <a:extLst>
                <a:ext uri="{FF2B5EF4-FFF2-40B4-BE49-F238E27FC236}">
                  <a16:creationId xmlns:a16="http://schemas.microsoft.com/office/drawing/2014/main" id="{E4C5942A-CBF1-87AD-0A65-E11AF6B842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9F570155-44A3-ABCD-0813-A0129216D93A}"/>
              </a:ext>
            </a:extLst>
          </p:cNvPr>
          <p:cNvSpPr/>
          <p:nvPr/>
        </p:nvSpPr>
        <p:spPr>
          <a:xfrm>
            <a:off x="7040776" y="3855723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33" name="사각형: 둥근 모서리 2">
            <a:extLst>
              <a:ext uri="{FF2B5EF4-FFF2-40B4-BE49-F238E27FC236}">
                <a16:creationId xmlns:a16="http://schemas.microsoft.com/office/drawing/2014/main" id="{0B2BC946-2152-D717-2FAB-761DBFE3A6B1}"/>
              </a:ext>
            </a:extLst>
          </p:cNvPr>
          <p:cNvSpPr/>
          <p:nvPr/>
        </p:nvSpPr>
        <p:spPr>
          <a:xfrm>
            <a:off x="8566757" y="4602935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1FE721B6-7FFC-EAB3-F240-42652B88EE95}"/>
              </a:ext>
            </a:extLst>
          </p:cNvPr>
          <p:cNvGrpSpPr/>
          <p:nvPr/>
        </p:nvGrpSpPr>
        <p:grpSpPr>
          <a:xfrm rot="5400000">
            <a:off x="8063989" y="4554898"/>
            <a:ext cx="95262" cy="473786"/>
            <a:chOff x="4477207" y="4952772"/>
            <a:chExt cx="108013" cy="537205"/>
          </a:xfrm>
        </p:grpSpPr>
        <p:cxnSp>
          <p:nvCxnSpPr>
            <p:cNvPr id="135" name="직선 화살표 연결선 134">
              <a:extLst>
                <a:ext uri="{FF2B5EF4-FFF2-40B4-BE49-F238E27FC236}">
                  <a16:creationId xmlns:a16="http://schemas.microsoft.com/office/drawing/2014/main" id="{D072EDF2-7CEE-0D48-C9B8-2BAAE7FCC8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직선 화살표 연결선 135">
              <a:extLst>
                <a:ext uri="{FF2B5EF4-FFF2-40B4-BE49-F238E27FC236}">
                  <a16:creationId xmlns:a16="http://schemas.microsoft.com/office/drawing/2014/main" id="{001BDE20-1B9A-BAA8-ABE5-51B0BF1A91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064C12B9-2D06-5D54-0128-F860489F2E7F}"/>
              </a:ext>
            </a:extLst>
          </p:cNvPr>
          <p:cNvSpPr txBox="1"/>
          <p:nvPr/>
        </p:nvSpPr>
        <p:spPr>
          <a:xfrm>
            <a:off x="7913100" y="4490855"/>
            <a:ext cx="598141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게시</a:t>
            </a:r>
            <a:endParaRPr lang="en-US" altLang="ko-KR" sz="786" dirty="0"/>
          </a:p>
        </p:txBody>
      </p: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301B2B09-7181-CF3A-F4DC-5330A0FE42A4}"/>
              </a:ext>
            </a:extLst>
          </p:cNvPr>
          <p:cNvSpPr/>
          <p:nvPr/>
        </p:nvSpPr>
        <p:spPr>
          <a:xfrm>
            <a:off x="10062238" y="836613"/>
            <a:ext cx="1949534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3BECCA8B-E50F-25DD-D2F8-CC28D33B9F7E}"/>
              </a:ext>
            </a:extLst>
          </p:cNvPr>
          <p:cNvSpPr/>
          <p:nvPr/>
        </p:nvSpPr>
        <p:spPr>
          <a:xfrm>
            <a:off x="10056440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</a:t>
            </a:r>
          </a:p>
        </p:txBody>
      </p:sp>
      <p:pic>
        <p:nvPicPr>
          <p:cNvPr id="140" name="Picture 2">
            <a:extLst>
              <a:ext uri="{FF2B5EF4-FFF2-40B4-BE49-F238E27FC236}">
                <a16:creationId xmlns:a16="http://schemas.microsoft.com/office/drawing/2014/main" id="{8363C422-B733-AD62-6E2B-99DE9C4FE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269" y="2830899"/>
            <a:ext cx="1121242" cy="93077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1" name="그림 140">
            <a:extLst>
              <a:ext uri="{FF2B5EF4-FFF2-40B4-BE49-F238E27FC236}">
                <a16:creationId xmlns:a16="http://schemas.microsoft.com/office/drawing/2014/main" id="{29D8D905-D7AF-D8F9-9B9C-3E34E463C9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5595"/>
          <a:stretch/>
        </p:blipFill>
        <p:spPr>
          <a:xfrm>
            <a:off x="10809330" y="1682823"/>
            <a:ext cx="399238" cy="600225"/>
          </a:xfrm>
          <a:prstGeom prst="rect">
            <a:avLst/>
          </a:prstGeom>
        </p:spPr>
      </p:pic>
      <p:grpSp>
        <p:nvGrpSpPr>
          <p:cNvPr id="142" name="그룹 141">
            <a:extLst>
              <a:ext uri="{FF2B5EF4-FFF2-40B4-BE49-F238E27FC236}">
                <a16:creationId xmlns:a16="http://schemas.microsoft.com/office/drawing/2014/main" id="{D7CB094F-C0DF-366A-2382-925829371147}"/>
              </a:ext>
            </a:extLst>
          </p:cNvPr>
          <p:cNvGrpSpPr/>
          <p:nvPr/>
        </p:nvGrpSpPr>
        <p:grpSpPr>
          <a:xfrm>
            <a:off x="10920536" y="2348880"/>
            <a:ext cx="126937" cy="402848"/>
            <a:chOff x="3385049" y="3154500"/>
            <a:chExt cx="108012" cy="381464"/>
          </a:xfrm>
        </p:grpSpPr>
        <p:cxnSp>
          <p:nvCxnSpPr>
            <p:cNvPr id="143" name="직선 화살표 연결선 142">
              <a:extLst>
                <a:ext uri="{FF2B5EF4-FFF2-40B4-BE49-F238E27FC236}">
                  <a16:creationId xmlns:a16="http://schemas.microsoft.com/office/drawing/2014/main" id="{53A129A4-82B9-3BCB-6456-4F80DCBBC8BE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직선 화살표 연결선 143">
              <a:extLst>
                <a:ext uri="{FF2B5EF4-FFF2-40B4-BE49-F238E27FC236}">
                  <a16:creationId xmlns:a16="http://schemas.microsoft.com/office/drawing/2014/main" id="{66184F63-71C3-0026-BEC6-A4F42F490C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88AF1891-3B13-8B04-E85F-78CCF6E09EBC}"/>
              </a:ext>
            </a:extLst>
          </p:cNvPr>
          <p:cNvSpPr/>
          <p:nvPr/>
        </p:nvSpPr>
        <p:spPr>
          <a:xfrm>
            <a:off x="9811658" y="3421726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검색결과 제공</a:t>
            </a:r>
          </a:p>
        </p:txBody>
      </p:sp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A663DAF2-B812-B7D0-2017-ECBC463C8268}"/>
              </a:ext>
            </a:extLst>
          </p:cNvPr>
          <p:cNvSpPr/>
          <p:nvPr/>
        </p:nvSpPr>
        <p:spPr>
          <a:xfrm>
            <a:off x="9960259" y="3135447"/>
            <a:ext cx="35907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 요청</a:t>
            </a:r>
          </a:p>
        </p:txBody>
      </p: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163B8454-7A64-0FE0-A659-FC4866E7695E}"/>
              </a:ext>
            </a:extLst>
          </p:cNvPr>
          <p:cNvGrpSpPr/>
          <p:nvPr/>
        </p:nvGrpSpPr>
        <p:grpSpPr>
          <a:xfrm rot="5400000">
            <a:off x="10056277" y="3084953"/>
            <a:ext cx="95262" cy="473786"/>
            <a:chOff x="4477207" y="4952772"/>
            <a:chExt cx="108013" cy="537205"/>
          </a:xfrm>
        </p:grpSpPr>
        <p:cxnSp>
          <p:nvCxnSpPr>
            <p:cNvPr id="148" name="직선 화살표 연결선 147">
              <a:extLst>
                <a:ext uri="{FF2B5EF4-FFF2-40B4-BE49-F238E27FC236}">
                  <a16:creationId xmlns:a16="http://schemas.microsoft.com/office/drawing/2014/main" id="{2ED2C056-81B5-295A-2284-9DC7E02850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직선 화살표 연결선 148">
              <a:extLst>
                <a:ext uri="{FF2B5EF4-FFF2-40B4-BE49-F238E27FC236}">
                  <a16:creationId xmlns:a16="http://schemas.microsoft.com/office/drawing/2014/main" id="{31B46917-C26E-6601-6994-735B1AFCF2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1564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비식별화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ACD10D7-2B47-A90F-63C5-3BC66DF7464A}"/>
              </a:ext>
            </a:extLst>
          </p:cNvPr>
          <p:cNvSpPr/>
          <p:nvPr/>
        </p:nvSpPr>
        <p:spPr>
          <a:xfrm>
            <a:off x="7104111" y="836712"/>
            <a:ext cx="4895801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613E176E-35AF-6FFF-967B-E81B311E68A3}"/>
              </a:ext>
            </a:extLst>
          </p:cNvPr>
          <p:cNvSpPr/>
          <p:nvPr/>
        </p:nvSpPr>
        <p:spPr>
          <a:xfrm>
            <a:off x="191344" y="836712"/>
            <a:ext cx="6953272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B24EF3F-FDC3-3C5E-B1B1-3FD1255F17A2}"/>
              </a:ext>
            </a:extLst>
          </p:cNvPr>
          <p:cNvSpPr/>
          <p:nvPr/>
        </p:nvSpPr>
        <p:spPr>
          <a:xfrm>
            <a:off x="191344" y="836712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43" name="사각형: 둥근 모서리 1">
            <a:extLst>
              <a:ext uri="{FF2B5EF4-FFF2-40B4-BE49-F238E27FC236}">
                <a16:creationId xmlns:a16="http://schemas.microsoft.com/office/drawing/2014/main" id="{8DCBB82E-108A-714E-7822-5D8D8AED6663}"/>
              </a:ext>
            </a:extLst>
          </p:cNvPr>
          <p:cNvSpPr/>
          <p:nvPr/>
        </p:nvSpPr>
        <p:spPr>
          <a:xfrm>
            <a:off x="398262" y="2103954"/>
            <a:ext cx="6705850" cy="2466975"/>
          </a:xfrm>
          <a:prstGeom prst="roundRect">
            <a:avLst>
              <a:gd name="adj" fmla="val 6311"/>
            </a:avLst>
          </a:prstGeom>
          <a:solidFill>
            <a:srgbClr val="E1F1F3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4" name="사각형: 둥근 모서리 2">
            <a:extLst>
              <a:ext uri="{FF2B5EF4-FFF2-40B4-BE49-F238E27FC236}">
                <a16:creationId xmlns:a16="http://schemas.microsoft.com/office/drawing/2014/main" id="{C600DB64-17CB-36D4-A4E9-24BE31C94460}"/>
              </a:ext>
            </a:extLst>
          </p:cNvPr>
          <p:cNvSpPr/>
          <p:nvPr/>
        </p:nvSpPr>
        <p:spPr>
          <a:xfrm>
            <a:off x="407368" y="2415741"/>
            <a:ext cx="2628900" cy="1922567"/>
          </a:xfrm>
          <a:prstGeom prst="roundRect">
            <a:avLst>
              <a:gd name="adj" fmla="val 8245"/>
            </a:avLst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solidFill>
              <a:srgbClr val="4EA72E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C7F6D920-7F06-C666-62DB-E3141429D47A}"/>
              </a:ext>
            </a:extLst>
          </p:cNvPr>
          <p:cNvSpPr/>
          <p:nvPr/>
        </p:nvSpPr>
        <p:spPr>
          <a:xfrm>
            <a:off x="531193" y="2633333"/>
            <a:ext cx="1095375" cy="285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+mn-lt"/>
                <a:ea typeface="+mn-ea"/>
              </a:rPr>
              <a:t>고객정보데이터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DF381DD0-6CE8-09A7-92EA-A844C7E75191}"/>
              </a:ext>
            </a:extLst>
          </p:cNvPr>
          <p:cNvSpPr/>
          <p:nvPr/>
        </p:nvSpPr>
        <p:spPr>
          <a:xfrm>
            <a:off x="531193" y="3014333"/>
            <a:ext cx="1095375" cy="285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+mn-lt"/>
                <a:ea typeface="+mn-ea"/>
              </a:rPr>
              <a:t>상담정보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6DD7D57-8F4F-A6A3-BEB7-AE5EB6FA417A}"/>
              </a:ext>
            </a:extLst>
          </p:cNvPr>
          <p:cNvSpPr/>
          <p:nvPr/>
        </p:nvSpPr>
        <p:spPr>
          <a:xfrm>
            <a:off x="531193" y="3395333"/>
            <a:ext cx="1095375" cy="285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>
                <a:latin typeface="+mn-lt"/>
                <a:ea typeface="+mn-ea"/>
              </a:rPr>
              <a:t>기타 데이터</a:t>
            </a:r>
            <a:endParaRPr lang="ko-KR" altLang="en-US" b="1" dirty="0">
              <a:latin typeface="+mn-lt"/>
              <a:ea typeface="+mn-ea"/>
            </a:endParaRPr>
          </a:p>
        </p:txBody>
      </p:sp>
      <p:sp>
        <p:nvSpPr>
          <p:cNvPr id="48" name="사각형: 둥근 모서리 21">
            <a:extLst>
              <a:ext uri="{FF2B5EF4-FFF2-40B4-BE49-F238E27FC236}">
                <a16:creationId xmlns:a16="http://schemas.microsoft.com/office/drawing/2014/main" id="{C7E12F54-F9CE-4F2A-B45D-D44426012B23}"/>
              </a:ext>
            </a:extLst>
          </p:cNvPr>
          <p:cNvSpPr/>
          <p:nvPr/>
        </p:nvSpPr>
        <p:spPr>
          <a:xfrm>
            <a:off x="1855168" y="2522843"/>
            <a:ext cx="866775" cy="777240"/>
          </a:xfrm>
          <a:prstGeom prst="roundRect">
            <a:avLst>
              <a:gd name="adj" fmla="val 11905"/>
            </a:avLst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9" name="그림 48" descr="블랙, 어둠이(가) 표시된 사진&#10;&#10;자동 생성된 설명">
            <a:extLst>
              <a:ext uri="{FF2B5EF4-FFF2-40B4-BE49-F238E27FC236}">
                <a16:creationId xmlns:a16="http://schemas.microsoft.com/office/drawing/2014/main" id="{4BA7F142-ACD3-C05C-3744-2216662BEC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975" y="2608228"/>
            <a:ext cx="406105" cy="4061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A0FC8EDE-ECC4-9CDB-AC46-F2073AD0D8CA}"/>
              </a:ext>
            </a:extLst>
          </p:cNvPr>
          <p:cNvSpPr txBox="1"/>
          <p:nvPr/>
        </p:nvSpPr>
        <p:spPr>
          <a:xfrm>
            <a:off x="1933613" y="3050188"/>
            <a:ext cx="73152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전달데이터</a:t>
            </a:r>
          </a:p>
        </p:txBody>
      </p:sp>
      <p:sp>
        <p:nvSpPr>
          <p:cNvPr id="51" name="사각형: 둥근 모서리 33">
            <a:extLst>
              <a:ext uri="{FF2B5EF4-FFF2-40B4-BE49-F238E27FC236}">
                <a16:creationId xmlns:a16="http://schemas.microsoft.com/office/drawing/2014/main" id="{9B511646-3F23-1DFF-38DD-5E55363D6C56}"/>
              </a:ext>
            </a:extLst>
          </p:cNvPr>
          <p:cNvSpPr/>
          <p:nvPr/>
        </p:nvSpPr>
        <p:spPr>
          <a:xfrm>
            <a:off x="1855168" y="3395333"/>
            <a:ext cx="866775" cy="777240"/>
          </a:xfrm>
          <a:prstGeom prst="roundRect">
            <a:avLst>
              <a:gd name="adj" fmla="val 11905"/>
            </a:avLst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DA7F96F-E06F-1E14-1CB2-13D7D2074E14}"/>
              </a:ext>
            </a:extLst>
          </p:cNvPr>
          <p:cNvSpPr txBox="1"/>
          <p:nvPr/>
        </p:nvSpPr>
        <p:spPr>
          <a:xfrm>
            <a:off x="1933613" y="3922678"/>
            <a:ext cx="73152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전달데이터</a:t>
            </a:r>
          </a:p>
        </p:txBody>
      </p:sp>
      <p:pic>
        <p:nvPicPr>
          <p:cNvPr id="53" name="Picture 4" descr="암호화 된 데이터 - 무료 보안개 아이콘">
            <a:extLst>
              <a:ext uri="{FF2B5EF4-FFF2-40B4-BE49-F238E27FC236}">
                <a16:creationId xmlns:a16="http://schemas.microsoft.com/office/drawing/2014/main" id="{DD2E69EF-8185-7535-042C-02AB8BA94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975" y="3451619"/>
            <a:ext cx="458928" cy="45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사각형: 둥근 모서리 42">
            <a:extLst>
              <a:ext uri="{FF2B5EF4-FFF2-40B4-BE49-F238E27FC236}">
                <a16:creationId xmlns:a16="http://schemas.microsoft.com/office/drawing/2014/main" id="{884A227D-7138-8AE1-AD37-1ED2D6017CF6}"/>
              </a:ext>
            </a:extLst>
          </p:cNvPr>
          <p:cNvSpPr/>
          <p:nvPr/>
        </p:nvSpPr>
        <p:spPr>
          <a:xfrm>
            <a:off x="2158326" y="1980129"/>
            <a:ext cx="2628900" cy="340362"/>
          </a:xfrm>
          <a:prstGeom prst="roundRect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TA 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시스템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65FF55B-04FE-9DA9-53CC-088224903942}"/>
              </a:ext>
            </a:extLst>
          </p:cNvPr>
          <p:cNvSpPr txBox="1"/>
          <p:nvPr/>
        </p:nvSpPr>
        <p:spPr>
          <a:xfrm>
            <a:off x="407368" y="3772403"/>
            <a:ext cx="13523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 업로드 </a:t>
            </a:r>
            <a:endParaRPr kumimoji="0"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비식별</a:t>
            </a: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처리 </a:t>
            </a:r>
            <a:endParaRPr kumimoji="0"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비식별</a:t>
            </a: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데이터 전송 </a:t>
            </a:r>
            <a:endParaRPr kumimoji="0"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사각형: 둥근 모서리 46">
            <a:extLst>
              <a:ext uri="{FF2B5EF4-FFF2-40B4-BE49-F238E27FC236}">
                <a16:creationId xmlns:a16="http://schemas.microsoft.com/office/drawing/2014/main" id="{11DCED29-A270-2E28-5873-9D1961D72133}"/>
              </a:ext>
            </a:extLst>
          </p:cNvPr>
          <p:cNvSpPr/>
          <p:nvPr/>
        </p:nvSpPr>
        <p:spPr>
          <a:xfrm>
            <a:off x="4614576" y="3398932"/>
            <a:ext cx="866775" cy="777240"/>
          </a:xfrm>
          <a:prstGeom prst="roundRect">
            <a:avLst>
              <a:gd name="adj" fmla="val 11905"/>
            </a:avLst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7" name="Picture 8" descr="엔진 아이콘 Generic color lineal-color">
            <a:extLst>
              <a:ext uri="{FF2B5EF4-FFF2-40B4-BE49-F238E27FC236}">
                <a16:creationId xmlns:a16="http://schemas.microsoft.com/office/drawing/2014/main" id="{DE727773-4063-4B21-1A8F-BC36C4CC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16" y="3417856"/>
            <a:ext cx="506208" cy="50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538F2FDE-4C39-4C7B-95DA-66A63F7E0E67}"/>
              </a:ext>
            </a:extLst>
          </p:cNvPr>
          <p:cNvSpPr txBox="1"/>
          <p:nvPr/>
        </p:nvSpPr>
        <p:spPr>
          <a:xfrm>
            <a:off x="4614576" y="3880125"/>
            <a:ext cx="86677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가명처리 엔진</a:t>
            </a:r>
            <a:endParaRPr kumimoji="0" lang="en-US" altLang="ko-KR" sz="800" b="1" dirty="0">
              <a:solidFill>
                <a:prstClr val="black"/>
              </a:solidFill>
              <a:latin typeface="맑은 고딕" panose="02110004020202020204"/>
              <a:ea typeface="맑은 고딕" panose="020B0503020000020004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(</a:t>
            </a: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비식별화</a:t>
            </a:r>
            <a:r>
              <a:rPr kumimoji="0" lang="en-US" altLang="ko-KR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)</a:t>
            </a:r>
            <a:endParaRPr kumimoji="0" lang="ko-KR" altLang="en-US" sz="800" b="1" dirty="0">
              <a:solidFill>
                <a:prstClr val="black"/>
              </a:solidFill>
              <a:latin typeface="맑은 고딕" panose="02110004020202020204"/>
              <a:ea typeface="맑은 고딕" panose="020B0503020000020004" pitchFamily="50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AEE74A7-6A7D-84EA-662B-FBCB1C8D4261}"/>
              </a:ext>
            </a:extLst>
          </p:cNvPr>
          <p:cNvSpPr txBox="1"/>
          <p:nvPr/>
        </p:nvSpPr>
        <p:spPr>
          <a:xfrm>
            <a:off x="3173510" y="3451619"/>
            <a:ext cx="1204626" cy="253916"/>
          </a:xfrm>
          <a:prstGeom prst="rect">
            <a:avLst/>
          </a:prstGeom>
          <a:solidFill>
            <a:srgbClr val="E1F1F3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</a:t>
            </a: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민감정보 </a:t>
            </a: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</a:t>
            </a:r>
            <a:endParaRPr kumimoji="0" lang="ko-KR" altLang="en-US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사각형: 둥근 모서리 51">
            <a:extLst>
              <a:ext uri="{FF2B5EF4-FFF2-40B4-BE49-F238E27FC236}">
                <a16:creationId xmlns:a16="http://schemas.microsoft.com/office/drawing/2014/main" id="{345D5598-4FE2-B0A1-0357-FFC82E2B170A}"/>
              </a:ext>
            </a:extLst>
          </p:cNvPr>
          <p:cNvSpPr/>
          <p:nvPr/>
        </p:nvSpPr>
        <p:spPr>
          <a:xfrm>
            <a:off x="8957072" y="2186161"/>
            <a:ext cx="2467520" cy="2466975"/>
          </a:xfrm>
          <a:prstGeom prst="roundRect">
            <a:avLst>
              <a:gd name="adj" fmla="val 6311"/>
            </a:avLst>
          </a:prstGeom>
          <a:solidFill>
            <a:srgbClr val="E1F1F3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1" name="사각형: 둥근 모서리 52">
            <a:extLst>
              <a:ext uri="{FF2B5EF4-FFF2-40B4-BE49-F238E27FC236}">
                <a16:creationId xmlns:a16="http://schemas.microsoft.com/office/drawing/2014/main" id="{6DAE1BC8-05D0-8217-E333-FEE8E65650AE}"/>
              </a:ext>
            </a:extLst>
          </p:cNvPr>
          <p:cNvSpPr/>
          <p:nvPr/>
        </p:nvSpPr>
        <p:spPr>
          <a:xfrm>
            <a:off x="6156120" y="3189957"/>
            <a:ext cx="866775" cy="777240"/>
          </a:xfrm>
          <a:prstGeom prst="roundRect">
            <a:avLst>
              <a:gd name="adj" fmla="val 11905"/>
            </a:avLst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76220B7-30AC-5392-FA93-28880A533AA5}"/>
              </a:ext>
            </a:extLst>
          </p:cNvPr>
          <p:cNvSpPr txBox="1"/>
          <p:nvPr/>
        </p:nvSpPr>
        <p:spPr>
          <a:xfrm>
            <a:off x="6156120" y="3671150"/>
            <a:ext cx="86677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비식별화</a:t>
            </a:r>
            <a:endParaRPr kumimoji="0" lang="en-US" altLang="ko-KR" sz="800" b="1" dirty="0">
              <a:solidFill>
                <a:prstClr val="black"/>
              </a:solidFill>
              <a:latin typeface="맑은 고딕" panose="02110004020202020204"/>
              <a:ea typeface="맑은 고딕" panose="020B0503020000020004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데이터</a:t>
            </a:r>
          </a:p>
        </p:txBody>
      </p:sp>
      <p:pic>
        <p:nvPicPr>
          <p:cNvPr id="63" name="그림 62" descr="블랙, 어둠이(가) 표시된 사진&#10;&#10;자동 생성된 설명">
            <a:extLst>
              <a:ext uri="{FF2B5EF4-FFF2-40B4-BE49-F238E27FC236}">
                <a16:creationId xmlns:a16="http://schemas.microsoft.com/office/drawing/2014/main" id="{D64D1B9B-81CB-E905-51FA-FB30B72A24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813" y="3232666"/>
            <a:ext cx="433387" cy="433387"/>
          </a:xfrm>
          <a:prstGeom prst="rect">
            <a:avLst/>
          </a:prstGeom>
        </p:spPr>
      </p:pic>
      <p:cxnSp>
        <p:nvCxnSpPr>
          <p:cNvPr id="64" name="연결선: 꺾임 55">
            <a:extLst>
              <a:ext uri="{FF2B5EF4-FFF2-40B4-BE49-F238E27FC236}">
                <a16:creationId xmlns:a16="http://schemas.microsoft.com/office/drawing/2014/main" id="{7BA0D489-3D82-D4FD-12D9-1DD334CC48CF}"/>
              </a:ext>
            </a:extLst>
          </p:cNvPr>
          <p:cNvCxnSpPr>
            <a:cxnSpLocks/>
            <a:stCxn id="59" idx="3"/>
            <a:endCxn id="56" idx="1"/>
          </p:cNvCxnSpPr>
          <p:nvPr/>
        </p:nvCxnSpPr>
        <p:spPr>
          <a:xfrm>
            <a:off x="4378136" y="3578577"/>
            <a:ext cx="236440" cy="208975"/>
          </a:xfrm>
          <a:prstGeom prst="bentConnector3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연결선: 꺾임 56">
            <a:extLst>
              <a:ext uri="{FF2B5EF4-FFF2-40B4-BE49-F238E27FC236}">
                <a16:creationId xmlns:a16="http://schemas.microsoft.com/office/drawing/2014/main" id="{6371578A-00A3-BD21-4917-343E9DD752D7}"/>
              </a:ext>
            </a:extLst>
          </p:cNvPr>
          <p:cNvCxnSpPr>
            <a:stCxn id="51" idx="3"/>
            <a:endCxn id="59" idx="1"/>
          </p:cNvCxnSpPr>
          <p:nvPr/>
        </p:nvCxnSpPr>
        <p:spPr>
          <a:xfrm flipV="1">
            <a:off x="2721943" y="3578577"/>
            <a:ext cx="451567" cy="205376"/>
          </a:xfrm>
          <a:prstGeom prst="bentConnector3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cxnSp>
        <p:nvCxnSpPr>
          <p:cNvPr id="66" name="연결선: 꺾임 57">
            <a:extLst>
              <a:ext uri="{FF2B5EF4-FFF2-40B4-BE49-F238E27FC236}">
                <a16:creationId xmlns:a16="http://schemas.microsoft.com/office/drawing/2014/main" id="{1E4C00C9-A8B2-9A94-A1DD-EB1BE99120ED}"/>
              </a:ext>
            </a:extLst>
          </p:cNvPr>
          <p:cNvCxnSpPr>
            <a:cxnSpLocks/>
            <a:stCxn id="56" idx="3"/>
            <a:endCxn id="61" idx="1"/>
          </p:cNvCxnSpPr>
          <p:nvPr/>
        </p:nvCxnSpPr>
        <p:spPr>
          <a:xfrm flipV="1">
            <a:off x="5481351" y="3578577"/>
            <a:ext cx="674769" cy="20897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연결선: 꺾임 58">
            <a:extLst>
              <a:ext uri="{FF2B5EF4-FFF2-40B4-BE49-F238E27FC236}">
                <a16:creationId xmlns:a16="http://schemas.microsoft.com/office/drawing/2014/main" id="{2E43B057-A21C-F320-035D-4E0832ABA188}"/>
              </a:ext>
            </a:extLst>
          </p:cNvPr>
          <p:cNvCxnSpPr>
            <a:cxnSpLocks/>
            <a:stCxn id="68" idx="3"/>
          </p:cNvCxnSpPr>
          <p:nvPr/>
        </p:nvCxnSpPr>
        <p:spPr>
          <a:xfrm>
            <a:off x="4461798" y="2797782"/>
            <a:ext cx="1603881" cy="515578"/>
          </a:xfrm>
          <a:prstGeom prst="bentConnector3">
            <a:avLst>
              <a:gd name="adj1" fmla="val 70786"/>
            </a:avLst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F824885-15F4-758E-1EF9-E5E4026A1F5B}"/>
              </a:ext>
            </a:extLst>
          </p:cNvPr>
          <p:cNvSpPr txBox="1"/>
          <p:nvPr/>
        </p:nvSpPr>
        <p:spPr>
          <a:xfrm>
            <a:off x="3257172" y="2670824"/>
            <a:ext cx="1204626" cy="253916"/>
          </a:xfrm>
          <a:prstGeom prst="rect">
            <a:avLst/>
          </a:prstGeom>
          <a:solidFill>
            <a:srgbClr val="E1F1F3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</a:t>
            </a: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민감정보 </a:t>
            </a: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endParaRPr kumimoji="0" lang="ko-KR" altLang="en-US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9" name="연결선: 꺾임 60">
            <a:extLst>
              <a:ext uri="{FF2B5EF4-FFF2-40B4-BE49-F238E27FC236}">
                <a16:creationId xmlns:a16="http://schemas.microsoft.com/office/drawing/2014/main" id="{F95CD53A-4A18-82EC-6EA6-2C68DDE57787}"/>
              </a:ext>
            </a:extLst>
          </p:cNvPr>
          <p:cNvCxnSpPr>
            <a:cxnSpLocks/>
            <a:stCxn id="48" idx="3"/>
            <a:endCxn id="68" idx="1"/>
          </p:cNvCxnSpPr>
          <p:nvPr/>
        </p:nvCxnSpPr>
        <p:spPr>
          <a:xfrm flipV="1">
            <a:off x="2721943" y="2797782"/>
            <a:ext cx="535229" cy="11368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sp>
        <p:nvSpPr>
          <p:cNvPr id="70" name="사각형: 둥근 모서리 61">
            <a:extLst>
              <a:ext uri="{FF2B5EF4-FFF2-40B4-BE49-F238E27FC236}">
                <a16:creationId xmlns:a16="http://schemas.microsoft.com/office/drawing/2014/main" id="{AE8BAFC2-F80C-52B4-A044-6B400AF8B0ED}"/>
              </a:ext>
            </a:extLst>
          </p:cNvPr>
          <p:cNvSpPr/>
          <p:nvPr/>
        </p:nvSpPr>
        <p:spPr>
          <a:xfrm>
            <a:off x="9282573" y="1957912"/>
            <a:ext cx="1853987" cy="340362"/>
          </a:xfrm>
          <a:prstGeom prst="roundRect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외부연계 </a:t>
            </a: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API 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서비스 </a:t>
            </a:r>
          </a:p>
        </p:txBody>
      </p:sp>
      <p:sp>
        <p:nvSpPr>
          <p:cNvPr id="71" name="사각형: 둥근 모서리 62">
            <a:extLst>
              <a:ext uri="{FF2B5EF4-FFF2-40B4-BE49-F238E27FC236}">
                <a16:creationId xmlns:a16="http://schemas.microsoft.com/office/drawing/2014/main" id="{FD4A619D-F74C-F49C-5CF0-71BDAF60E565}"/>
              </a:ext>
            </a:extLst>
          </p:cNvPr>
          <p:cNvSpPr/>
          <p:nvPr/>
        </p:nvSpPr>
        <p:spPr>
          <a:xfrm>
            <a:off x="7599420" y="3023687"/>
            <a:ext cx="1218748" cy="857845"/>
          </a:xfrm>
          <a:prstGeom prst="roundRect">
            <a:avLst/>
          </a:prstGeom>
          <a:solidFill>
            <a:srgbClr val="0F9ED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행정정보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공동이용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센터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6E892882-CABB-34A9-62D6-CCD9E29F7B9E}"/>
              </a:ext>
            </a:extLst>
          </p:cNvPr>
          <p:cNvGrpSpPr/>
          <p:nvPr/>
        </p:nvGrpSpPr>
        <p:grpSpPr>
          <a:xfrm>
            <a:off x="9355752" y="2526952"/>
            <a:ext cx="1694330" cy="1465729"/>
            <a:chOff x="1757082" y="4428565"/>
            <a:chExt cx="1694330" cy="1317811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5DC55922-8D29-5B3D-0431-54951DCB5999}"/>
                </a:ext>
              </a:extLst>
            </p:cNvPr>
            <p:cNvSpPr/>
            <p:nvPr/>
          </p:nvSpPr>
          <p:spPr>
            <a:xfrm>
              <a:off x="1757082" y="4428565"/>
              <a:ext cx="1694330" cy="1317811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E5BCEDC9-3D5B-4A11-2F61-F6D1274E78C2}"/>
                </a:ext>
              </a:extLst>
            </p:cNvPr>
            <p:cNvSpPr/>
            <p:nvPr/>
          </p:nvSpPr>
          <p:spPr>
            <a:xfrm>
              <a:off x="1757082" y="4428565"/>
              <a:ext cx="1694330" cy="268941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110004020202020204"/>
                  <a:ea typeface="맑은 고딕" panose="020B0503020000020004" pitchFamily="50" charset="-127"/>
                  <a:cs typeface="+mn-cs"/>
                </a:rPr>
                <a:t>민원정보분석시스템</a:t>
              </a:r>
            </a:p>
          </p:txBody>
        </p:sp>
      </p:grpSp>
      <p:sp>
        <p:nvSpPr>
          <p:cNvPr id="75" name="사각형: 둥근 모서리 2050">
            <a:extLst>
              <a:ext uri="{FF2B5EF4-FFF2-40B4-BE49-F238E27FC236}">
                <a16:creationId xmlns:a16="http://schemas.microsoft.com/office/drawing/2014/main" id="{1BEB24AA-29EC-8DE3-875D-A7CD48DD6C40}"/>
              </a:ext>
            </a:extLst>
          </p:cNvPr>
          <p:cNvSpPr/>
          <p:nvPr/>
        </p:nvSpPr>
        <p:spPr>
          <a:xfrm>
            <a:off x="9592758" y="3010429"/>
            <a:ext cx="1238824" cy="49877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민원분석활용</a:t>
            </a: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76" name="연결선: 꺾임 2052">
            <a:extLst>
              <a:ext uri="{FF2B5EF4-FFF2-40B4-BE49-F238E27FC236}">
                <a16:creationId xmlns:a16="http://schemas.microsoft.com/office/drawing/2014/main" id="{ABB853CB-9499-5EA0-4E87-53E01D63F5FC}"/>
              </a:ext>
            </a:extLst>
          </p:cNvPr>
          <p:cNvCxnSpPr>
            <a:cxnSpLocks/>
            <a:stCxn id="61" idx="3"/>
            <a:endCxn id="71" idx="1"/>
          </p:cNvCxnSpPr>
          <p:nvPr/>
        </p:nvCxnSpPr>
        <p:spPr>
          <a:xfrm flipV="1">
            <a:off x="7022895" y="3452610"/>
            <a:ext cx="576525" cy="125967"/>
          </a:xfrm>
          <a:prstGeom prst="bentConnector3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7" name="연결선: 꺾임 2053">
            <a:extLst>
              <a:ext uri="{FF2B5EF4-FFF2-40B4-BE49-F238E27FC236}">
                <a16:creationId xmlns:a16="http://schemas.microsoft.com/office/drawing/2014/main" id="{81A4A0C4-BC82-4A8F-065D-18F7A5088571}"/>
              </a:ext>
            </a:extLst>
          </p:cNvPr>
          <p:cNvCxnSpPr>
            <a:cxnSpLocks/>
            <a:stCxn id="71" idx="3"/>
            <a:endCxn id="73" idx="1"/>
          </p:cNvCxnSpPr>
          <p:nvPr/>
        </p:nvCxnSpPr>
        <p:spPr>
          <a:xfrm flipV="1">
            <a:off x="8818168" y="3259817"/>
            <a:ext cx="537584" cy="192793"/>
          </a:xfrm>
          <a:prstGeom prst="bentConnector3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A725BF41-EFD7-00BA-14E5-9E98F6F9ECC4}"/>
              </a:ext>
            </a:extLst>
          </p:cNvPr>
          <p:cNvSpPr txBox="1"/>
          <p:nvPr/>
        </p:nvSpPr>
        <p:spPr>
          <a:xfrm>
            <a:off x="335359" y="467380"/>
            <a:ext cx="489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비식별화</a:t>
            </a:r>
            <a:r>
              <a:rPr lang="en-US" altLang="ko-KR" dirty="0"/>
              <a:t>(</a:t>
            </a:r>
            <a:r>
              <a:rPr lang="ko-KR" altLang="en-US" dirty="0"/>
              <a:t>민원정보분석 연계</a:t>
            </a:r>
            <a:r>
              <a:rPr lang="en-US" altLang="ko-KR" dirty="0"/>
              <a:t>-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Open API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E735B2AC-2CD8-993E-DFCC-5DB44A45D630}"/>
              </a:ext>
            </a:extLst>
          </p:cNvPr>
          <p:cNvSpPr/>
          <p:nvPr/>
        </p:nvSpPr>
        <p:spPr>
          <a:xfrm>
            <a:off x="7121996" y="850779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외부연계</a:t>
            </a:r>
          </a:p>
        </p:txBody>
      </p:sp>
    </p:spTree>
    <p:extLst>
      <p:ext uri="{BB962C8B-B14F-4D97-AF65-F5344CB8AC3E}">
        <p14:creationId xmlns:p14="http://schemas.microsoft.com/office/powerpoint/2010/main" val="13784351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 </a:t>
            </a:r>
            <a:r>
              <a:rPr lang="en-US" altLang="ko-KR" sz="2000">
                <a:solidFill>
                  <a:srgbClr val="7F7F7F"/>
                </a:solidFill>
              </a:rPr>
              <a:t>- </a:t>
            </a:r>
            <a:r>
              <a:rPr lang="ko-KR" altLang="en-US" sz="2000">
                <a:solidFill>
                  <a:srgbClr val="7F7F7F"/>
                </a:solidFill>
              </a:rPr>
              <a:t>비식별화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085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웹리포팅툴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0DCB8CB2-8696-125C-D014-B41459765C72}"/>
              </a:ext>
            </a:extLst>
          </p:cNvPr>
          <p:cNvSpPr/>
          <p:nvPr/>
        </p:nvSpPr>
        <p:spPr>
          <a:xfrm>
            <a:off x="191343" y="836712"/>
            <a:ext cx="11808569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D588BC47-640D-9363-3650-03893ECFD75F}"/>
              </a:ext>
            </a:extLst>
          </p:cNvPr>
          <p:cNvSpPr/>
          <p:nvPr/>
        </p:nvSpPr>
        <p:spPr>
          <a:xfrm>
            <a:off x="191344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76" name="사각형: 둥근 모서리 2">
            <a:extLst>
              <a:ext uri="{FF2B5EF4-FFF2-40B4-BE49-F238E27FC236}">
                <a16:creationId xmlns:a16="http://schemas.microsoft.com/office/drawing/2014/main" id="{8438A699-A4E6-5F42-DBBA-5BE91C070CA7}"/>
              </a:ext>
            </a:extLst>
          </p:cNvPr>
          <p:cNvSpPr/>
          <p:nvPr/>
        </p:nvSpPr>
        <p:spPr>
          <a:xfrm>
            <a:off x="3719736" y="4602937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77" name="사각형: 둥근 모서리 3">
            <a:extLst>
              <a:ext uri="{FF2B5EF4-FFF2-40B4-BE49-F238E27FC236}">
                <a16:creationId xmlns:a16="http://schemas.microsoft.com/office/drawing/2014/main" id="{9ED26FC8-F552-3034-AC4B-5723A0695DFF}"/>
              </a:ext>
            </a:extLst>
          </p:cNvPr>
          <p:cNvSpPr/>
          <p:nvPr/>
        </p:nvSpPr>
        <p:spPr>
          <a:xfrm>
            <a:off x="7393674" y="3109795"/>
            <a:ext cx="997655" cy="37298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검색엔진</a:t>
            </a:r>
          </a:p>
        </p:txBody>
      </p:sp>
      <p:sp>
        <p:nvSpPr>
          <p:cNvPr id="78" name="사각형: 둥근 모서리 4">
            <a:extLst>
              <a:ext uri="{FF2B5EF4-FFF2-40B4-BE49-F238E27FC236}">
                <a16:creationId xmlns:a16="http://schemas.microsoft.com/office/drawing/2014/main" id="{FD404FE4-B1ED-3295-9986-0A7325F1AE1B}"/>
              </a:ext>
            </a:extLst>
          </p:cNvPr>
          <p:cNvSpPr/>
          <p:nvPr/>
        </p:nvSpPr>
        <p:spPr>
          <a:xfrm>
            <a:off x="5565128" y="3002277"/>
            <a:ext cx="1028986" cy="651359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6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6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6B85FE7A-63EE-0109-CA76-B6408AF62AE9}"/>
              </a:ext>
            </a:extLst>
          </p:cNvPr>
          <p:cNvSpPr/>
          <p:nvPr/>
        </p:nvSpPr>
        <p:spPr>
          <a:xfrm>
            <a:off x="5535468" y="2504328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90ECFF19-8282-083D-B10E-6CBBC93237CB}"/>
              </a:ext>
            </a:extLst>
          </p:cNvPr>
          <p:cNvSpPr/>
          <p:nvPr/>
        </p:nvSpPr>
        <p:spPr>
          <a:xfrm>
            <a:off x="6255001" y="2506291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8453C1C9-0E47-13F0-040C-B9C17A724AE5}"/>
              </a:ext>
            </a:extLst>
          </p:cNvPr>
          <p:cNvGrpSpPr/>
          <p:nvPr/>
        </p:nvGrpSpPr>
        <p:grpSpPr>
          <a:xfrm>
            <a:off x="6064480" y="2428002"/>
            <a:ext cx="95261" cy="541826"/>
            <a:chOff x="3385049" y="3154500"/>
            <a:chExt cx="108012" cy="381464"/>
          </a:xfrm>
        </p:grpSpPr>
        <p:cxnSp>
          <p:nvCxnSpPr>
            <p:cNvPr id="152" name="직선 화살표 연결선 151">
              <a:extLst>
                <a:ext uri="{FF2B5EF4-FFF2-40B4-BE49-F238E27FC236}">
                  <a16:creationId xmlns:a16="http://schemas.microsoft.com/office/drawing/2014/main" id="{13E75B1E-FE32-3C2E-5031-8AAD6878B1A0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직선 화살표 연결선 152">
              <a:extLst>
                <a:ext uri="{FF2B5EF4-FFF2-40B4-BE49-F238E27FC236}">
                  <a16:creationId xmlns:a16="http://schemas.microsoft.com/office/drawing/2014/main" id="{D27FA597-69B4-7639-73BF-2C6432561D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4" name="사각형: 둥근 모서리 3">
            <a:extLst>
              <a:ext uri="{FF2B5EF4-FFF2-40B4-BE49-F238E27FC236}">
                <a16:creationId xmlns:a16="http://schemas.microsoft.com/office/drawing/2014/main" id="{95396CB5-5616-B3C4-4365-D00E00183FE6}"/>
              </a:ext>
            </a:extLst>
          </p:cNvPr>
          <p:cNvSpPr/>
          <p:nvPr/>
        </p:nvSpPr>
        <p:spPr>
          <a:xfrm>
            <a:off x="5579936" y="1916832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3BCB36D4-23E7-D8CD-8666-49957245CA88}"/>
              </a:ext>
            </a:extLst>
          </p:cNvPr>
          <p:cNvSpPr txBox="1"/>
          <p:nvPr/>
        </p:nvSpPr>
        <p:spPr>
          <a:xfrm>
            <a:off x="5136349" y="5004369"/>
            <a:ext cx="598141" cy="45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사용자</a:t>
            </a:r>
            <a:r>
              <a:rPr lang="en-US" altLang="ko-KR" sz="786" dirty="0"/>
              <a:t>,</a:t>
            </a:r>
          </a:p>
          <a:p>
            <a:r>
              <a:rPr lang="ko-KR" altLang="en-US" sz="786" dirty="0"/>
              <a:t>권한</a:t>
            </a:r>
            <a:r>
              <a:rPr lang="en-US" altLang="ko-KR" sz="786" dirty="0"/>
              <a:t>,</a:t>
            </a:r>
          </a:p>
          <a:p>
            <a:r>
              <a:rPr lang="ko-KR" altLang="en-US" sz="786" dirty="0"/>
              <a:t>분류체계</a:t>
            </a:r>
            <a:r>
              <a:rPr lang="en-US" altLang="ko-KR" sz="786" dirty="0"/>
              <a:t>,</a:t>
            </a:r>
          </a:p>
        </p:txBody>
      </p: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F9289746-0DFC-1668-BABA-4EAF66C36D45}"/>
              </a:ext>
            </a:extLst>
          </p:cNvPr>
          <p:cNvGrpSpPr/>
          <p:nvPr/>
        </p:nvGrpSpPr>
        <p:grpSpPr>
          <a:xfrm>
            <a:off x="6032804" y="3698267"/>
            <a:ext cx="157828" cy="803323"/>
            <a:chOff x="3385049" y="3154500"/>
            <a:chExt cx="108012" cy="381464"/>
          </a:xfrm>
        </p:grpSpPr>
        <p:cxnSp>
          <p:nvCxnSpPr>
            <p:cNvPr id="157" name="직선 화살표 연결선 156">
              <a:extLst>
                <a:ext uri="{FF2B5EF4-FFF2-40B4-BE49-F238E27FC236}">
                  <a16:creationId xmlns:a16="http://schemas.microsoft.com/office/drawing/2014/main" id="{71725723-A80D-FBD3-325B-406CF7BB2436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직선 화살표 연결선 157">
              <a:extLst>
                <a:ext uri="{FF2B5EF4-FFF2-40B4-BE49-F238E27FC236}">
                  <a16:creationId xmlns:a16="http://schemas.microsoft.com/office/drawing/2014/main" id="{3B4B13F3-5D47-6C2D-CFCF-6E8C891856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직사각형 158">
            <a:extLst>
              <a:ext uri="{FF2B5EF4-FFF2-40B4-BE49-F238E27FC236}">
                <a16:creationId xmlns:a16="http://schemas.microsoft.com/office/drawing/2014/main" id="{88E7C6EB-6F9A-3D9E-C627-7904051E508C}"/>
              </a:ext>
            </a:extLst>
          </p:cNvPr>
          <p:cNvSpPr/>
          <p:nvPr/>
        </p:nvSpPr>
        <p:spPr>
          <a:xfrm>
            <a:off x="6701644" y="3421726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통합검색결과</a:t>
            </a:r>
          </a:p>
        </p:txBody>
      </p:sp>
      <p:sp>
        <p:nvSpPr>
          <p:cNvPr id="160" name="직사각형 159">
            <a:extLst>
              <a:ext uri="{FF2B5EF4-FFF2-40B4-BE49-F238E27FC236}">
                <a16:creationId xmlns:a16="http://schemas.microsoft.com/office/drawing/2014/main" id="{089F3115-8D02-42E2-FABA-E98E9E705F28}"/>
              </a:ext>
            </a:extLst>
          </p:cNvPr>
          <p:cNvSpPr/>
          <p:nvPr/>
        </p:nvSpPr>
        <p:spPr>
          <a:xfrm>
            <a:off x="6701644" y="3050900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61" name="사각형: 둥근 모서리 67">
            <a:extLst>
              <a:ext uri="{FF2B5EF4-FFF2-40B4-BE49-F238E27FC236}">
                <a16:creationId xmlns:a16="http://schemas.microsoft.com/office/drawing/2014/main" id="{AA56DC28-AE26-08B8-C786-43F53475F5CC}"/>
              </a:ext>
            </a:extLst>
          </p:cNvPr>
          <p:cNvSpPr/>
          <p:nvPr/>
        </p:nvSpPr>
        <p:spPr>
          <a:xfrm flipH="1">
            <a:off x="5746804" y="4542487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AP(KMS)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2" name="그룹 161">
            <a:extLst>
              <a:ext uri="{FF2B5EF4-FFF2-40B4-BE49-F238E27FC236}">
                <a16:creationId xmlns:a16="http://schemas.microsoft.com/office/drawing/2014/main" id="{F4ADBCB0-8C10-2753-230A-201B433CF7DC}"/>
              </a:ext>
            </a:extLst>
          </p:cNvPr>
          <p:cNvGrpSpPr/>
          <p:nvPr/>
        </p:nvGrpSpPr>
        <p:grpSpPr>
          <a:xfrm rot="5400000">
            <a:off x="5338697" y="4602531"/>
            <a:ext cx="95262" cy="473786"/>
            <a:chOff x="4477207" y="4952772"/>
            <a:chExt cx="108013" cy="537205"/>
          </a:xfrm>
        </p:grpSpPr>
        <p:cxnSp>
          <p:nvCxnSpPr>
            <p:cNvPr id="163" name="직선 화살표 연결선 162">
              <a:extLst>
                <a:ext uri="{FF2B5EF4-FFF2-40B4-BE49-F238E27FC236}">
                  <a16:creationId xmlns:a16="http://schemas.microsoft.com/office/drawing/2014/main" id="{EABCB9D6-2590-DA65-9A11-747A692349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직선 화살표 연결선 163">
              <a:extLst>
                <a:ext uri="{FF2B5EF4-FFF2-40B4-BE49-F238E27FC236}">
                  <a16:creationId xmlns:a16="http://schemas.microsoft.com/office/drawing/2014/main" id="{26405004-D9B2-8227-C703-F0694077ED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61776BB4-9E21-ECCD-236E-977C5CF59916}"/>
              </a:ext>
            </a:extLst>
          </p:cNvPr>
          <p:cNvGrpSpPr/>
          <p:nvPr/>
        </p:nvGrpSpPr>
        <p:grpSpPr>
          <a:xfrm rot="5400000">
            <a:off x="6946263" y="3084953"/>
            <a:ext cx="95262" cy="473786"/>
            <a:chOff x="4477207" y="4952772"/>
            <a:chExt cx="108013" cy="537205"/>
          </a:xfrm>
        </p:grpSpPr>
        <p:cxnSp>
          <p:nvCxnSpPr>
            <p:cNvPr id="166" name="직선 화살표 연결선 165">
              <a:extLst>
                <a:ext uri="{FF2B5EF4-FFF2-40B4-BE49-F238E27FC236}">
                  <a16:creationId xmlns:a16="http://schemas.microsoft.com/office/drawing/2014/main" id="{BE8557F0-3FA5-AA46-9DA4-968A1D364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직선 화살표 연결선 166">
              <a:extLst>
                <a:ext uri="{FF2B5EF4-FFF2-40B4-BE49-F238E27FC236}">
                  <a16:creationId xmlns:a16="http://schemas.microsoft.com/office/drawing/2014/main" id="{3DF1CEDF-1DC4-0D37-6F6D-3526EC2DF0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F85221A2-1BE2-B658-4AD9-D3B19C8291F4}"/>
              </a:ext>
            </a:extLst>
          </p:cNvPr>
          <p:cNvSpPr/>
          <p:nvPr/>
        </p:nvSpPr>
        <p:spPr>
          <a:xfrm>
            <a:off x="5760164" y="3855723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69" name="사각형: 둥근 모서리 2">
            <a:extLst>
              <a:ext uri="{FF2B5EF4-FFF2-40B4-BE49-F238E27FC236}">
                <a16:creationId xmlns:a16="http://schemas.microsoft.com/office/drawing/2014/main" id="{83A7930D-5422-31A4-551D-1D45CF149020}"/>
              </a:ext>
            </a:extLst>
          </p:cNvPr>
          <p:cNvSpPr/>
          <p:nvPr/>
        </p:nvSpPr>
        <p:spPr>
          <a:xfrm>
            <a:off x="7286145" y="4602935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D7EB0606-CF82-27D8-EEF2-1E869D22D6F7}"/>
              </a:ext>
            </a:extLst>
          </p:cNvPr>
          <p:cNvGrpSpPr/>
          <p:nvPr/>
        </p:nvGrpSpPr>
        <p:grpSpPr>
          <a:xfrm rot="5400000">
            <a:off x="6783377" y="4554898"/>
            <a:ext cx="95262" cy="473786"/>
            <a:chOff x="4477207" y="4952772"/>
            <a:chExt cx="108013" cy="537205"/>
          </a:xfrm>
        </p:grpSpPr>
        <p:cxnSp>
          <p:nvCxnSpPr>
            <p:cNvPr id="171" name="직선 화살표 연결선 170">
              <a:extLst>
                <a:ext uri="{FF2B5EF4-FFF2-40B4-BE49-F238E27FC236}">
                  <a16:creationId xmlns:a16="http://schemas.microsoft.com/office/drawing/2014/main" id="{A7E0DFAD-9385-E68B-F3C8-21C1050DFF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직선 화살표 연결선 171">
              <a:extLst>
                <a:ext uri="{FF2B5EF4-FFF2-40B4-BE49-F238E27FC236}">
                  <a16:creationId xmlns:a16="http://schemas.microsoft.com/office/drawing/2014/main" id="{8A27AB6C-90F4-8EC6-9F2D-AF290D5DD2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F70C5170-088D-1E07-30F0-55180CCD1384}"/>
              </a:ext>
            </a:extLst>
          </p:cNvPr>
          <p:cNvSpPr txBox="1"/>
          <p:nvPr/>
        </p:nvSpPr>
        <p:spPr>
          <a:xfrm>
            <a:off x="6632488" y="4490855"/>
            <a:ext cx="598141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게시</a:t>
            </a:r>
            <a:endParaRPr lang="en-US" altLang="ko-KR" sz="786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D0BA5B6-BC68-F9FE-8967-2488577C2D64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dirty="0">
                <a:solidFill>
                  <a:srgbClr val="7F7F7F"/>
                </a:solidFill>
              </a:rPr>
              <a:t>○ </a:t>
            </a:r>
            <a:r>
              <a:rPr lang="ko-KR" altLang="en-US" sz="1800" dirty="0" err="1">
                <a:solidFill>
                  <a:srgbClr val="7F7F7F"/>
                </a:solidFill>
              </a:rPr>
              <a:t>웹리포팅툴</a:t>
            </a:r>
            <a:r>
              <a:rPr lang="ko-KR" altLang="en-US" sz="1800" dirty="0">
                <a:solidFill>
                  <a:srgbClr val="7F7F7F"/>
                </a:solidFill>
              </a:rPr>
              <a:t> </a:t>
            </a:r>
            <a:r>
              <a:rPr lang="en-US" altLang="ko-KR" sz="1800" dirty="0">
                <a:solidFill>
                  <a:srgbClr val="7F7F7F"/>
                </a:solidFill>
              </a:rPr>
              <a:t>(1</a:t>
            </a:r>
            <a:r>
              <a:rPr lang="ko-KR" altLang="en-US" sz="1800" dirty="0">
                <a:solidFill>
                  <a:srgbClr val="7F7F7F"/>
                </a:solidFill>
              </a:rPr>
              <a:t>차 도입</a:t>
            </a:r>
            <a:r>
              <a:rPr lang="en-US" altLang="ko-KR" sz="1800" dirty="0">
                <a:solidFill>
                  <a:srgbClr val="7F7F7F"/>
                </a:solidFill>
              </a:rPr>
              <a:t>)</a:t>
            </a:r>
          </a:p>
        </p:txBody>
      </p:sp>
      <p:sp>
        <p:nvSpPr>
          <p:cNvPr id="175" name="직사각형 174">
            <a:extLst>
              <a:ext uri="{FF2B5EF4-FFF2-40B4-BE49-F238E27FC236}">
                <a16:creationId xmlns:a16="http://schemas.microsoft.com/office/drawing/2014/main" id="{E2E3A6A6-C5EB-BA04-A75F-6C0B062A3FF3}"/>
              </a:ext>
            </a:extLst>
          </p:cNvPr>
          <p:cNvSpPr/>
          <p:nvPr/>
        </p:nvSpPr>
        <p:spPr>
          <a:xfrm>
            <a:off x="5813619" y="3440507"/>
            <a:ext cx="538609" cy="153888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웹리포팅툴</a:t>
            </a:r>
            <a:endParaRPr lang="ko-KR" altLang="en-US" sz="600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pic>
        <p:nvPicPr>
          <p:cNvPr id="176" name="그림 175">
            <a:extLst>
              <a:ext uri="{FF2B5EF4-FFF2-40B4-BE49-F238E27FC236}">
                <a16:creationId xmlns:a16="http://schemas.microsoft.com/office/drawing/2014/main" id="{CDE7B597-01C7-8B26-4EFF-11B339A1E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128" y="1531046"/>
            <a:ext cx="2318694" cy="2324677"/>
          </a:xfrm>
          <a:prstGeom prst="rect">
            <a:avLst/>
          </a:prstGeom>
        </p:spPr>
      </p:pic>
      <p:cxnSp>
        <p:nvCxnSpPr>
          <p:cNvPr id="177" name="직선 화살표 연결선 176">
            <a:extLst>
              <a:ext uri="{FF2B5EF4-FFF2-40B4-BE49-F238E27FC236}">
                <a16:creationId xmlns:a16="http://schemas.microsoft.com/office/drawing/2014/main" id="{7FCC3AB9-3CB9-DBEA-1E18-3A8895EA929A}"/>
              </a:ext>
            </a:extLst>
          </p:cNvPr>
          <p:cNvCxnSpPr>
            <a:cxnSpLocks/>
            <a:stCxn id="175" idx="1"/>
          </p:cNvCxnSpPr>
          <p:nvPr/>
        </p:nvCxnSpPr>
        <p:spPr>
          <a:xfrm flipH="1" flipV="1">
            <a:off x="4511822" y="3050900"/>
            <a:ext cx="1301797" cy="466551"/>
          </a:xfrm>
          <a:prstGeom prst="straightConnector1">
            <a:avLst/>
          </a:prstGeom>
          <a:ln>
            <a:solidFill>
              <a:srgbClr val="FF9900">
                <a:alpha val="41000"/>
              </a:srgbClr>
            </a:solidFill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7241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</a:t>
            </a:r>
            <a:r>
              <a:rPr lang="ko-KR" altLang="en-US" sz="2000" smtClean="0">
                <a:solidFill>
                  <a:srgbClr val="7F7F7F"/>
                </a:solidFill>
              </a:rPr>
              <a:t>구성도</a:t>
            </a:r>
            <a:r>
              <a:rPr lang="ko-KR" altLang="en-US" sz="2000">
                <a:solidFill>
                  <a:srgbClr val="7F7F7F"/>
                </a:solidFill>
              </a:rPr>
              <a:t> </a:t>
            </a:r>
            <a:r>
              <a:rPr lang="en-US" altLang="ko-KR" sz="2000">
                <a:solidFill>
                  <a:srgbClr val="7F7F7F"/>
                </a:solidFill>
              </a:rPr>
              <a:t>- </a:t>
            </a:r>
            <a:r>
              <a:rPr lang="ko-KR" altLang="en-US" sz="2000">
                <a:solidFill>
                  <a:srgbClr val="7F7F7F"/>
                </a:solidFill>
              </a:rPr>
              <a:t>웹리포팅툴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894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웹편집기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웹편집기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-</a:t>
            </a:r>
            <a:r>
              <a:rPr lang="ko-KR" altLang="en-US" dirty="0"/>
              <a:t>미사용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84CA3-0768-98B1-E1D8-7D215822008D}"/>
              </a:ext>
            </a:extLst>
          </p:cNvPr>
          <p:cNvSpPr txBox="1"/>
          <p:nvPr/>
        </p:nvSpPr>
        <p:spPr>
          <a:xfrm>
            <a:off x="347718" y="904217"/>
            <a:ext cx="9348682" cy="346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1714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웹편집기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(RAON K Editor)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는 웹 응용프로그램 內 라이브러리 형태로 동작되는 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S/W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로 웹 응용프로그램 서버 구성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pic>
        <p:nvPicPr>
          <p:cNvPr id="40" name="_x669466280">
            <a:extLst>
              <a:ext uri="{FF2B5EF4-FFF2-40B4-BE49-F238E27FC236}">
                <a16:creationId xmlns:a16="http://schemas.microsoft.com/office/drawing/2014/main" id="{7C7794B3-DE1D-C3DB-F5D4-3E210118A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2060848"/>
            <a:ext cx="662473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7334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</a:t>
            </a:r>
            <a:r>
              <a:rPr lang="ko-KR" altLang="en-US" sz="2000" smtClean="0">
                <a:solidFill>
                  <a:srgbClr val="7F7F7F"/>
                </a:solidFill>
              </a:rPr>
              <a:t>구성도</a:t>
            </a:r>
            <a:r>
              <a:rPr lang="ko-KR" altLang="en-US" sz="2000">
                <a:solidFill>
                  <a:srgbClr val="7F7F7F"/>
                </a:solidFill>
              </a:rPr>
              <a:t> </a:t>
            </a:r>
            <a:r>
              <a:rPr lang="en-US" altLang="ko-KR" sz="2000">
                <a:solidFill>
                  <a:srgbClr val="7F7F7F"/>
                </a:solidFill>
              </a:rPr>
              <a:t>- </a:t>
            </a:r>
            <a:r>
              <a:rPr lang="ko-KR" altLang="en-US" sz="2000">
                <a:solidFill>
                  <a:srgbClr val="7F7F7F"/>
                </a:solidFill>
              </a:rPr>
              <a:t>웹편집기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7713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" name="표 583">
            <a:extLst>
              <a:ext uri="{FF2B5EF4-FFF2-40B4-BE49-F238E27FC236}">
                <a16:creationId xmlns:a16="http://schemas.microsoft.com/office/drawing/2014/main" id="{2B3596A6-CE0E-C325-A915-0EDE9505A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33312"/>
              </p:ext>
            </p:extLst>
          </p:nvPr>
        </p:nvGraphicFramePr>
        <p:xfrm>
          <a:off x="187470" y="836712"/>
          <a:ext cx="11812444" cy="5760938"/>
        </p:xfrm>
        <a:graphic>
          <a:graphicData uri="http://schemas.openxmlformats.org/drawingml/2006/table">
            <a:tbl>
              <a:tblPr firstRow="1" bandRow="1"/>
              <a:tblGrid>
                <a:gridCol w="1015146">
                  <a:extLst>
                    <a:ext uri="{9D8B030D-6E8A-4147-A177-3AD203B41FA5}">
                      <a16:colId xmlns:a16="http://schemas.microsoft.com/office/drawing/2014/main" val="3561973793"/>
                    </a:ext>
                  </a:extLst>
                </a:gridCol>
                <a:gridCol w="6189528">
                  <a:extLst>
                    <a:ext uri="{9D8B030D-6E8A-4147-A177-3AD203B41FA5}">
                      <a16:colId xmlns:a16="http://schemas.microsoft.com/office/drawing/2014/main" val="1976662819"/>
                    </a:ext>
                  </a:extLst>
                </a:gridCol>
                <a:gridCol w="1476895">
                  <a:extLst>
                    <a:ext uri="{9D8B030D-6E8A-4147-A177-3AD203B41FA5}">
                      <a16:colId xmlns:a16="http://schemas.microsoft.com/office/drawing/2014/main" val="3165277663"/>
                    </a:ext>
                  </a:extLst>
                </a:gridCol>
                <a:gridCol w="3130875">
                  <a:extLst>
                    <a:ext uri="{9D8B030D-6E8A-4147-A177-3AD203B41FA5}">
                      <a16:colId xmlns:a16="http://schemas.microsoft.com/office/drawing/2014/main" val="2261224354"/>
                    </a:ext>
                  </a:extLst>
                </a:gridCol>
              </a:tblGrid>
              <a:tr h="30165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96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>
                          <a:srgbClr val="4D4D4D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외부</a:t>
                      </a:r>
                      <a:r>
                        <a:rPr kumimoji="1" lang="en-US" altLang="ko-KR" sz="1300" b="1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(DMZ)</a:t>
                      </a:r>
                      <a:endParaRPr kumimoji="1" lang="ko-KR" altLang="en-US" sz="13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68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96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>
                          <a:srgbClr val="4D4D4D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민간클라우드</a:t>
                      </a:r>
                      <a:endParaRPr kumimoji="1" lang="ko-KR" altLang="en-US" sz="13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68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96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>
                          <a:srgbClr val="4D4D4D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과천</a:t>
                      </a:r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68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96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>
                          <a:srgbClr val="4D4D4D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연계기관</a:t>
                      </a:r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68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645250"/>
                  </a:ext>
                </a:extLst>
              </a:tr>
              <a:tr h="545928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660303"/>
                  </a:ext>
                </a:extLst>
              </a:tr>
            </a:tbl>
          </a:graphicData>
        </a:graphic>
      </p:graphicFrame>
      <p:grpSp>
        <p:nvGrpSpPr>
          <p:cNvPr id="585" name="그룹 584">
            <a:extLst>
              <a:ext uri="{FF2B5EF4-FFF2-40B4-BE49-F238E27FC236}">
                <a16:creationId xmlns:a16="http://schemas.microsoft.com/office/drawing/2014/main" id="{B1217D47-7F12-BEA2-E3F2-40C4FF9E7536}"/>
              </a:ext>
            </a:extLst>
          </p:cNvPr>
          <p:cNvGrpSpPr/>
          <p:nvPr/>
        </p:nvGrpSpPr>
        <p:grpSpPr>
          <a:xfrm>
            <a:off x="7493672" y="1437436"/>
            <a:ext cx="1014886" cy="3502318"/>
            <a:chOff x="6978579" y="7489505"/>
            <a:chExt cx="885699" cy="3058694"/>
          </a:xfrm>
        </p:grpSpPr>
        <p:sp>
          <p:nvSpPr>
            <p:cNvPr id="586" name="모서리가 둥근 직사각형 1823">
              <a:extLst>
                <a:ext uri="{FF2B5EF4-FFF2-40B4-BE49-F238E27FC236}">
                  <a16:creationId xmlns:a16="http://schemas.microsoft.com/office/drawing/2014/main" id="{056C79D1-B55D-39EF-326B-12E56A9AA230}"/>
                </a:ext>
              </a:extLst>
            </p:cNvPr>
            <p:cNvSpPr/>
            <p:nvPr/>
          </p:nvSpPr>
          <p:spPr>
            <a:xfrm>
              <a:off x="6978579" y="7489505"/>
              <a:ext cx="885699" cy="3058694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9525">
              <a:solidFill>
                <a:schemeClr val="bg1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700" b="1" kern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87" name="Text Box 249">
              <a:extLst>
                <a:ext uri="{FF2B5EF4-FFF2-40B4-BE49-F238E27FC236}">
                  <a16:creationId xmlns:a16="http://schemas.microsoft.com/office/drawing/2014/main" id="{51559760-F9F7-6BE1-85B9-408B626BCF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34828" y="7530411"/>
              <a:ext cx="722820" cy="1820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kumimoji="1" lang="en-US" altLang="ko-KR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DC </a:t>
              </a:r>
              <a:r>
                <a:rPr kumimoji="1" lang="en-US" altLang="ko-KR" sz="900" b="1" kern="0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kumimoji="1" lang="ko-KR" altLang="en-US" sz="900" b="1" kern="0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외부망</a:t>
              </a:r>
              <a:r>
                <a:rPr kumimoji="1" lang="en-US" altLang="ko-KR" sz="900" b="1" kern="0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  <a:endPara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88" name="직사각형 587">
              <a:extLst>
                <a:ext uri="{FF2B5EF4-FFF2-40B4-BE49-F238E27FC236}">
                  <a16:creationId xmlns:a16="http://schemas.microsoft.com/office/drawing/2014/main" id="{3CDF6BD3-E3A2-6288-D10E-257794E34509}"/>
                </a:ext>
              </a:extLst>
            </p:cNvPr>
            <p:cNvSpPr/>
            <p:nvPr/>
          </p:nvSpPr>
          <p:spPr>
            <a:xfrm>
              <a:off x="6997504" y="7549214"/>
              <a:ext cx="135236" cy="148760"/>
            </a:xfrm>
            <a:prstGeom prst="rect">
              <a:avLst/>
            </a:prstGeom>
            <a:solidFill>
              <a:srgbClr val="F97425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0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1</a:t>
              </a:r>
              <a:endParaRPr kumimoji="1" lang="ko-KR" altLang="en-US" sz="900" b="0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sp>
        <p:nvSpPr>
          <p:cNvPr id="589" name="사각형: 둥근 모서리 588">
            <a:extLst>
              <a:ext uri="{FF2B5EF4-FFF2-40B4-BE49-F238E27FC236}">
                <a16:creationId xmlns:a16="http://schemas.microsoft.com/office/drawing/2014/main" id="{4D8F1290-F6E1-4816-95E0-5CB8639FCBE6}"/>
              </a:ext>
            </a:extLst>
          </p:cNvPr>
          <p:cNvSpPr/>
          <p:nvPr/>
        </p:nvSpPr>
        <p:spPr>
          <a:xfrm>
            <a:off x="7546482" y="2070155"/>
            <a:ext cx="911818" cy="1161161"/>
          </a:xfrm>
          <a:prstGeom prst="roundRect">
            <a:avLst>
              <a:gd name="adj" fmla="val 0"/>
            </a:avLst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rPr>
              <a:t>긴급 </a:t>
            </a:r>
            <a:endParaRPr kumimoji="1" lang="en-US" altLang="ko-KR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590" name="AutoShape 96">
            <a:extLst>
              <a:ext uri="{FF2B5EF4-FFF2-40B4-BE49-F238E27FC236}">
                <a16:creationId xmlns:a16="http://schemas.microsoft.com/office/drawing/2014/main" id="{97B1CEB4-C4EC-13A7-BF73-86A3DCE49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5049" y="2265181"/>
            <a:ext cx="825518" cy="341584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호연계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GW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1" name="사각형: 둥근 모서리 590">
            <a:extLst>
              <a:ext uri="{FF2B5EF4-FFF2-40B4-BE49-F238E27FC236}">
                <a16:creationId xmlns:a16="http://schemas.microsoft.com/office/drawing/2014/main" id="{1B71A340-01CB-2636-4362-31C1ED6926C0}"/>
              </a:ext>
            </a:extLst>
          </p:cNvPr>
          <p:cNvSpPr/>
          <p:nvPr/>
        </p:nvSpPr>
        <p:spPr>
          <a:xfrm>
            <a:off x="3071664" y="3317108"/>
            <a:ext cx="2403533" cy="3108083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kumimoji="1" lang="en-US" altLang="ko-KR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 </a:t>
            </a: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시스템</a:t>
            </a:r>
          </a:p>
        </p:txBody>
      </p:sp>
      <p:sp>
        <p:nvSpPr>
          <p:cNvPr id="592" name="사각형: 둥근 모서리 591">
            <a:extLst>
              <a:ext uri="{FF2B5EF4-FFF2-40B4-BE49-F238E27FC236}">
                <a16:creationId xmlns:a16="http://schemas.microsoft.com/office/drawing/2014/main" id="{E33C564E-C26D-707D-ACED-C1FCA99D0E19}"/>
              </a:ext>
            </a:extLst>
          </p:cNvPr>
          <p:cNvSpPr/>
          <p:nvPr/>
        </p:nvSpPr>
        <p:spPr>
          <a:xfrm>
            <a:off x="4295686" y="1257318"/>
            <a:ext cx="885316" cy="276215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t" anchorCtr="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kumimoji="1" lang="ko-KR" altLang="en-US" sz="90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FFFFFF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593" name="직사각형 592">
            <a:extLst>
              <a:ext uri="{FF2B5EF4-FFF2-40B4-BE49-F238E27FC236}">
                <a16:creationId xmlns:a16="http://schemas.microsoft.com/office/drawing/2014/main" id="{9573912D-68A5-C833-8F1F-6AC476BC57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487092" y="1377491"/>
            <a:ext cx="1431675" cy="1132986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9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50" b="1" i="0" u="none" strike="noStrike" kern="0" cap="none" spc="-36" normalizeH="0" baseline="0" noProof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4" name="직사각형 593">
            <a:extLst>
              <a:ext uri="{FF2B5EF4-FFF2-40B4-BE49-F238E27FC236}">
                <a16:creationId xmlns:a16="http://schemas.microsoft.com/office/drawing/2014/main" id="{B4B215D5-E78B-FE70-B875-CC7AFB88B165}"/>
              </a:ext>
            </a:extLst>
          </p:cNvPr>
          <p:cNvSpPr/>
          <p:nvPr/>
        </p:nvSpPr>
        <p:spPr>
          <a:xfrm>
            <a:off x="10487092" y="1163192"/>
            <a:ext cx="1431675" cy="230814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9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긴급기관</a:t>
            </a:r>
            <a:endParaRPr kumimoji="1" lang="en-US" altLang="ko-KR" sz="105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5" name="AutoShape 96">
            <a:extLst>
              <a:ext uri="{FF2B5EF4-FFF2-40B4-BE49-F238E27FC236}">
                <a16:creationId xmlns:a16="http://schemas.microsoft.com/office/drawing/2014/main" id="{B2F8A35A-7FB1-57EF-4F17-DA01E0A66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6167" y="1469834"/>
            <a:ext cx="650448" cy="268468"/>
          </a:xfrm>
          <a:prstGeom prst="rect">
            <a:avLst/>
          </a:prstGeom>
          <a:gradFill flip="none" rotWithShape="1">
            <a:gsLst>
              <a:gs pos="1000">
                <a:srgbClr val="EE1B23"/>
              </a:gs>
              <a:gs pos="100000">
                <a:srgbClr val="F16521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소방</a:t>
            </a:r>
            <a:r>
              <a:rPr kumimoji="1" lang="en-US" altLang="ko-KR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(119)</a:t>
            </a:r>
            <a:endParaRPr kumimoji="1" lang="ko-KR" altLang="en-US" sz="1050" b="1" i="0" u="none" strike="noStrike" kern="0" cap="none" spc="-71" normalizeH="0" baseline="0" noProof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6" name="AutoShape 96">
            <a:extLst>
              <a:ext uri="{FF2B5EF4-FFF2-40B4-BE49-F238E27FC236}">
                <a16:creationId xmlns:a16="http://schemas.microsoft.com/office/drawing/2014/main" id="{2782D266-D5E9-BE57-DBB6-339B15761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6167" y="1801659"/>
            <a:ext cx="650448" cy="268468"/>
          </a:xfrm>
          <a:prstGeom prst="rect">
            <a:avLst/>
          </a:prstGeom>
          <a:gradFill flip="none" rotWithShape="1">
            <a:gsLst>
              <a:gs pos="1000">
                <a:srgbClr val="EE1B23"/>
              </a:gs>
              <a:gs pos="100000">
                <a:srgbClr val="F16521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경찰</a:t>
            </a:r>
            <a:r>
              <a:rPr kumimoji="1" lang="en-US" altLang="ko-KR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(112)</a:t>
            </a:r>
            <a:endParaRPr kumimoji="1" lang="ko-KR" altLang="en-US" sz="1050" b="1" i="0" u="none" strike="noStrike" kern="0" cap="none" spc="-71" normalizeH="0" baseline="0" noProof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7" name="AutoShape 96">
            <a:extLst>
              <a:ext uri="{FF2B5EF4-FFF2-40B4-BE49-F238E27FC236}">
                <a16:creationId xmlns:a16="http://schemas.microsoft.com/office/drawing/2014/main" id="{71EBDF60-ACC5-0D54-F919-1CDDB4A3D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6167" y="2133427"/>
            <a:ext cx="650448" cy="268468"/>
          </a:xfrm>
          <a:prstGeom prst="rect">
            <a:avLst/>
          </a:prstGeom>
          <a:gradFill flip="none" rotWithShape="1">
            <a:gsLst>
              <a:gs pos="1000">
                <a:srgbClr val="EE1B23"/>
              </a:gs>
              <a:gs pos="100000">
                <a:srgbClr val="F16521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해경</a:t>
            </a:r>
            <a:r>
              <a:rPr kumimoji="1" lang="en-US" altLang="ko-KR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(122)</a:t>
            </a:r>
            <a:endParaRPr kumimoji="1" lang="ko-KR" altLang="en-US" sz="1050" b="1" i="0" u="none" strike="noStrike" kern="0" cap="none" spc="-71" normalizeH="0" baseline="0" noProof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8" name="AutoShape 96">
            <a:extLst>
              <a:ext uri="{FF2B5EF4-FFF2-40B4-BE49-F238E27FC236}">
                <a16:creationId xmlns:a16="http://schemas.microsoft.com/office/drawing/2014/main" id="{12F81243-23A1-4EE8-1B25-D9B56639A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8" y="2257822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1" i="0" u="none" strike="noStrike" kern="0" cap="none" spc="-36" normalizeH="0" baseline="0" noProof="0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누리집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grpSp>
        <p:nvGrpSpPr>
          <p:cNvPr id="599" name="그룹 598">
            <a:extLst>
              <a:ext uri="{FF2B5EF4-FFF2-40B4-BE49-F238E27FC236}">
                <a16:creationId xmlns:a16="http://schemas.microsoft.com/office/drawing/2014/main" id="{3A87307C-722C-B7CC-776D-707057E1C984}"/>
              </a:ext>
            </a:extLst>
          </p:cNvPr>
          <p:cNvGrpSpPr/>
          <p:nvPr/>
        </p:nvGrpSpPr>
        <p:grpSpPr>
          <a:xfrm>
            <a:off x="10327989" y="3501864"/>
            <a:ext cx="1672667" cy="954476"/>
            <a:chOff x="11630465" y="4836333"/>
            <a:chExt cx="1506333" cy="1102759"/>
          </a:xfrm>
        </p:grpSpPr>
        <p:sp>
          <p:nvSpPr>
            <p:cNvPr id="600" name="직사각형 599">
              <a:extLst>
                <a:ext uri="{FF2B5EF4-FFF2-40B4-BE49-F238E27FC236}">
                  <a16:creationId xmlns:a16="http://schemas.microsoft.com/office/drawing/2014/main" id="{E60E4428-CC66-A2CE-7799-41E47B1EB3B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5148269"/>
              <a:ext cx="1506333" cy="790823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1" i="0" u="none" strike="noStrike" kern="0" cap="none" spc="-36" normalizeH="0" baseline="0" noProof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01" name="직사각형 600">
              <a:extLst>
                <a:ext uri="{FF2B5EF4-FFF2-40B4-BE49-F238E27FC236}">
                  <a16:creationId xmlns:a16="http://schemas.microsoft.com/office/drawing/2014/main" id="{4CCA509D-5D9C-FB1E-7777-100914B0423D}"/>
                </a:ext>
              </a:extLst>
            </p:cNvPr>
            <p:cNvSpPr/>
            <p:nvPr/>
          </p:nvSpPr>
          <p:spPr>
            <a:xfrm>
              <a:off x="11630465" y="4836333"/>
              <a:ext cx="1506333" cy="3099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비긴급신고기관</a:t>
              </a:r>
            </a:p>
          </p:txBody>
        </p:sp>
        <p:sp>
          <p:nvSpPr>
            <p:cNvPr id="602" name="AutoShape 96">
              <a:extLst>
                <a:ext uri="{FF2B5EF4-FFF2-40B4-BE49-F238E27FC236}">
                  <a16:creationId xmlns:a16="http://schemas.microsoft.com/office/drawing/2014/main" id="{84BE08C8-0C9A-799F-5ECD-D206C33C7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3050" y="5272727"/>
              <a:ext cx="958900" cy="271197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71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한국전력공사</a:t>
              </a:r>
              <a:r>
                <a:rPr kumimoji="1" lang="en-US" altLang="ko-KR" sz="1050" b="1" i="0" u="none" strike="noStrike" kern="0" cap="none" spc="-71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(123)</a:t>
              </a:r>
              <a:endParaRPr kumimoji="1" lang="ko-KR" altLang="en-US" sz="1050" b="1" i="0" u="none" strike="noStrike" kern="0" cap="none" spc="-71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03" name="AutoShape 96">
              <a:extLst>
                <a:ext uri="{FF2B5EF4-FFF2-40B4-BE49-F238E27FC236}">
                  <a16:creationId xmlns:a16="http://schemas.microsoft.com/office/drawing/2014/main" id="{DA55BD3E-B972-0FE5-4695-0DD59CFF8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3050" y="5603911"/>
              <a:ext cx="958900" cy="271197"/>
            </a:xfrm>
            <a:prstGeom prst="rect">
              <a:avLst/>
            </a:prstGeom>
            <a:gradFill flip="none" rotWithShape="1">
              <a:gsLst>
                <a:gs pos="125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71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경찰민원상담</a:t>
              </a:r>
              <a:r>
                <a:rPr kumimoji="1" lang="en-US" altLang="ko-KR" sz="1050" b="1" i="0" u="none" strike="noStrike" kern="0" cap="none" spc="-71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(182)</a:t>
              </a:r>
              <a:endParaRPr kumimoji="1" lang="ko-KR" altLang="en-US" sz="1050" b="1" i="0" u="none" strike="noStrike" kern="0" cap="none" spc="-71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cxnSp>
        <p:nvCxnSpPr>
          <p:cNvPr id="604" name="직선 화살표 연결선 603">
            <a:extLst>
              <a:ext uri="{FF2B5EF4-FFF2-40B4-BE49-F238E27FC236}">
                <a16:creationId xmlns:a16="http://schemas.microsoft.com/office/drawing/2014/main" id="{575DE1EC-5D2F-9CCD-55D2-F39C4E361A9B}"/>
              </a:ext>
            </a:extLst>
          </p:cNvPr>
          <p:cNvCxnSpPr>
            <a:cxnSpLocks/>
            <a:stCxn id="637" idx="1"/>
            <a:endCxn id="712" idx="3"/>
          </p:cNvCxnSpPr>
          <p:nvPr/>
        </p:nvCxnSpPr>
        <p:spPr>
          <a:xfrm flipH="1" flipV="1">
            <a:off x="5340671" y="4087093"/>
            <a:ext cx="395289" cy="6873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05" name="직선 화살표 연결선 604">
            <a:extLst>
              <a:ext uri="{FF2B5EF4-FFF2-40B4-BE49-F238E27FC236}">
                <a16:creationId xmlns:a16="http://schemas.microsoft.com/office/drawing/2014/main" id="{E0C518A6-C85B-74F1-AF22-19F22C319293}"/>
              </a:ext>
            </a:extLst>
          </p:cNvPr>
          <p:cNvCxnSpPr>
            <a:cxnSpLocks/>
            <a:endCxn id="671" idx="3"/>
          </p:cNvCxnSpPr>
          <p:nvPr/>
        </p:nvCxnSpPr>
        <p:spPr>
          <a:xfrm flipH="1">
            <a:off x="1066284" y="5349494"/>
            <a:ext cx="2034637" cy="22497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06" name="직선 화살표 연결선 605">
            <a:extLst>
              <a:ext uri="{FF2B5EF4-FFF2-40B4-BE49-F238E27FC236}">
                <a16:creationId xmlns:a16="http://schemas.microsoft.com/office/drawing/2014/main" id="{E8CDDDC7-F174-861C-5336-1693F93B99B0}"/>
              </a:ext>
            </a:extLst>
          </p:cNvPr>
          <p:cNvCxnSpPr>
            <a:cxnSpLocks/>
            <a:stCxn id="590" idx="1"/>
          </p:cNvCxnSpPr>
          <p:nvPr/>
        </p:nvCxnSpPr>
        <p:spPr>
          <a:xfrm flipH="1">
            <a:off x="5674241" y="2435973"/>
            <a:ext cx="1900808" cy="941889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07" name="직선 화살표 연결선 606">
            <a:extLst>
              <a:ext uri="{FF2B5EF4-FFF2-40B4-BE49-F238E27FC236}">
                <a16:creationId xmlns:a16="http://schemas.microsoft.com/office/drawing/2014/main" id="{562C8548-BC23-CAB9-23D9-32D635D5407B}"/>
              </a:ext>
            </a:extLst>
          </p:cNvPr>
          <p:cNvCxnSpPr>
            <a:cxnSpLocks/>
            <a:stCxn id="596" idx="1"/>
            <a:endCxn id="632" idx="3"/>
          </p:cNvCxnSpPr>
          <p:nvPr/>
        </p:nvCxnSpPr>
        <p:spPr>
          <a:xfrm flipH="1">
            <a:off x="10957437" y="1935893"/>
            <a:ext cx="228730" cy="3635"/>
          </a:xfrm>
          <a:prstGeom prst="straightConnector1">
            <a:avLst/>
          </a:prstGeom>
          <a:noFill/>
          <a:ln w="9525" cap="flat" cmpd="sng" algn="ctr">
            <a:solidFill>
              <a:srgbClr val="B8CFDE">
                <a:shade val="95000"/>
                <a:satMod val="10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08" name="직선 화살표 연결선 29">
            <a:extLst>
              <a:ext uri="{FF2B5EF4-FFF2-40B4-BE49-F238E27FC236}">
                <a16:creationId xmlns:a16="http://schemas.microsoft.com/office/drawing/2014/main" id="{D555ED8C-0602-F0DC-E198-78A438156549}"/>
              </a:ext>
            </a:extLst>
          </p:cNvPr>
          <p:cNvCxnSpPr>
            <a:cxnSpLocks/>
            <a:stCxn id="698" idx="1"/>
            <a:endCxn id="637" idx="3"/>
          </p:cNvCxnSpPr>
          <p:nvPr/>
        </p:nvCxnSpPr>
        <p:spPr>
          <a:xfrm rot="10800000" flipV="1">
            <a:off x="6685271" y="3988700"/>
            <a:ext cx="3730254" cy="105266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09" name="직사각형 608">
            <a:extLst>
              <a:ext uri="{FF2B5EF4-FFF2-40B4-BE49-F238E27FC236}">
                <a16:creationId xmlns:a16="http://schemas.microsoft.com/office/drawing/2014/main" id="{45D70C19-0033-82CC-83D0-DB044509FA67}"/>
              </a:ext>
            </a:extLst>
          </p:cNvPr>
          <p:cNvSpPr/>
          <p:nvPr/>
        </p:nvSpPr>
        <p:spPr>
          <a:xfrm>
            <a:off x="8970786" y="3821541"/>
            <a:ext cx="101364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비긴급기관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 전달</a:t>
            </a:r>
          </a:p>
        </p:txBody>
      </p:sp>
      <p:sp>
        <p:nvSpPr>
          <p:cNvPr id="610" name="직사각형 609">
            <a:extLst>
              <a:ext uri="{FF2B5EF4-FFF2-40B4-BE49-F238E27FC236}">
                <a16:creationId xmlns:a16="http://schemas.microsoft.com/office/drawing/2014/main" id="{D4FA0B5F-D9F4-48EE-0D11-63499E5553BB}"/>
              </a:ext>
            </a:extLst>
          </p:cNvPr>
          <p:cNvSpPr/>
          <p:nvPr/>
        </p:nvSpPr>
        <p:spPr>
          <a:xfrm>
            <a:off x="3675284" y="2961691"/>
            <a:ext cx="84246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AI </a:t>
            </a:r>
            <a:r>
              <a:rPr kumimoji="1" lang="ko-KR" altLang="en-US" sz="900" spc="-35" dirty="0" err="1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어드바이저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호출 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녹취키 전달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  <a:endParaRPr kumimoji="1" lang="ko-KR" altLang="en-US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11" name="직사각형 610">
            <a:extLst>
              <a:ext uri="{FF2B5EF4-FFF2-40B4-BE49-F238E27FC236}">
                <a16:creationId xmlns:a16="http://schemas.microsoft.com/office/drawing/2014/main" id="{B120F3CE-1626-22B9-7613-23E83F1B3602}"/>
              </a:ext>
            </a:extLst>
          </p:cNvPr>
          <p:cNvSpPr/>
          <p:nvPr/>
        </p:nvSpPr>
        <p:spPr>
          <a:xfrm>
            <a:off x="4086371" y="1697642"/>
            <a:ext cx="4994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612" name="직사각형 611">
            <a:extLst>
              <a:ext uri="{FF2B5EF4-FFF2-40B4-BE49-F238E27FC236}">
                <a16:creationId xmlns:a16="http://schemas.microsoft.com/office/drawing/2014/main" id="{DA0BC850-2F97-9A9B-A228-4C547367714A}"/>
              </a:ext>
            </a:extLst>
          </p:cNvPr>
          <p:cNvSpPr/>
          <p:nvPr/>
        </p:nvSpPr>
        <p:spPr>
          <a:xfrm>
            <a:off x="4917529" y="1615239"/>
            <a:ext cx="52794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sp>
        <p:nvSpPr>
          <p:cNvPr id="613" name="직사각형 612">
            <a:extLst>
              <a:ext uri="{FF2B5EF4-FFF2-40B4-BE49-F238E27FC236}">
                <a16:creationId xmlns:a16="http://schemas.microsoft.com/office/drawing/2014/main" id="{BBBB60EE-8FAD-F1B6-63F3-CB14D4AB25BF}"/>
              </a:ext>
            </a:extLst>
          </p:cNvPr>
          <p:cNvSpPr/>
          <p:nvPr/>
        </p:nvSpPr>
        <p:spPr>
          <a:xfrm>
            <a:off x="4871915" y="2914862"/>
            <a:ext cx="59366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요약정보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 전달</a:t>
            </a:r>
          </a:p>
        </p:txBody>
      </p:sp>
      <p:cxnSp>
        <p:nvCxnSpPr>
          <p:cNvPr id="614" name="직선 화살표 연결선 613">
            <a:extLst>
              <a:ext uri="{FF2B5EF4-FFF2-40B4-BE49-F238E27FC236}">
                <a16:creationId xmlns:a16="http://schemas.microsoft.com/office/drawing/2014/main" id="{34840487-FD67-08F2-B30A-12D8CBF1B157}"/>
              </a:ext>
            </a:extLst>
          </p:cNvPr>
          <p:cNvCxnSpPr>
            <a:cxnSpLocks/>
          </p:cNvCxnSpPr>
          <p:nvPr/>
        </p:nvCxnSpPr>
        <p:spPr>
          <a:xfrm>
            <a:off x="4714049" y="1594552"/>
            <a:ext cx="0" cy="33017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615" name="직선 화살표 연결선 614">
            <a:extLst>
              <a:ext uri="{FF2B5EF4-FFF2-40B4-BE49-F238E27FC236}">
                <a16:creationId xmlns:a16="http://schemas.microsoft.com/office/drawing/2014/main" id="{FF148851-1072-208B-0FF1-30E19C7AC512}"/>
              </a:ext>
            </a:extLst>
          </p:cNvPr>
          <p:cNvCxnSpPr>
            <a:cxnSpLocks/>
          </p:cNvCxnSpPr>
          <p:nvPr/>
        </p:nvCxnSpPr>
        <p:spPr>
          <a:xfrm>
            <a:off x="4695655" y="2833885"/>
            <a:ext cx="0" cy="464970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616" name="직사각형 615">
            <a:extLst>
              <a:ext uri="{FF2B5EF4-FFF2-40B4-BE49-F238E27FC236}">
                <a16:creationId xmlns:a16="http://schemas.microsoft.com/office/drawing/2014/main" id="{2A1B0963-548E-5C2B-2961-913A04A6EF1B}"/>
              </a:ext>
            </a:extLst>
          </p:cNvPr>
          <p:cNvSpPr/>
          <p:nvPr/>
        </p:nvSpPr>
        <p:spPr>
          <a:xfrm>
            <a:off x="1302078" y="1335079"/>
            <a:ext cx="46641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오픈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API</a:t>
            </a:r>
            <a:endParaRPr kumimoji="1" lang="ko-KR" altLang="en-US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17" name="직사각형 616">
            <a:extLst>
              <a:ext uri="{FF2B5EF4-FFF2-40B4-BE49-F238E27FC236}">
                <a16:creationId xmlns:a16="http://schemas.microsoft.com/office/drawing/2014/main" id="{27FC2860-7833-24E3-42C1-12057A62DB98}"/>
              </a:ext>
            </a:extLst>
          </p:cNvPr>
          <p:cNvSpPr/>
          <p:nvPr/>
        </p:nvSpPr>
        <p:spPr>
          <a:xfrm>
            <a:off x="3126579" y="1932056"/>
            <a:ext cx="5936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다빈도 키워드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랭킹 키워드</a:t>
            </a:r>
          </a:p>
        </p:txBody>
      </p:sp>
      <p:cxnSp>
        <p:nvCxnSpPr>
          <p:cNvPr id="618" name="직선 화살표 연결선 617">
            <a:extLst>
              <a:ext uri="{FF2B5EF4-FFF2-40B4-BE49-F238E27FC236}">
                <a16:creationId xmlns:a16="http://schemas.microsoft.com/office/drawing/2014/main" id="{42F41A58-C779-D92A-C53E-BB1200A383DD}"/>
              </a:ext>
            </a:extLst>
          </p:cNvPr>
          <p:cNvCxnSpPr>
            <a:cxnSpLocks/>
            <a:stCxn id="626" idx="3"/>
            <a:endCxn id="598" idx="3"/>
          </p:cNvCxnSpPr>
          <p:nvPr/>
        </p:nvCxnSpPr>
        <p:spPr>
          <a:xfrm flipH="1">
            <a:off x="1066283" y="2387154"/>
            <a:ext cx="948891" cy="568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19" name="사각형: 둥근 모서리 618">
            <a:extLst>
              <a:ext uri="{FF2B5EF4-FFF2-40B4-BE49-F238E27FC236}">
                <a16:creationId xmlns:a16="http://schemas.microsoft.com/office/drawing/2014/main" id="{EC6947AF-F033-705A-91B4-96532C7FF8FE}"/>
              </a:ext>
            </a:extLst>
          </p:cNvPr>
          <p:cNvSpPr/>
          <p:nvPr/>
        </p:nvSpPr>
        <p:spPr>
          <a:xfrm flipH="1">
            <a:off x="4444520" y="5228667"/>
            <a:ext cx="514074" cy="489332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AP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통합 </a:t>
            </a: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 </a:t>
            </a:r>
            <a:endParaRPr kumimoji="1" lang="ko-KR" altLang="en-US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20" name="직선 화살표 연결선 619">
            <a:extLst>
              <a:ext uri="{FF2B5EF4-FFF2-40B4-BE49-F238E27FC236}">
                <a16:creationId xmlns:a16="http://schemas.microsoft.com/office/drawing/2014/main" id="{5FB15BA0-3144-A06D-B701-92E8A2F67888}"/>
              </a:ext>
            </a:extLst>
          </p:cNvPr>
          <p:cNvCxnSpPr>
            <a:cxnSpLocks/>
          </p:cNvCxnSpPr>
          <p:nvPr/>
        </p:nvCxnSpPr>
        <p:spPr>
          <a:xfrm>
            <a:off x="4679162" y="4642495"/>
            <a:ext cx="0" cy="567555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621" name="직선 화살표 연결선 94">
            <a:extLst>
              <a:ext uri="{FF2B5EF4-FFF2-40B4-BE49-F238E27FC236}">
                <a16:creationId xmlns:a16="http://schemas.microsoft.com/office/drawing/2014/main" id="{389462CF-2DDF-2C37-FBC9-97D406104C18}"/>
              </a:ext>
            </a:extLst>
          </p:cNvPr>
          <p:cNvCxnSpPr>
            <a:cxnSpLocks/>
            <a:stCxn id="647" idx="1"/>
          </p:cNvCxnSpPr>
          <p:nvPr/>
        </p:nvCxnSpPr>
        <p:spPr>
          <a:xfrm rot="10800000" flipV="1">
            <a:off x="5349525" y="3030108"/>
            <a:ext cx="4270367" cy="625927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9C1836CF-7AC7-3D2E-AA79-8D444F0DC1B3}"/>
              </a:ext>
            </a:extLst>
          </p:cNvPr>
          <p:cNvSpPr/>
          <p:nvPr/>
        </p:nvSpPr>
        <p:spPr>
          <a:xfrm>
            <a:off x="4847870" y="4657471"/>
            <a:ext cx="73699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발신번호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</a:t>
            </a:r>
            <a:r>
              <a:rPr kumimoji="1" lang="en-US" altLang="ko-KR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ko-KR" altLang="en-US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</a:t>
            </a:r>
            <a:r>
              <a:rPr kumimoji="1" lang="en-US" altLang="ko-KR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</a:t>
            </a:r>
            <a:r>
              <a:rPr kumimoji="1" lang="ko-KR" altLang="en-US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암호화</a:t>
            </a:r>
            <a:r>
              <a:rPr kumimoji="1" lang="en-US" altLang="ko-KR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</p:txBody>
      </p:sp>
      <p:sp>
        <p:nvSpPr>
          <p:cNvPr id="623" name="직사각형 622">
            <a:extLst>
              <a:ext uri="{FF2B5EF4-FFF2-40B4-BE49-F238E27FC236}">
                <a16:creationId xmlns:a16="http://schemas.microsoft.com/office/drawing/2014/main" id="{2EE3D485-021E-1C6B-607F-BC640DEDBB76}"/>
              </a:ext>
            </a:extLst>
          </p:cNvPr>
          <p:cNvSpPr/>
          <p:nvPr/>
        </p:nvSpPr>
        <p:spPr>
          <a:xfrm>
            <a:off x="5882520" y="5069339"/>
            <a:ext cx="7441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상담요약</a:t>
            </a:r>
            <a:endParaRPr kumimoji="1" lang="en-US" altLang="ko-KR" sz="900" b="1" spc="-35" dirty="0">
              <a:solidFill>
                <a:srgbClr val="C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ko-KR" altLang="en-US" sz="900" spc="-35" dirty="0" err="1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비식별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624" name="직선 화살표 연결선 623">
            <a:extLst>
              <a:ext uri="{FF2B5EF4-FFF2-40B4-BE49-F238E27FC236}">
                <a16:creationId xmlns:a16="http://schemas.microsoft.com/office/drawing/2014/main" id="{D2E4C56A-4565-97FC-4CD7-DE648FFE231F}"/>
              </a:ext>
            </a:extLst>
          </p:cNvPr>
          <p:cNvCxnSpPr>
            <a:cxnSpLocks/>
          </p:cNvCxnSpPr>
          <p:nvPr/>
        </p:nvCxnSpPr>
        <p:spPr>
          <a:xfrm flipH="1" flipV="1">
            <a:off x="3775697" y="3717181"/>
            <a:ext cx="294738" cy="7608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25" name="사각형: 둥근 모서리 624">
            <a:extLst>
              <a:ext uri="{FF2B5EF4-FFF2-40B4-BE49-F238E27FC236}">
                <a16:creationId xmlns:a16="http://schemas.microsoft.com/office/drawing/2014/main" id="{502D3A1D-C00C-F015-2285-123EF2DB19F4}"/>
              </a:ext>
            </a:extLst>
          </p:cNvPr>
          <p:cNvSpPr/>
          <p:nvPr/>
        </p:nvSpPr>
        <p:spPr>
          <a:xfrm>
            <a:off x="1968922" y="1298210"/>
            <a:ext cx="607913" cy="367642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REST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API</a:t>
            </a:r>
            <a:r>
              <a: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sp>
        <p:nvSpPr>
          <p:cNvPr id="626" name="사각형: 둥근 모서리 625">
            <a:extLst>
              <a:ext uri="{FF2B5EF4-FFF2-40B4-BE49-F238E27FC236}">
                <a16:creationId xmlns:a16="http://schemas.microsoft.com/office/drawing/2014/main" id="{70E74EAD-3E31-F9E5-5AF9-BCE8B923C4B7}"/>
              </a:ext>
            </a:extLst>
          </p:cNvPr>
          <p:cNvSpPr/>
          <p:nvPr/>
        </p:nvSpPr>
        <p:spPr>
          <a:xfrm flipH="1">
            <a:off x="2015174" y="2142488"/>
            <a:ext cx="514074" cy="489332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-36" normalizeH="0" baseline="0" noProof="0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누리집</a:t>
            </a:r>
            <a:endParaRPr kumimoji="1" lang="en-US" altLang="ko-KR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 </a:t>
            </a:r>
            <a:endParaRPr kumimoji="1" lang="ko-KR" altLang="en-US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27" name="직사각형 626">
            <a:extLst>
              <a:ext uri="{FF2B5EF4-FFF2-40B4-BE49-F238E27FC236}">
                <a16:creationId xmlns:a16="http://schemas.microsoft.com/office/drawing/2014/main" id="{514129B9-939B-6E64-E8A6-7970EFB8AF85}"/>
              </a:ext>
            </a:extLst>
          </p:cNvPr>
          <p:cNvSpPr/>
          <p:nvPr/>
        </p:nvSpPr>
        <p:spPr>
          <a:xfrm>
            <a:off x="1620208" y="1827551"/>
            <a:ext cx="56518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</a:p>
        </p:txBody>
      </p:sp>
      <p:cxnSp>
        <p:nvCxnSpPr>
          <p:cNvPr id="628" name="직선 화살표 연결선 145">
            <a:extLst>
              <a:ext uri="{FF2B5EF4-FFF2-40B4-BE49-F238E27FC236}">
                <a16:creationId xmlns:a16="http://schemas.microsoft.com/office/drawing/2014/main" id="{2674A695-5300-36BA-47AF-FBD9216D839C}"/>
              </a:ext>
            </a:extLst>
          </p:cNvPr>
          <p:cNvCxnSpPr>
            <a:cxnSpLocks/>
            <a:stCxn id="626" idx="0"/>
            <a:endCxn id="625" idx="2"/>
          </p:cNvCxnSpPr>
          <p:nvPr/>
        </p:nvCxnSpPr>
        <p:spPr>
          <a:xfrm rot="5400000" flipH="1" flipV="1">
            <a:off x="2034227" y="1903836"/>
            <a:ext cx="476636" cy="668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29" name="사각형: 둥근 모서리 628">
            <a:extLst>
              <a:ext uri="{FF2B5EF4-FFF2-40B4-BE49-F238E27FC236}">
                <a16:creationId xmlns:a16="http://schemas.microsoft.com/office/drawing/2014/main" id="{CBF93F99-A70C-8B98-1158-50016CEE302C}"/>
              </a:ext>
            </a:extLst>
          </p:cNvPr>
          <p:cNvSpPr/>
          <p:nvPr/>
        </p:nvSpPr>
        <p:spPr>
          <a:xfrm>
            <a:off x="3244062" y="5096538"/>
            <a:ext cx="704750" cy="482356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630" name="직사각형 629">
            <a:extLst>
              <a:ext uri="{FF2B5EF4-FFF2-40B4-BE49-F238E27FC236}">
                <a16:creationId xmlns:a16="http://schemas.microsoft.com/office/drawing/2014/main" id="{56AF224B-08E2-17DC-DB91-4F5A0A9712DC}"/>
              </a:ext>
            </a:extLst>
          </p:cNvPr>
          <p:cNvSpPr/>
          <p:nvPr/>
        </p:nvSpPr>
        <p:spPr>
          <a:xfrm>
            <a:off x="3968163" y="5057835"/>
            <a:ext cx="49946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31" name="직사각형 630">
            <a:extLst>
              <a:ext uri="{FF2B5EF4-FFF2-40B4-BE49-F238E27FC236}">
                <a16:creationId xmlns:a16="http://schemas.microsoft.com/office/drawing/2014/main" id="{6A09DEFC-514E-418F-F55C-8F513C9380E8}"/>
              </a:ext>
            </a:extLst>
          </p:cNvPr>
          <p:cNvSpPr/>
          <p:nvPr/>
        </p:nvSpPr>
        <p:spPr>
          <a:xfrm>
            <a:off x="3165561" y="3905762"/>
            <a:ext cx="58590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Call Event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Call Control</a:t>
            </a:r>
            <a:endParaRPr kumimoji="1" lang="ko-KR" altLang="en-US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32" name="AutoShape 96">
            <a:extLst>
              <a:ext uri="{FF2B5EF4-FFF2-40B4-BE49-F238E27FC236}">
                <a16:creationId xmlns:a16="http://schemas.microsoft.com/office/drawing/2014/main" id="{29648665-2D19-4910-6E9F-71294C092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327" y="1797515"/>
            <a:ext cx="385110" cy="284025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호연계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GW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33" name="직선 화살표 연결선 188">
            <a:extLst>
              <a:ext uri="{FF2B5EF4-FFF2-40B4-BE49-F238E27FC236}">
                <a16:creationId xmlns:a16="http://schemas.microsoft.com/office/drawing/2014/main" id="{5BC23CBD-F6F8-C389-2B3E-0AE43B7AFBA9}"/>
              </a:ext>
            </a:extLst>
          </p:cNvPr>
          <p:cNvCxnSpPr>
            <a:cxnSpLocks/>
            <a:stCxn id="632" idx="1"/>
            <a:endCxn id="590" idx="3"/>
          </p:cNvCxnSpPr>
          <p:nvPr/>
        </p:nvCxnSpPr>
        <p:spPr>
          <a:xfrm rot="10800000" flipV="1">
            <a:off x="8400567" y="1939527"/>
            <a:ext cx="2171760" cy="496445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34" name="직선 화살표 연결선 191">
            <a:extLst>
              <a:ext uri="{FF2B5EF4-FFF2-40B4-BE49-F238E27FC236}">
                <a16:creationId xmlns:a16="http://schemas.microsoft.com/office/drawing/2014/main" id="{F14A62D0-441C-A0F2-3A22-1EACDCB47F87}"/>
              </a:ext>
            </a:extLst>
          </p:cNvPr>
          <p:cNvCxnSpPr>
            <a:cxnSpLocks/>
            <a:stCxn id="593" idx="2"/>
          </p:cNvCxnSpPr>
          <p:nvPr/>
        </p:nvCxnSpPr>
        <p:spPr>
          <a:xfrm rot="5400000">
            <a:off x="10471317" y="2298496"/>
            <a:ext cx="519632" cy="943594"/>
          </a:xfrm>
          <a:prstGeom prst="bentConnector2">
            <a:avLst/>
          </a:prstGeom>
          <a:noFill/>
          <a:ln w="9525" cap="flat" cmpd="sng" algn="ctr">
            <a:solidFill>
              <a:srgbClr val="B8CFDE">
                <a:shade val="95000"/>
                <a:satMod val="10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35" name="AutoShape 96">
            <a:extLst>
              <a:ext uri="{FF2B5EF4-FFF2-40B4-BE49-F238E27FC236}">
                <a16:creationId xmlns:a16="http://schemas.microsoft.com/office/drawing/2014/main" id="{C3D476CB-6730-DE96-A20A-9AF627D4A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24759" y="2586102"/>
            <a:ext cx="682246" cy="193993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ESB 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grpSp>
        <p:nvGrpSpPr>
          <p:cNvPr id="636" name="그룹 635">
            <a:extLst>
              <a:ext uri="{FF2B5EF4-FFF2-40B4-BE49-F238E27FC236}">
                <a16:creationId xmlns:a16="http://schemas.microsoft.com/office/drawing/2014/main" id="{788E3DC4-0378-2010-BF77-53053C14F7DA}"/>
              </a:ext>
            </a:extLst>
          </p:cNvPr>
          <p:cNvGrpSpPr/>
          <p:nvPr/>
        </p:nvGrpSpPr>
        <p:grpSpPr>
          <a:xfrm>
            <a:off x="5735960" y="3890791"/>
            <a:ext cx="949311" cy="406350"/>
            <a:chOff x="7977119" y="6201127"/>
            <a:chExt cx="1361527" cy="771551"/>
          </a:xfrm>
        </p:grpSpPr>
        <p:sp>
          <p:nvSpPr>
            <p:cNvPr id="637" name="사각형: 둥근 모서리 636">
              <a:extLst>
                <a:ext uri="{FF2B5EF4-FFF2-40B4-BE49-F238E27FC236}">
                  <a16:creationId xmlns:a16="http://schemas.microsoft.com/office/drawing/2014/main" id="{0F673FD8-D48C-56B4-D7EA-6E4068A81C3D}"/>
                </a:ext>
              </a:extLst>
            </p:cNvPr>
            <p:cNvSpPr/>
            <p:nvPr/>
          </p:nvSpPr>
          <p:spPr>
            <a:xfrm>
              <a:off x="7977119" y="6201127"/>
              <a:ext cx="1361527" cy="771551"/>
            </a:xfrm>
            <a:prstGeom prst="roundRect">
              <a:avLst>
                <a:gd name="adj" fmla="val 0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0" cap="none" spc="-36" normalizeH="0" baseline="0" noProof="0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비긴급</a:t>
              </a:r>
              <a:r>
                <a:rPr kumimoji="1" lang="en-US" altLang="ko-KR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kumimoji="1" lang="ko-KR" altLang="en-US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기관연계</a:t>
              </a:r>
              <a:endPara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38" name="AutoShape 96">
              <a:extLst>
                <a:ext uri="{FF2B5EF4-FFF2-40B4-BE49-F238E27FC236}">
                  <a16:creationId xmlns:a16="http://schemas.microsoft.com/office/drawing/2014/main" id="{4BED2090-1A98-DC20-C7DB-D4DAE932A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5588" y="6613901"/>
              <a:ext cx="552335" cy="276741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800" b="1" i="0" u="none" strike="noStrike" kern="0" cap="none" spc="-36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Agent</a:t>
              </a:r>
              <a:endPara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39" name="AutoShape 96">
              <a:extLst>
                <a:ext uri="{FF2B5EF4-FFF2-40B4-BE49-F238E27FC236}">
                  <a16:creationId xmlns:a16="http://schemas.microsoft.com/office/drawing/2014/main" id="{B85FC5C0-3506-693E-F360-A342233BC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607" y="6613901"/>
              <a:ext cx="552335" cy="276741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800" b="1" i="0" u="none" strike="noStrike" kern="0" cap="none" spc="-36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Server</a:t>
              </a:r>
              <a:endPara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cxnSp>
        <p:nvCxnSpPr>
          <p:cNvPr id="640" name="직선 화살표 연결선 639">
            <a:extLst>
              <a:ext uri="{FF2B5EF4-FFF2-40B4-BE49-F238E27FC236}">
                <a16:creationId xmlns:a16="http://schemas.microsoft.com/office/drawing/2014/main" id="{8FE250B1-219F-16C5-76BA-9E39E03503E6}"/>
              </a:ext>
            </a:extLst>
          </p:cNvPr>
          <p:cNvCxnSpPr>
            <a:cxnSpLocks/>
          </p:cNvCxnSpPr>
          <p:nvPr/>
        </p:nvCxnSpPr>
        <p:spPr>
          <a:xfrm flipH="1">
            <a:off x="3959953" y="5404681"/>
            <a:ext cx="490238" cy="0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grpSp>
        <p:nvGrpSpPr>
          <p:cNvPr id="641" name="그룹 640">
            <a:extLst>
              <a:ext uri="{FF2B5EF4-FFF2-40B4-BE49-F238E27FC236}">
                <a16:creationId xmlns:a16="http://schemas.microsoft.com/office/drawing/2014/main" id="{E1722148-4BB0-EFEF-DFB6-EBA9A7E46AB9}"/>
              </a:ext>
            </a:extLst>
          </p:cNvPr>
          <p:cNvGrpSpPr/>
          <p:nvPr/>
        </p:nvGrpSpPr>
        <p:grpSpPr>
          <a:xfrm>
            <a:off x="7494167" y="5006178"/>
            <a:ext cx="1366603" cy="1276525"/>
            <a:chOff x="6978579" y="8098340"/>
            <a:chExt cx="885699" cy="862068"/>
          </a:xfrm>
        </p:grpSpPr>
        <p:sp>
          <p:nvSpPr>
            <p:cNvPr id="642" name="모서리가 둥근 직사각형 1823">
              <a:extLst>
                <a:ext uri="{FF2B5EF4-FFF2-40B4-BE49-F238E27FC236}">
                  <a16:creationId xmlns:a16="http://schemas.microsoft.com/office/drawing/2014/main" id="{A9EB87A2-8B13-A20B-3D3B-F9D1F5BC1245}"/>
                </a:ext>
              </a:extLst>
            </p:cNvPr>
            <p:cNvSpPr/>
            <p:nvPr/>
          </p:nvSpPr>
          <p:spPr>
            <a:xfrm>
              <a:off x="6978579" y="8111562"/>
              <a:ext cx="885699" cy="848846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9525">
              <a:solidFill>
                <a:schemeClr val="bg1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700" b="1" kern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43" name="Text Box 249">
              <a:extLst>
                <a:ext uri="{FF2B5EF4-FFF2-40B4-BE49-F238E27FC236}">
                  <a16:creationId xmlns:a16="http://schemas.microsoft.com/office/drawing/2014/main" id="{B618915C-2CAF-D7E5-0E64-BD38ACEA34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880" y="8098340"/>
              <a:ext cx="616866" cy="150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kumimoji="1" lang="en-US" altLang="ko-KR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DC(</a:t>
              </a:r>
              <a:r>
                <a:rPr kumimoji="1" lang="ko-KR" altLang="en-US" sz="900" b="1" i="0" u="none" strike="noStrike" kern="0" cap="none" spc="-36" normalizeH="0" baseline="0" noProof="0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r>
                <a:rPr kumimoji="1" lang="en-US" altLang="ko-KR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sp>
          <p:nvSpPr>
            <p:cNvPr id="644" name="직사각형 643">
              <a:extLst>
                <a:ext uri="{FF2B5EF4-FFF2-40B4-BE49-F238E27FC236}">
                  <a16:creationId xmlns:a16="http://schemas.microsoft.com/office/drawing/2014/main" id="{BF5BA334-C5C0-3859-BAC6-4D41BBD1E307}"/>
                </a:ext>
              </a:extLst>
            </p:cNvPr>
            <p:cNvSpPr/>
            <p:nvPr/>
          </p:nvSpPr>
          <p:spPr>
            <a:xfrm>
              <a:off x="6997391" y="8134269"/>
              <a:ext cx="122942" cy="111765"/>
            </a:xfrm>
            <a:prstGeom prst="rect">
              <a:avLst/>
            </a:prstGeom>
            <a:solidFill>
              <a:srgbClr val="F97425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0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3</a:t>
              </a:r>
              <a:endParaRPr kumimoji="1" lang="ko-KR" altLang="en-US" sz="900" b="0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grpSp>
        <p:nvGrpSpPr>
          <p:cNvPr id="645" name="그룹 644">
            <a:extLst>
              <a:ext uri="{FF2B5EF4-FFF2-40B4-BE49-F238E27FC236}">
                <a16:creationId xmlns:a16="http://schemas.microsoft.com/office/drawing/2014/main" id="{C2281142-88A3-4E28-3CC2-5AC67C498D98}"/>
              </a:ext>
            </a:extLst>
          </p:cNvPr>
          <p:cNvGrpSpPr/>
          <p:nvPr/>
        </p:nvGrpSpPr>
        <p:grpSpPr>
          <a:xfrm>
            <a:off x="9408843" y="2524842"/>
            <a:ext cx="1178356" cy="765384"/>
            <a:chOff x="8562859" y="2268102"/>
            <a:chExt cx="1207163" cy="779898"/>
          </a:xfrm>
        </p:grpSpPr>
        <p:sp>
          <p:nvSpPr>
            <p:cNvPr id="646" name="사각형: 둥근 모서리 645">
              <a:extLst>
                <a:ext uri="{FF2B5EF4-FFF2-40B4-BE49-F238E27FC236}">
                  <a16:creationId xmlns:a16="http://schemas.microsoft.com/office/drawing/2014/main" id="{0D58A099-3D09-2D00-1A69-3C5F2CDB848B}"/>
                </a:ext>
              </a:extLst>
            </p:cNvPr>
            <p:cNvSpPr/>
            <p:nvPr/>
          </p:nvSpPr>
          <p:spPr>
            <a:xfrm>
              <a:off x="8562859" y="2268102"/>
              <a:ext cx="1207163" cy="779898"/>
            </a:xfrm>
            <a:prstGeom prst="roundRect">
              <a:avLst>
                <a:gd name="adj" fmla="val 4099"/>
              </a:avLst>
            </a:prstGeom>
            <a:solidFill>
              <a:schemeClr val="accent3">
                <a:lumMod val="20000"/>
                <a:lumOff val="80000"/>
                <a:alpha val="20000"/>
              </a:schemeClr>
            </a:solidFill>
            <a:ln w="19050">
              <a:solidFill>
                <a:srgbClr val="7DA6BE">
                  <a:lumMod val="75000"/>
                </a:srgbClr>
              </a:solidFill>
              <a:prstDash val="solid"/>
            </a:ln>
          </p:spPr>
          <p:txBody>
            <a:bodyPr wrap="none" lIns="0" tIns="0" rIns="0" bIns="0" rtlCol="0" anchor="t" anchorCtr="0"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700" b="1" i="0" u="none" strike="noStrike" kern="0" cap="none" spc="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공통</a:t>
              </a:r>
              <a:r>
                <a:rPr kumimoji="1" lang="en-US" altLang="ko-KR" sz="700" b="1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kumimoji="1" lang="ko-KR" altLang="en-US" sz="700" b="1" i="0" u="none" strike="noStrike" kern="0" cap="none" spc="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관리센터 </a:t>
              </a:r>
              <a:endParaRPr kumimoji="1" lang="en-US" altLang="ko-KR" sz="700" b="1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700" b="1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kumimoji="1" lang="ko-KR" altLang="en-US" sz="700" b="1" i="0" u="none" strike="noStrike" kern="0" cap="none" spc="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연계 서버</a:t>
              </a:r>
              <a:endParaRPr kumimoji="1" lang="en-US" altLang="ko-KR" sz="700" b="1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700" b="1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700" b="1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47" name="AutoShape 96">
              <a:extLst>
                <a:ext uri="{FF2B5EF4-FFF2-40B4-BE49-F238E27FC236}">
                  <a16:creationId xmlns:a16="http://schemas.microsoft.com/office/drawing/2014/main" id="{ED3A63F8-5EBB-2DA7-731D-693E7497B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9066" y="2584554"/>
              <a:ext cx="845700" cy="396791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800" b="1" i="0" u="none" strike="noStrike" kern="0" cap="none" spc="-36" normalizeH="0" baseline="0" noProof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공동관리센터 연계서버</a:t>
              </a:r>
              <a:endPara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800" b="1" i="0" u="none" strike="noStrike" kern="0" cap="none" spc="-36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ESB Engine </a:t>
              </a:r>
              <a:endPara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48" name="직사각형 647">
              <a:extLst>
                <a:ext uri="{FF2B5EF4-FFF2-40B4-BE49-F238E27FC236}">
                  <a16:creationId xmlns:a16="http://schemas.microsoft.com/office/drawing/2014/main" id="{21962887-9E9B-78C7-29FA-D137BFF09B96}"/>
                </a:ext>
              </a:extLst>
            </p:cNvPr>
            <p:cNvSpPr/>
            <p:nvPr/>
          </p:nvSpPr>
          <p:spPr>
            <a:xfrm>
              <a:off x="8584334" y="2300457"/>
              <a:ext cx="174626" cy="174626"/>
            </a:xfrm>
            <a:prstGeom prst="rect">
              <a:avLst/>
            </a:prstGeom>
            <a:solidFill>
              <a:srgbClr val="F97425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0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2</a:t>
              </a:r>
              <a:endParaRPr kumimoji="1" lang="ko-KR" altLang="en-US" sz="900" b="0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cxnSp>
        <p:nvCxnSpPr>
          <p:cNvPr id="649" name="직선 화살표 연결선 648">
            <a:extLst>
              <a:ext uri="{FF2B5EF4-FFF2-40B4-BE49-F238E27FC236}">
                <a16:creationId xmlns:a16="http://schemas.microsoft.com/office/drawing/2014/main" id="{C450481B-A2A8-9669-DBB7-4078050A6B64}"/>
              </a:ext>
            </a:extLst>
          </p:cNvPr>
          <p:cNvCxnSpPr>
            <a:cxnSpLocks/>
            <a:stCxn id="619" idx="1"/>
            <a:endCxn id="651" idx="1"/>
          </p:cNvCxnSpPr>
          <p:nvPr/>
        </p:nvCxnSpPr>
        <p:spPr>
          <a:xfrm>
            <a:off x="4958594" y="5473333"/>
            <a:ext cx="2670138" cy="1157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cxnSp>
        <p:nvCxnSpPr>
          <p:cNvPr id="650" name="직선 화살표 연결선 224">
            <a:extLst>
              <a:ext uri="{FF2B5EF4-FFF2-40B4-BE49-F238E27FC236}">
                <a16:creationId xmlns:a16="http://schemas.microsoft.com/office/drawing/2014/main" id="{9A96EFE3-7623-147F-CCB2-8049C341840B}"/>
              </a:ext>
            </a:extLst>
          </p:cNvPr>
          <p:cNvCxnSpPr>
            <a:cxnSpLocks/>
            <a:stCxn id="652" idx="1"/>
            <a:endCxn id="619" idx="2"/>
          </p:cNvCxnSpPr>
          <p:nvPr/>
        </p:nvCxnSpPr>
        <p:spPr>
          <a:xfrm rot="10800000">
            <a:off x="4701558" y="5717999"/>
            <a:ext cx="2931175" cy="152968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sp>
        <p:nvSpPr>
          <p:cNvPr id="651" name="AutoShape 96">
            <a:extLst>
              <a:ext uri="{FF2B5EF4-FFF2-40B4-BE49-F238E27FC236}">
                <a16:creationId xmlns:a16="http://schemas.microsoft.com/office/drawing/2014/main" id="{839B2E18-8997-7C0D-1DE7-35BB45F66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8732" y="5256190"/>
            <a:ext cx="1098766" cy="457428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민원분석정보</a:t>
            </a: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</a:t>
            </a: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송신</a:t>
            </a: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)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상담유형통계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STT </a:t>
            </a: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비식별</a:t>
            </a: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 데이터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52" name="AutoShape 96">
            <a:extLst>
              <a:ext uri="{FF2B5EF4-FFF2-40B4-BE49-F238E27FC236}">
                <a16:creationId xmlns:a16="http://schemas.microsoft.com/office/drawing/2014/main" id="{B5AB6442-656B-47D8-6005-C5AE65FD8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2732" y="5728954"/>
            <a:ext cx="1098766" cy="284026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행정표준코드</a:t>
            </a: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</a:t>
            </a: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수신</a:t>
            </a: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)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53" name="직사각형 652">
            <a:extLst>
              <a:ext uri="{FF2B5EF4-FFF2-40B4-BE49-F238E27FC236}">
                <a16:creationId xmlns:a16="http://schemas.microsoft.com/office/drawing/2014/main" id="{047D9B7C-4CA7-1BB0-ABC3-FE468024338A}"/>
              </a:ext>
            </a:extLst>
          </p:cNvPr>
          <p:cNvSpPr/>
          <p:nvPr/>
        </p:nvSpPr>
        <p:spPr>
          <a:xfrm>
            <a:off x="10713657" y="5240397"/>
            <a:ext cx="1156340" cy="522444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95000"/>
              </a:srgbClr>
            </a:solidFill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민원 분석 시스템</a:t>
            </a:r>
          </a:p>
        </p:txBody>
      </p:sp>
      <p:cxnSp>
        <p:nvCxnSpPr>
          <p:cNvPr id="654" name="직선 화살표 연결선 653">
            <a:extLst>
              <a:ext uri="{FF2B5EF4-FFF2-40B4-BE49-F238E27FC236}">
                <a16:creationId xmlns:a16="http://schemas.microsoft.com/office/drawing/2014/main" id="{5DC04FBA-E3FE-16A2-8081-C7B727D02D05}"/>
              </a:ext>
            </a:extLst>
          </p:cNvPr>
          <p:cNvCxnSpPr>
            <a:cxnSpLocks/>
            <a:stCxn id="651" idx="3"/>
            <a:endCxn id="653" idx="1"/>
          </p:cNvCxnSpPr>
          <p:nvPr/>
        </p:nvCxnSpPr>
        <p:spPr>
          <a:xfrm>
            <a:off x="8727498" y="5484904"/>
            <a:ext cx="1986159" cy="16715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655" name="직사각형 654">
            <a:extLst>
              <a:ext uri="{FF2B5EF4-FFF2-40B4-BE49-F238E27FC236}">
                <a16:creationId xmlns:a16="http://schemas.microsoft.com/office/drawing/2014/main" id="{43B02261-88EB-67A0-4CB6-CB2A58B151B8}"/>
              </a:ext>
            </a:extLst>
          </p:cNvPr>
          <p:cNvSpPr/>
          <p:nvPr/>
        </p:nvSpPr>
        <p:spPr>
          <a:xfrm>
            <a:off x="9812673" y="5403503"/>
            <a:ext cx="703846" cy="963375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95000"/>
              </a:srgbClr>
            </a:solidFill>
            <a:prstDash val="solid"/>
          </a:ln>
          <a:effectLst/>
        </p:spPr>
        <p:txBody>
          <a:bodyPr rtlCol="0" anchor="b" anchorCtr="0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행정정보 공동이용센터</a:t>
            </a:r>
          </a:p>
        </p:txBody>
      </p:sp>
      <p:cxnSp>
        <p:nvCxnSpPr>
          <p:cNvPr id="656" name="직선 화살표 연결선 655">
            <a:extLst>
              <a:ext uri="{FF2B5EF4-FFF2-40B4-BE49-F238E27FC236}">
                <a16:creationId xmlns:a16="http://schemas.microsoft.com/office/drawing/2014/main" id="{04AED6A6-B0F6-5112-DB62-E27F7C4106C8}"/>
              </a:ext>
            </a:extLst>
          </p:cNvPr>
          <p:cNvCxnSpPr>
            <a:cxnSpLocks/>
            <a:stCxn id="655" idx="1"/>
            <a:endCxn id="652" idx="3"/>
          </p:cNvCxnSpPr>
          <p:nvPr/>
        </p:nvCxnSpPr>
        <p:spPr>
          <a:xfrm flipH="1" flipV="1">
            <a:off x="8731498" y="5870967"/>
            <a:ext cx="1081175" cy="14224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657" name="직사각형 656">
            <a:extLst>
              <a:ext uri="{FF2B5EF4-FFF2-40B4-BE49-F238E27FC236}">
                <a16:creationId xmlns:a16="http://schemas.microsoft.com/office/drawing/2014/main" id="{152263A9-670D-69C5-D81D-210359E04996}"/>
              </a:ext>
            </a:extLst>
          </p:cNvPr>
          <p:cNvSpPr/>
          <p:nvPr/>
        </p:nvSpPr>
        <p:spPr>
          <a:xfrm>
            <a:off x="5039214" y="5346952"/>
            <a:ext cx="6822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(XML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파일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상담유형통계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58" name="직사각형 657">
            <a:extLst>
              <a:ext uri="{FF2B5EF4-FFF2-40B4-BE49-F238E27FC236}">
                <a16:creationId xmlns:a16="http://schemas.microsoft.com/office/drawing/2014/main" id="{2E70CD29-ED85-2B2E-66C6-E2ECE57C4AF5}"/>
              </a:ext>
            </a:extLst>
          </p:cNvPr>
          <p:cNvSpPr/>
          <p:nvPr/>
        </p:nvSpPr>
        <p:spPr>
          <a:xfrm>
            <a:off x="5302122" y="5909245"/>
            <a:ext cx="59048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기관코드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59" name="AutoShape 96">
            <a:extLst>
              <a:ext uri="{FF2B5EF4-FFF2-40B4-BE49-F238E27FC236}">
                <a16:creationId xmlns:a16="http://schemas.microsoft.com/office/drawing/2014/main" id="{96892A06-7D72-7190-494D-DF70DC1D0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5528" y="5510475"/>
            <a:ext cx="465983" cy="193993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60" name="AutoShape 96">
            <a:extLst>
              <a:ext uri="{FF2B5EF4-FFF2-40B4-BE49-F238E27FC236}">
                <a16:creationId xmlns:a16="http://schemas.microsoft.com/office/drawing/2014/main" id="{BEC858D4-833F-1FFF-594C-B86156307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9" y="5591117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카톡</a:t>
            </a:r>
            <a:r>
              <a:rPr kumimoji="1" lang="en-US" altLang="ko-KR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/SNS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61" name="직선 화살표 연결선 660">
            <a:extLst>
              <a:ext uri="{FF2B5EF4-FFF2-40B4-BE49-F238E27FC236}">
                <a16:creationId xmlns:a16="http://schemas.microsoft.com/office/drawing/2014/main" id="{5B582C91-0C31-2AAB-EF9A-E1B0AE93A890}"/>
              </a:ext>
            </a:extLst>
          </p:cNvPr>
          <p:cNvCxnSpPr>
            <a:cxnSpLocks/>
            <a:endCxn id="660" idx="3"/>
          </p:cNvCxnSpPr>
          <p:nvPr/>
        </p:nvCxnSpPr>
        <p:spPr>
          <a:xfrm flipH="1">
            <a:off x="1066284" y="5708396"/>
            <a:ext cx="2026857" cy="17734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62" name="사각형: 둥근 모서리 661">
            <a:extLst>
              <a:ext uri="{FF2B5EF4-FFF2-40B4-BE49-F238E27FC236}">
                <a16:creationId xmlns:a16="http://schemas.microsoft.com/office/drawing/2014/main" id="{491F9657-F640-F82E-9C93-B8F2F6CD18E8}"/>
              </a:ext>
            </a:extLst>
          </p:cNvPr>
          <p:cNvSpPr/>
          <p:nvPr/>
        </p:nvSpPr>
        <p:spPr>
          <a:xfrm>
            <a:off x="1936122" y="4411042"/>
            <a:ext cx="775853" cy="356186"/>
          </a:xfrm>
          <a:prstGeom prst="round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100" b="1" kern="0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IPCC </a:t>
            </a:r>
            <a:r>
              <a:rPr kumimoji="1" lang="ko-KR" altLang="en-US" sz="1100" b="1" kern="0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운영관리</a:t>
            </a:r>
          </a:p>
        </p:txBody>
      </p:sp>
      <p:sp>
        <p:nvSpPr>
          <p:cNvPr id="663" name="직사각형 662">
            <a:extLst>
              <a:ext uri="{FF2B5EF4-FFF2-40B4-BE49-F238E27FC236}">
                <a16:creationId xmlns:a16="http://schemas.microsoft.com/office/drawing/2014/main" id="{0A9ACA34-933C-5EF3-7BCB-0C49ADC09900}"/>
              </a:ext>
            </a:extLst>
          </p:cNvPr>
          <p:cNvSpPr/>
          <p:nvPr/>
        </p:nvSpPr>
        <p:spPr>
          <a:xfrm>
            <a:off x="1839924" y="5934096"/>
            <a:ext cx="37679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상담이력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64" name="직사각형 663">
            <a:extLst>
              <a:ext uri="{FF2B5EF4-FFF2-40B4-BE49-F238E27FC236}">
                <a16:creationId xmlns:a16="http://schemas.microsoft.com/office/drawing/2014/main" id="{108C64CE-7A08-8214-956F-7851467F7262}"/>
              </a:ext>
            </a:extLst>
          </p:cNvPr>
          <p:cNvSpPr/>
          <p:nvPr/>
        </p:nvSpPr>
        <p:spPr>
          <a:xfrm>
            <a:off x="6468982" y="2541109"/>
            <a:ext cx="4856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kumimoji="1" lang="en-US" altLang="ko-KR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</a:t>
            </a:r>
          </a:p>
        </p:txBody>
      </p:sp>
      <p:sp>
        <p:nvSpPr>
          <p:cNvPr id="665" name="직사각형 664">
            <a:extLst>
              <a:ext uri="{FF2B5EF4-FFF2-40B4-BE49-F238E27FC236}">
                <a16:creationId xmlns:a16="http://schemas.microsoft.com/office/drawing/2014/main" id="{EB6F9447-FD88-0C18-B200-CE358D837EC1}"/>
              </a:ext>
            </a:extLst>
          </p:cNvPr>
          <p:cNvSpPr/>
          <p:nvPr/>
        </p:nvSpPr>
        <p:spPr>
          <a:xfrm>
            <a:off x="8602641" y="2115289"/>
            <a:ext cx="4856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kumimoji="1" lang="en-US" altLang="ko-KR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</a:t>
            </a:r>
          </a:p>
        </p:txBody>
      </p:sp>
      <p:sp>
        <p:nvSpPr>
          <p:cNvPr id="668" name="AutoShape 96">
            <a:extLst>
              <a:ext uri="{FF2B5EF4-FFF2-40B4-BE49-F238E27FC236}">
                <a16:creationId xmlns:a16="http://schemas.microsoft.com/office/drawing/2014/main" id="{F4913D27-80C9-7E42-275A-51D30C930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327" y="2124329"/>
            <a:ext cx="385110" cy="284025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호연계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GW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69" name="AutoShape 96">
            <a:extLst>
              <a:ext uri="{FF2B5EF4-FFF2-40B4-BE49-F238E27FC236}">
                <a16:creationId xmlns:a16="http://schemas.microsoft.com/office/drawing/2014/main" id="{EADD6839-D733-159A-4D9B-3DD266B98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327" y="1466158"/>
            <a:ext cx="385110" cy="284025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호연계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GW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70" name="직선 화살표 연결선 188">
            <a:extLst>
              <a:ext uri="{FF2B5EF4-FFF2-40B4-BE49-F238E27FC236}">
                <a16:creationId xmlns:a16="http://schemas.microsoft.com/office/drawing/2014/main" id="{FEA50046-C70F-B86F-406B-7BA68E9B9D1D}"/>
              </a:ext>
            </a:extLst>
          </p:cNvPr>
          <p:cNvCxnSpPr>
            <a:cxnSpLocks/>
          </p:cNvCxnSpPr>
          <p:nvPr/>
        </p:nvCxnSpPr>
        <p:spPr>
          <a:xfrm rot="5400000">
            <a:off x="10253364" y="1952778"/>
            <a:ext cx="662509" cy="277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71" name="AutoShape 96">
            <a:extLst>
              <a:ext uri="{FF2B5EF4-FFF2-40B4-BE49-F238E27FC236}">
                <a16:creationId xmlns:a16="http://schemas.microsoft.com/office/drawing/2014/main" id="{6AA5478A-FE76-419A-AE32-1AC4BF033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9" y="5236978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VOP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72" name="AutoShape 96">
            <a:extLst>
              <a:ext uri="{FF2B5EF4-FFF2-40B4-BE49-F238E27FC236}">
                <a16:creationId xmlns:a16="http://schemas.microsoft.com/office/drawing/2014/main" id="{10012B13-E3A5-0A91-CBB1-46155ACC3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8" y="1368329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연계</a:t>
            </a:r>
            <a:r>
              <a:rPr kumimoji="1" lang="en-US" altLang="ko-KR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 </a:t>
            </a:r>
            <a:r>
              <a:rPr kumimoji="1" lang="ko-KR" altLang="en-US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시스템</a:t>
            </a:r>
          </a:p>
        </p:txBody>
      </p:sp>
      <p:cxnSp>
        <p:nvCxnSpPr>
          <p:cNvPr id="673" name="직선 화살표 연결선 672">
            <a:extLst>
              <a:ext uri="{FF2B5EF4-FFF2-40B4-BE49-F238E27FC236}">
                <a16:creationId xmlns:a16="http://schemas.microsoft.com/office/drawing/2014/main" id="{385AE56D-509C-951A-5CBB-F3E7EE45989F}"/>
              </a:ext>
            </a:extLst>
          </p:cNvPr>
          <p:cNvCxnSpPr>
            <a:cxnSpLocks/>
            <a:stCxn id="625" idx="1"/>
            <a:endCxn id="672" idx="3"/>
          </p:cNvCxnSpPr>
          <p:nvPr/>
        </p:nvCxnSpPr>
        <p:spPr>
          <a:xfrm flipH="1">
            <a:off x="1066283" y="1482031"/>
            <a:ext cx="902639" cy="2131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grpSp>
        <p:nvGrpSpPr>
          <p:cNvPr id="674" name="그룹 673">
            <a:extLst>
              <a:ext uri="{FF2B5EF4-FFF2-40B4-BE49-F238E27FC236}">
                <a16:creationId xmlns:a16="http://schemas.microsoft.com/office/drawing/2014/main" id="{9A2D91A3-BC78-27D7-44BD-AADF57FE9BB3}"/>
              </a:ext>
            </a:extLst>
          </p:cNvPr>
          <p:cNvGrpSpPr/>
          <p:nvPr/>
        </p:nvGrpSpPr>
        <p:grpSpPr>
          <a:xfrm>
            <a:off x="10691559" y="4458637"/>
            <a:ext cx="1145233" cy="565884"/>
            <a:chOff x="11630465" y="4515331"/>
            <a:chExt cx="1506333" cy="714959"/>
          </a:xfrm>
        </p:grpSpPr>
        <p:sp>
          <p:nvSpPr>
            <p:cNvPr id="675" name="직사각형 674">
              <a:extLst>
                <a:ext uri="{FF2B5EF4-FFF2-40B4-BE49-F238E27FC236}">
                  <a16:creationId xmlns:a16="http://schemas.microsoft.com/office/drawing/2014/main" id="{1A987324-D022-E40B-24A6-23D41C2656D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4825271"/>
              <a:ext cx="1506333" cy="405019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1" i="0" u="none" strike="noStrike" kern="0" cap="none" spc="-36" normalizeH="0" baseline="0" noProof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76" name="직사각형 675">
              <a:extLst>
                <a:ext uri="{FF2B5EF4-FFF2-40B4-BE49-F238E27FC236}">
                  <a16:creationId xmlns:a16="http://schemas.microsoft.com/office/drawing/2014/main" id="{1D3A561A-A46E-A483-6F87-95F1DD601579}"/>
                </a:ext>
              </a:extLst>
            </p:cNvPr>
            <p:cNvSpPr/>
            <p:nvPr/>
          </p:nvSpPr>
          <p:spPr>
            <a:xfrm>
              <a:off x="11630465" y="4515331"/>
              <a:ext cx="1506333" cy="3099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36" normalizeH="0" baseline="0" noProof="0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호연계</a:t>
              </a:r>
              <a:r>
                <a:rPr kumimoji="1" lang="en-US" altLang="ko-KR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 </a:t>
              </a:r>
              <a:r>
                <a:rPr kumimoji="1" lang="ko-KR" altLang="en-US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대상기관</a:t>
              </a:r>
            </a:p>
          </p:txBody>
        </p:sp>
        <p:sp>
          <p:nvSpPr>
            <p:cNvPr id="677" name="AutoShape 96">
              <a:extLst>
                <a:ext uri="{FF2B5EF4-FFF2-40B4-BE49-F238E27FC236}">
                  <a16:creationId xmlns:a16="http://schemas.microsoft.com/office/drawing/2014/main" id="{8E1B1B71-9665-03F3-12B5-34F6B7985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0364" y="4901442"/>
              <a:ext cx="1160268" cy="271199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kern="0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</a:t>
              </a:r>
              <a:endParaRPr kumimoji="1" lang="ko-KR" altLang="en-US" sz="800" b="1" kern="0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678" name="직사각형 677">
            <a:extLst>
              <a:ext uri="{FF2B5EF4-FFF2-40B4-BE49-F238E27FC236}">
                <a16:creationId xmlns:a16="http://schemas.microsoft.com/office/drawing/2014/main" id="{108EE16C-2C21-4670-488A-DA29196A3FBD}"/>
              </a:ext>
            </a:extLst>
          </p:cNvPr>
          <p:cNvSpPr/>
          <p:nvPr/>
        </p:nvSpPr>
        <p:spPr>
          <a:xfrm>
            <a:off x="2757548" y="2602290"/>
            <a:ext cx="43153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실시간 음성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</a:p>
        </p:txBody>
      </p:sp>
      <p:cxnSp>
        <p:nvCxnSpPr>
          <p:cNvPr id="679" name="직선 화살표 연결선 22">
            <a:extLst>
              <a:ext uri="{FF2B5EF4-FFF2-40B4-BE49-F238E27FC236}">
                <a16:creationId xmlns:a16="http://schemas.microsoft.com/office/drawing/2014/main" id="{403D9E07-5085-DFD8-4BE9-279F38036751}"/>
              </a:ext>
            </a:extLst>
          </p:cNvPr>
          <p:cNvCxnSpPr>
            <a:cxnSpLocks/>
            <a:stCxn id="677" idx="1"/>
            <a:endCxn id="28" idx="2"/>
          </p:cNvCxnSpPr>
          <p:nvPr/>
        </p:nvCxnSpPr>
        <p:spPr>
          <a:xfrm rot="10800000">
            <a:off x="7156753" y="4266919"/>
            <a:ext cx="3679182" cy="604649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80" name="직사각형 679">
            <a:extLst>
              <a:ext uri="{FF2B5EF4-FFF2-40B4-BE49-F238E27FC236}">
                <a16:creationId xmlns:a16="http://schemas.microsoft.com/office/drawing/2014/main" id="{353808AD-6CF1-2C83-CB04-50203DED2BED}"/>
              </a:ext>
            </a:extLst>
          </p:cNvPr>
          <p:cNvSpPr/>
          <p:nvPr/>
        </p:nvSpPr>
        <p:spPr>
          <a:xfrm>
            <a:off x="5683723" y="3481125"/>
            <a:ext cx="113235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ESB Agent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 전문호출 </a:t>
            </a:r>
          </a:p>
        </p:txBody>
      </p:sp>
      <p:sp>
        <p:nvSpPr>
          <p:cNvPr id="681" name="직사각형 680">
            <a:extLst>
              <a:ext uri="{FF2B5EF4-FFF2-40B4-BE49-F238E27FC236}">
                <a16:creationId xmlns:a16="http://schemas.microsoft.com/office/drawing/2014/main" id="{41A55BAF-9174-22E4-E138-94A18A6D8D4C}"/>
              </a:ext>
            </a:extLst>
          </p:cNvPr>
          <p:cNvSpPr/>
          <p:nvPr/>
        </p:nvSpPr>
        <p:spPr>
          <a:xfrm>
            <a:off x="8986676" y="4703546"/>
            <a:ext cx="108180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연계기관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 전달</a:t>
            </a:r>
          </a:p>
        </p:txBody>
      </p:sp>
      <p:sp>
        <p:nvSpPr>
          <p:cNvPr id="682" name="사각형: 둥근 모서리 681">
            <a:extLst>
              <a:ext uri="{FF2B5EF4-FFF2-40B4-BE49-F238E27FC236}">
                <a16:creationId xmlns:a16="http://schemas.microsoft.com/office/drawing/2014/main" id="{5472794A-B966-B9C4-09C3-A5DDA10ABAA2}"/>
              </a:ext>
            </a:extLst>
          </p:cNvPr>
          <p:cNvSpPr/>
          <p:nvPr/>
        </p:nvSpPr>
        <p:spPr>
          <a:xfrm>
            <a:off x="272099" y="6003345"/>
            <a:ext cx="794185" cy="270026"/>
          </a:xfrm>
          <a:prstGeom prst="roundRect">
            <a:avLst>
              <a:gd name="adj" fmla="val 0"/>
            </a:avLst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1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화상상담</a:t>
            </a:r>
          </a:p>
        </p:txBody>
      </p:sp>
      <p:cxnSp>
        <p:nvCxnSpPr>
          <p:cNvPr id="683" name="직선 화살표 연결선 157">
            <a:extLst>
              <a:ext uri="{FF2B5EF4-FFF2-40B4-BE49-F238E27FC236}">
                <a16:creationId xmlns:a16="http://schemas.microsoft.com/office/drawing/2014/main" id="{E8A8B7D2-340C-2394-9982-823A11188E4A}"/>
              </a:ext>
            </a:extLst>
          </p:cNvPr>
          <p:cNvCxnSpPr>
            <a:cxnSpLocks/>
            <a:stCxn id="682" idx="1"/>
            <a:endCxn id="598" idx="1"/>
          </p:cNvCxnSpPr>
          <p:nvPr/>
        </p:nvCxnSpPr>
        <p:spPr>
          <a:xfrm rot="10800000">
            <a:off x="272099" y="2392836"/>
            <a:ext cx="1" cy="3745523"/>
          </a:xfrm>
          <a:prstGeom prst="bentConnector3">
            <a:avLst>
              <a:gd name="adj1" fmla="val 22860100000"/>
            </a:avLst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grpSp>
        <p:nvGrpSpPr>
          <p:cNvPr id="684" name="그룹 683">
            <a:extLst>
              <a:ext uri="{FF2B5EF4-FFF2-40B4-BE49-F238E27FC236}">
                <a16:creationId xmlns:a16="http://schemas.microsoft.com/office/drawing/2014/main" id="{2A4121EB-209A-53AB-447A-B86037E06342}"/>
              </a:ext>
            </a:extLst>
          </p:cNvPr>
          <p:cNvGrpSpPr/>
          <p:nvPr/>
        </p:nvGrpSpPr>
        <p:grpSpPr>
          <a:xfrm>
            <a:off x="1737205" y="3331084"/>
            <a:ext cx="1178356" cy="748687"/>
            <a:chOff x="775814" y="6110071"/>
            <a:chExt cx="1207163" cy="718671"/>
          </a:xfrm>
        </p:grpSpPr>
        <p:sp>
          <p:nvSpPr>
            <p:cNvPr id="685" name="사각형: 둥근 모서리 684">
              <a:extLst>
                <a:ext uri="{FF2B5EF4-FFF2-40B4-BE49-F238E27FC236}">
                  <a16:creationId xmlns:a16="http://schemas.microsoft.com/office/drawing/2014/main" id="{C8BD5748-1335-10D4-CC4B-346DE2706532}"/>
                </a:ext>
              </a:extLst>
            </p:cNvPr>
            <p:cNvSpPr/>
            <p:nvPr/>
          </p:nvSpPr>
          <p:spPr>
            <a:xfrm>
              <a:off x="775814" y="6110071"/>
              <a:ext cx="1207163" cy="718671"/>
            </a:xfrm>
            <a:prstGeom prst="roundRect">
              <a:avLst>
                <a:gd name="adj" fmla="val 3319"/>
              </a:avLst>
            </a:prstGeom>
            <a:solidFill>
              <a:sysClr val="window" lastClr="FFFFFF">
                <a:lumMod val="75000"/>
              </a:sysClr>
            </a:solidFill>
            <a:ln w="25400" cap="flat" cmpd="sng" algn="ctr">
              <a:solidFill>
                <a:srgbClr val="BFBFBF"/>
              </a:solidFill>
              <a:prstDash val="solid"/>
            </a:ln>
            <a:effectLst/>
            <a:sp3d>
              <a:bevelT w="1270" h="1270"/>
              <a:bevelB w="1270" h="1270"/>
            </a:sp3d>
          </p:spPr>
          <p:txBody>
            <a:bodyPr tIns="31750" rIns="31750" bIns="31750" rtlCol="0" anchor="t" anchorCtr="0"/>
            <a:lstStyle/>
            <a:p>
              <a:pPr algn="ctr" defTabSz="844762" fontAlgn="base">
                <a:spcBef>
                  <a:spcPct val="0"/>
                </a:spcBef>
                <a:spcAft>
                  <a:spcPct val="0"/>
                </a:spcAft>
                <a:buSzPct val="80000"/>
              </a:pPr>
              <a:r>
                <a:rPr kumimoji="1" lang="en-US" altLang="ko-KR" sz="90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rPr>
                <a:t>IPCC </a:t>
              </a:r>
              <a:r>
                <a:rPr kumimoji="1" lang="ko-KR" altLang="en-US" sz="900" dirty="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rPr>
                <a:t>시스템</a:t>
              </a:r>
            </a:p>
          </p:txBody>
        </p:sp>
        <p:sp>
          <p:nvSpPr>
            <p:cNvPr id="686" name="사각형: 둥근 모서리 685">
              <a:extLst>
                <a:ext uri="{FF2B5EF4-FFF2-40B4-BE49-F238E27FC236}">
                  <a16:creationId xmlns:a16="http://schemas.microsoft.com/office/drawing/2014/main" id="{31CF0901-F68E-3985-27FE-2B9B54BF0ED1}"/>
                </a:ext>
              </a:extLst>
            </p:cNvPr>
            <p:cNvSpPr/>
            <p:nvPr/>
          </p:nvSpPr>
          <p:spPr>
            <a:xfrm>
              <a:off x="818120" y="6557160"/>
              <a:ext cx="545126" cy="219125"/>
            </a:xfrm>
            <a:prstGeom prst="round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PBX</a:t>
              </a:r>
              <a:endPara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87" name="사각형: 둥근 모서리 686">
              <a:extLst>
                <a:ext uri="{FF2B5EF4-FFF2-40B4-BE49-F238E27FC236}">
                  <a16:creationId xmlns:a16="http://schemas.microsoft.com/office/drawing/2014/main" id="{3785804A-BAA2-03F7-68E6-93F6A99AE638}"/>
                </a:ext>
              </a:extLst>
            </p:cNvPr>
            <p:cNvSpPr/>
            <p:nvPr/>
          </p:nvSpPr>
          <p:spPr>
            <a:xfrm>
              <a:off x="1407440" y="6548561"/>
              <a:ext cx="545126" cy="219125"/>
            </a:xfrm>
            <a:prstGeom prst="round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CTI</a:t>
              </a:r>
              <a:endPara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88" name="사각형: 둥근 모서리 687">
              <a:extLst>
                <a:ext uri="{FF2B5EF4-FFF2-40B4-BE49-F238E27FC236}">
                  <a16:creationId xmlns:a16="http://schemas.microsoft.com/office/drawing/2014/main" id="{09B564AC-C8B3-31A8-472E-454957FE5D04}"/>
                </a:ext>
              </a:extLst>
            </p:cNvPr>
            <p:cNvSpPr/>
            <p:nvPr/>
          </p:nvSpPr>
          <p:spPr>
            <a:xfrm>
              <a:off x="818120" y="6309748"/>
              <a:ext cx="545126" cy="219125"/>
            </a:xfrm>
            <a:prstGeom prst="round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IVR</a:t>
              </a:r>
              <a:endPara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89" name="사각형: 둥근 모서리 688">
              <a:extLst>
                <a:ext uri="{FF2B5EF4-FFF2-40B4-BE49-F238E27FC236}">
                  <a16:creationId xmlns:a16="http://schemas.microsoft.com/office/drawing/2014/main" id="{C7223F1B-A4E6-B04E-623C-C78A8DB6F923}"/>
                </a:ext>
              </a:extLst>
            </p:cNvPr>
            <p:cNvSpPr/>
            <p:nvPr/>
          </p:nvSpPr>
          <p:spPr>
            <a:xfrm>
              <a:off x="1407440" y="6301148"/>
              <a:ext cx="545126" cy="219125"/>
            </a:xfrm>
            <a:prstGeom prst="round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녹취</a:t>
              </a:r>
              <a:r>
                <a:rPr kumimoji="1" lang="en-US" altLang="ko-KR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endPara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690" name="직선 화살표 연결선 689">
            <a:extLst>
              <a:ext uri="{FF2B5EF4-FFF2-40B4-BE49-F238E27FC236}">
                <a16:creationId xmlns:a16="http://schemas.microsoft.com/office/drawing/2014/main" id="{065F2EDC-2A56-1413-3FC7-F87824FC8887}"/>
              </a:ext>
            </a:extLst>
          </p:cNvPr>
          <p:cNvCxnSpPr>
            <a:cxnSpLocks/>
            <a:stCxn id="688" idx="1"/>
            <a:endCxn id="691" idx="3"/>
          </p:cNvCxnSpPr>
          <p:nvPr/>
        </p:nvCxnSpPr>
        <p:spPr>
          <a:xfrm flipH="1">
            <a:off x="1066283" y="3653240"/>
            <a:ext cx="712218" cy="5593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91" name="AutoShape 96">
            <a:extLst>
              <a:ext uri="{FF2B5EF4-FFF2-40B4-BE49-F238E27FC236}">
                <a16:creationId xmlns:a16="http://schemas.microsoft.com/office/drawing/2014/main" id="{3493E9ED-9295-AB29-CE79-CFA6C8866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8" y="3523820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D-ARS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92" name="직사각형 691">
            <a:extLst>
              <a:ext uri="{FF2B5EF4-FFF2-40B4-BE49-F238E27FC236}">
                <a16:creationId xmlns:a16="http://schemas.microsoft.com/office/drawing/2014/main" id="{D90345CC-180A-9107-064C-699374A930AC}"/>
              </a:ext>
            </a:extLst>
          </p:cNvPr>
          <p:cNvSpPr/>
          <p:nvPr/>
        </p:nvSpPr>
        <p:spPr>
          <a:xfrm>
            <a:off x="2236378" y="4871150"/>
            <a:ext cx="49946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693" name="직선 화살표 연결선 692">
            <a:extLst>
              <a:ext uri="{FF2B5EF4-FFF2-40B4-BE49-F238E27FC236}">
                <a16:creationId xmlns:a16="http://schemas.microsoft.com/office/drawing/2014/main" id="{F100FE27-9AA3-09A3-948B-7430757E1149}"/>
              </a:ext>
            </a:extLst>
          </p:cNvPr>
          <p:cNvCxnSpPr>
            <a:cxnSpLocks/>
          </p:cNvCxnSpPr>
          <p:nvPr/>
        </p:nvCxnSpPr>
        <p:spPr>
          <a:xfrm flipH="1" flipV="1">
            <a:off x="2710313" y="4730455"/>
            <a:ext cx="529854" cy="378155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694" name="직선 화살표 연결선 693">
            <a:extLst>
              <a:ext uri="{FF2B5EF4-FFF2-40B4-BE49-F238E27FC236}">
                <a16:creationId xmlns:a16="http://schemas.microsoft.com/office/drawing/2014/main" id="{2C76D552-6D4C-4648-0872-124FED870C0D}"/>
              </a:ext>
            </a:extLst>
          </p:cNvPr>
          <p:cNvCxnSpPr>
            <a:cxnSpLocks/>
          </p:cNvCxnSpPr>
          <p:nvPr/>
        </p:nvCxnSpPr>
        <p:spPr>
          <a:xfrm flipH="1">
            <a:off x="2305778" y="4093676"/>
            <a:ext cx="1" cy="294247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695" name="AutoShape 96">
            <a:extLst>
              <a:ext uri="{FF2B5EF4-FFF2-40B4-BE49-F238E27FC236}">
                <a16:creationId xmlns:a16="http://schemas.microsoft.com/office/drawing/2014/main" id="{AF0E3E5D-F65E-7A86-51DE-95CEDE274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1068" y="2927386"/>
            <a:ext cx="610558" cy="193993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96" name="직선 화살표 연결선 695">
            <a:extLst>
              <a:ext uri="{FF2B5EF4-FFF2-40B4-BE49-F238E27FC236}">
                <a16:creationId xmlns:a16="http://schemas.microsoft.com/office/drawing/2014/main" id="{1552FBAB-98A5-3DF9-4940-B249B92E8433}"/>
              </a:ext>
            </a:extLst>
          </p:cNvPr>
          <p:cNvCxnSpPr>
            <a:cxnSpLocks/>
            <a:stCxn id="595" idx="1"/>
            <a:endCxn id="669" idx="3"/>
          </p:cNvCxnSpPr>
          <p:nvPr/>
        </p:nvCxnSpPr>
        <p:spPr>
          <a:xfrm flipH="1">
            <a:off x="10957437" y="1604068"/>
            <a:ext cx="228730" cy="4103"/>
          </a:xfrm>
          <a:prstGeom prst="straightConnector1">
            <a:avLst/>
          </a:prstGeom>
          <a:noFill/>
          <a:ln w="9525" cap="flat" cmpd="sng" algn="ctr">
            <a:solidFill>
              <a:srgbClr val="B8CFDE">
                <a:shade val="95000"/>
                <a:satMod val="10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97" name="직선 화살표 연결선 696">
            <a:extLst>
              <a:ext uri="{FF2B5EF4-FFF2-40B4-BE49-F238E27FC236}">
                <a16:creationId xmlns:a16="http://schemas.microsoft.com/office/drawing/2014/main" id="{56E89C33-E413-0BFC-7D80-EA652507B889}"/>
              </a:ext>
            </a:extLst>
          </p:cNvPr>
          <p:cNvCxnSpPr>
            <a:cxnSpLocks/>
            <a:stCxn id="597" idx="1"/>
            <a:endCxn id="668" idx="3"/>
          </p:cNvCxnSpPr>
          <p:nvPr/>
        </p:nvCxnSpPr>
        <p:spPr>
          <a:xfrm flipH="1" flipV="1">
            <a:off x="10957437" y="2266342"/>
            <a:ext cx="228730" cy="1319"/>
          </a:xfrm>
          <a:prstGeom prst="straightConnector1">
            <a:avLst/>
          </a:prstGeom>
          <a:noFill/>
          <a:ln w="9525" cap="flat" cmpd="sng" algn="ctr">
            <a:solidFill>
              <a:srgbClr val="B8CFDE">
                <a:shade val="95000"/>
                <a:satMod val="10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98" name="AutoShape 96">
            <a:extLst>
              <a:ext uri="{FF2B5EF4-FFF2-40B4-BE49-F238E27FC236}">
                <a16:creationId xmlns:a16="http://schemas.microsoft.com/office/drawing/2014/main" id="{4844E6D4-F7C3-FCF3-B014-46F2F78F0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5525" y="3882004"/>
            <a:ext cx="350100" cy="213392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99" name="AutoShape 96">
            <a:extLst>
              <a:ext uri="{FF2B5EF4-FFF2-40B4-BE49-F238E27FC236}">
                <a16:creationId xmlns:a16="http://schemas.microsoft.com/office/drawing/2014/main" id="{AB56CDE3-5DA4-20C3-A137-54CB35848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6420" y="4139549"/>
            <a:ext cx="350100" cy="213392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700" name="직선 화살표 연결선 29">
            <a:extLst>
              <a:ext uri="{FF2B5EF4-FFF2-40B4-BE49-F238E27FC236}">
                <a16:creationId xmlns:a16="http://schemas.microsoft.com/office/drawing/2014/main" id="{78B00287-7C20-F997-1B31-D1CE44494AB2}"/>
              </a:ext>
            </a:extLst>
          </p:cNvPr>
          <p:cNvCxnSpPr>
            <a:cxnSpLocks/>
            <a:stCxn id="699" idx="1"/>
            <a:endCxn id="637" idx="3"/>
          </p:cNvCxnSpPr>
          <p:nvPr/>
        </p:nvCxnSpPr>
        <p:spPr>
          <a:xfrm rot="10800000">
            <a:off x="6685272" y="4093967"/>
            <a:ext cx="3741149" cy="15227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701" name="직선 화살표 연결선 235">
            <a:extLst>
              <a:ext uri="{FF2B5EF4-FFF2-40B4-BE49-F238E27FC236}">
                <a16:creationId xmlns:a16="http://schemas.microsoft.com/office/drawing/2014/main" id="{F401387B-4DD9-2470-B1CF-DEC8CE771D67}"/>
              </a:ext>
            </a:extLst>
          </p:cNvPr>
          <p:cNvCxnSpPr>
            <a:cxnSpLocks/>
          </p:cNvCxnSpPr>
          <p:nvPr/>
        </p:nvCxnSpPr>
        <p:spPr>
          <a:xfrm>
            <a:off x="5340067" y="2492896"/>
            <a:ext cx="2288665" cy="2899016"/>
          </a:xfrm>
          <a:prstGeom prst="bentConnector3">
            <a:avLst>
              <a:gd name="adj1" fmla="val 11989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sp>
        <p:nvSpPr>
          <p:cNvPr id="702" name="사각형: 둥근 모서리 701">
            <a:extLst>
              <a:ext uri="{FF2B5EF4-FFF2-40B4-BE49-F238E27FC236}">
                <a16:creationId xmlns:a16="http://schemas.microsoft.com/office/drawing/2014/main" id="{D8A6CA9A-4431-A3D6-B331-175241794775}"/>
              </a:ext>
            </a:extLst>
          </p:cNvPr>
          <p:cNvSpPr/>
          <p:nvPr/>
        </p:nvSpPr>
        <p:spPr>
          <a:xfrm>
            <a:off x="3149773" y="4299816"/>
            <a:ext cx="651755" cy="278220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통합통계</a:t>
            </a:r>
          </a:p>
        </p:txBody>
      </p:sp>
      <p:sp>
        <p:nvSpPr>
          <p:cNvPr id="703" name="사각형: 둥근 모서리 702">
            <a:extLst>
              <a:ext uri="{FF2B5EF4-FFF2-40B4-BE49-F238E27FC236}">
                <a16:creationId xmlns:a16="http://schemas.microsoft.com/office/drawing/2014/main" id="{0FA71669-4174-4E88-006F-8F25A9D8F724}"/>
              </a:ext>
            </a:extLst>
          </p:cNvPr>
          <p:cNvSpPr/>
          <p:nvPr/>
        </p:nvSpPr>
        <p:spPr>
          <a:xfrm>
            <a:off x="4176325" y="1947534"/>
            <a:ext cx="1178356" cy="893026"/>
          </a:xfrm>
          <a:prstGeom prst="roundRect">
            <a:avLst>
              <a:gd name="adj" fmla="val 3319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kumimoji="1" lang="en-US" altLang="ko-KR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시스템</a:t>
            </a:r>
          </a:p>
        </p:txBody>
      </p:sp>
      <p:sp>
        <p:nvSpPr>
          <p:cNvPr id="704" name="사각형: 둥근 모서리 703">
            <a:extLst>
              <a:ext uri="{FF2B5EF4-FFF2-40B4-BE49-F238E27FC236}">
                <a16:creationId xmlns:a16="http://schemas.microsoft.com/office/drawing/2014/main" id="{3DDE512E-05CD-9F83-55AA-216D9ADC2E0E}"/>
              </a:ext>
            </a:extLst>
          </p:cNvPr>
          <p:cNvSpPr/>
          <p:nvPr/>
        </p:nvSpPr>
        <p:spPr>
          <a:xfrm>
            <a:off x="4218630" y="2480348"/>
            <a:ext cx="532117" cy="228277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STT</a:t>
            </a:r>
            <a:endParaRPr kumimoji="1" lang="ko-KR" altLang="en-US" sz="90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05" name="사각형: 둥근 모서리 704">
            <a:extLst>
              <a:ext uri="{FF2B5EF4-FFF2-40B4-BE49-F238E27FC236}">
                <a16:creationId xmlns:a16="http://schemas.microsoft.com/office/drawing/2014/main" id="{A2965B3E-0864-A8FC-1876-AD2B0E11E08D}"/>
              </a:ext>
            </a:extLst>
          </p:cNvPr>
          <p:cNvSpPr/>
          <p:nvPr/>
        </p:nvSpPr>
        <p:spPr>
          <a:xfrm>
            <a:off x="4807950" y="2471749"/>
            <a:ext cx="532117" cy="228277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TA</a:t>
            </a:r>
            <a:endParaRPr kumimoji="1" lang="ko-KR" altLang="en-US" sz="90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06" name="사각형: 둥근 모서리 705">
            <a:extLst>
              <a:ext uri="{FF2B5EF4-FFF2-40B4-BE49-F238E27FC236}">
                <a16:creationId xmlns:a16="http://schemas.microsoft.com/office/drawing/2014/main" id="{82CAC6D8-EE23-9E9A-063B-24FEED60A037}"/>
              </a:ext>
            </a:extLst>
          </p:cNvPr>
          <p:cNvSpPr/>
          <p:nvPr/>
        </p:nvSpPr>
        <p:spPr>
          <a:xfrm>
            <a:off x="4218630" y="2232936"/>
            <a:ext cx="532117" cy="228277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AI</a:t>
            </a:r>
            <a:r>
              <a: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엔진</a:t>
            </a:r>
          </a:p>
        </p:txBody>
      </p:sp>
      <p:sp>
        <p:nvSpPr>
          <p:cNvPr id="707" name="사각형: 둥근 모서리 706">
            <a:extLst>
              <a:ext uri="{FF2B5EF4-FFF2-40B4-BE49-F238E27FC236}">
                <a16:creationId xmlns:a16="http://schemas.microsoft.com/office/drawing/2014/main" id="{D723D4B0-56C5-AE7B-FC85-D48F60430894}"/>
              </a:ext>
            </a:extLst>
          </p:cNvPr>
          <p:cNvSpPr/>
          <p:nvPr/>
        </p:nvSpPr>
        <p:spPr>
          <a:xfrm>
            <a:off x="7795284" y="1767090"/>
            <a:ext cx="532117" cy="228277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LLM</a:t>
            </a:r>
            <a:endParaRPr kumimoji="1" lang="ko-KR" altLang="en-US" sz="90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708" name="직선 화살표 연결선 707">
            <a:extLst>
              <a:ext uri="{FF2B5EF4-FFF2-40B4-BE49-F238E27FC236}">
                <a16:creationId xmlns:a16="http://schemas.microsoft.com/office/drawing/2014/main" id="{DAB19E3D-CC4D-8E23-4A4F-E935608EB7D4}"/>
              </a:ext>
            </a:extLst>
          </p:cNvPr>
          <p:cNvCxnSpPr>
            <a:cxnSpLocks/>
            <a:stCxn id="703" idx="1"/>
            <a:endCxn id="626" idx="1"/>
          </p:cNvCxnSpPr>
          <p:nvPr/>
        </p:nvCxnSpPr>
        <p:spPr>
          <a:xfrm flipH="1" flipV="1">
            <a:off x="2529248" y="2387154"/>
            <a:ext cx="1647077" cy="6893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cxnSp>
        <p:nvCxnSpPr>
          <p:cNvPr id="709" name="직선 화살표 연결선 162">
            <a:extLst>
              <a:ext uri="{FF2B5EF4-FFF2-40B4-BE49-F238E27FC236}">
                <a16:creationId xmlns:a16="http://schemas.microsoft.com/office/drawing/2014/main" id="{B96C431C-9191-CD96-E4C8-93C4208C1556}"/>
              </a:ext>
            </a:extLst>
          </p:cNvPr>
          <p:cNvCxnSpPr>
            <a:cxnSpLocks/>
            <a:stCxn id="689" idx="0"/>
            <a:endCxn id="704" idx="1"/>
          </p:cNvCxnSpPr>
          <p:nvPr/>
        </p:nvCxnSpPr>
        <p:spPr>
          <a:xfrm rot="5400000" flipH="1" flipV="1">
            <a:off x="2951396" y="2262909"/>
            <a:ext cx="935655" cy="1598813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710" name="직선 화살표 연결선 709">
            <a:extLst>
              <a:ext uri="{FF2B5EF4-FFF2-40B4-BE49-F238E27FC236}">
                <a16:creationId xmlns:a16="http://schemas.microsoft.com/office/drawing/2014/main" id="{C66D08A6-2972-657C-4D65-30149A88C45E}"/>
              </a:ext>
            </a:extLst>
          </p:cNvPr>
          <p:cNvCxnSpPr>
            <a:cxnSpLocks/>
            <a:stCxn id="702" idx="1"/>
          </p:cNvCxnSpPr>
          <p:nvPr/>
        </p:nvCxnSpPr>
        <p:spPr>
          <a:xfrm flipH="1" flipV="1">
            <a:off x="2829975" y="4049755"/>
            <a:ext cx="319798" cy="38917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711" name="직선 화살표 연결선 710">
            <a:extLst>
              <a:ext uri="{FF2B5EF4-FFF2-40B4-BE49-F238E27FC236}">
                <a16:creationId xmlns:a16="http://schemas.microsoft.com/office/drawing/2014/main" id="{716B7639-F0E3-3948-9DB0-5CDCEAAB1C4C}"/>
              </a:ext>
            </a:extLst>
          </p:cNvPr>
          <p:cNvCxnSpPr>
            <a:cxnSpLocks/>
            <a:endCxn id="702" idx="3"/>
          </p:cNvCxnSpPr>
          <p:nvPr/>
        </p:nvCxnSpPr>
        <p:spPr>
          <a:xfrm flipH="1">
            <a:off x="3801528" y="4438926"/>
            <a:ext cx="267626" cy="0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712" name="사각형: 둥근 모서리 711">
            <a:extLst>
              <a:ext uri="{FF2B5EF4-FFF2-40B4-BE49-F238E27FC236}">
                <a16:creationId xmlns:a16="http://schemas.microsoft.com/office/drawing/2014/main" id="{BB38F546-9A6D-D6EB-81A2-0EC13EE84B1E}"/>
              </a:ext>
            </a:extLst>
          </p:cNvPr>
          <p:cNvSpPr/>
          <p:nvPr/>
        </p:nvSpPr>
        <p:spPr>
          <a:xfrm>
            <a:off x="4079288" y="3538394"/>
            <a:ext cx="1261383" cy="1097398"/>
          </a:xfrm>
          <a:prstGeom prst="roundRect">
            <a:avLst>
              <a:gd name="adj" fmla="val 5477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kumimoji="1" lang="en-US" altLang="ko-KR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AP</a:t>
            </a:r>
            <a:endParaRPr kumimoji="1" lang="ko-KR" altLang="en-US" sz="9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FFFFFF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cxnSp>
        <p:nvCxnSpPr>
          <p:cNvPr id="713" name="직선 화살표 연결선 712">
            <a:extLst>
              <a:ext uri="{FF2B5EF4-FFF2-40B4-BE49-F238E27FC236}">
                <a16:creationId xmlns:a16="http://schemas.microsoft.com/office/drawing/2014/main" id="{395B51B1-5B06-9315-C3B4-31D0B93B17D4}"/>
              </a:ext>
            </a:extLst>
          </p:cNvPr>
          <p:cNvCxnSpPr>
            <a:cxnSpLocks/>
          </p:cNvCxnSpPr>
          <p:nvPr/>
        </p:nvCxnSpPr>
        <p:spPr>
          <a:xfrm>
            <a:off x="3572715" y="5545551"/>
            <a:ext cx="0" cy="426412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714" name="직사각형 713">
            <a:extLst>
              <a:ext uri="{FF2B5EF4-FFF2-40B4-BE49-F238E27FC236}">
                <a16:creationId xmlns:a16="http://schemas.microsoft.com/office/drawing/2014/main" id="{BFC13A31-0DC8-D294-814D-66BCDC81FB68}"/>
              </a:ext>
            </a:extLst>
          </p:cNvPr>
          <p:cNvSpPr/>
          <p:nvPr/>
        </p:nvSpPr>
        <p:spPr>
          <a:xfrm>
            <a:off x="3912421" y="6064993"/>
            <a:ext cx="4994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715" name="직선 화살표 연결선 714">
            <a:extLst>
              <a:ext uri="{FF2B5EF4-FFF2-40B4-BE49-F238E27FC236}">
                <a16:creationId xmlns:a16="http://schemas.microsoft.com/office/drawing/2014/main" id="{38EDC7B0-3242-6576-8969-3B9A66A00DAD}"/>
              </a:ext>
            </a:extLst>
          </p:cNvPr>
          <p:cNvCxnSpPr>
            <a:cxnSpLocks/>
            <a:endCxn id="682" idx="3"/>
          </p:cNvCxnSpPr>
          <p:nvPr/>
        </p:nvCxnSpPr>
        <p:spPr>
          <a:xfrm flipH="1">
            <a:off x="1066284" y="6125283"/>
            <a:ext cx="2049082" cy="13075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716" name="직사각형 715">
            <a:extLst>
              <a:ext uri="{FF2B5EF4-FFF2-40B4-BE49-F238E27FC236}">
                <a16:creationId xmlns:a16="http://schemas.microsoft.com/office/drawing/2014/main" id="{2C935CF8-4F47-EF5A-8F47-E8052B0E327B}"/>
              </a:ext>
            </a:extLst>
          </p:cNvPr>
          <p:cNvSpPr/>
          <p:nvPr/>
        </p:nvSpPr>
        <p:spPr>
          <a:xfrm>
            <a:off x="2685781" y="4234791"/>
            <a:ext cx="3110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콜 정보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717" name="직사각형 716">
            <a:extLst>
              <a:ext uri="{FF2B5EF4-FFF2-40B4-BE49-F238E27FC236}">
                <a16:creationId xmlns:a16="http://schemas.microsoft.com/office/drawing/2014/main" id="{6BA18FC4-B42F-46B0-EBA5-B045EEAFDA0F}"/>
              </a:ext>
            </a:extLst>
          </p:cNvPr>
          <p:cNvSpPr/>
          <p:nvPr/>
        </p:nvSpPr>
        <p:spPr>
          <a:xfrm>
            <a:off x="3143672" y="3571948"/>
            <a:ext cx="65303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녹취키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전달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상담번호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전달</a:t>
            </a:r>
          </a:p>
        </p:txBody>
      </p:sp>
      <p:sp>
        <p:nvSpPr>
          <p:cNvPr id="718" name="사각형: 둥근 모서리 45">
            <a:extLst>
              <a:ext uri="{FF2B5EF4-FFF2-40B4-BE49-F238E27FC236}">
                <a16:creationId xmlns:a16="http://schemas.microsoft.com/office/drawing/2014/main" id="{E3CF22A5-0807-ECF9-396A-126E67772B4F}"/>
              </a:ext>
            </a:extLst>
          </p:cNvPr>
          <p:cNvSpPr/>
          <p:nvPr/>
        </p:nvSpPr>
        <p:spPr>
          <a:xfrm>
            <a:off x="3300482" y="5994835"/>
            <a:ext cx="585668" cy="242320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SSO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19" name="직사각형 718">
            <a:extLst>
              <a:ext uri="{FF2B5EF4-FFF2-40B4-BE49-F238E27FC236}">
                <a16:creationId xmlns:a16="http://schemas.microsoft.com/office/drawing/2014/main" id="{34FFD70D-7450-F8CE-0858-8BFE672F9958}"/>
              </a:ext>
            </a:extLst>
          </p:cNvPr>
          <p:cNvSpPr/>
          <p:nvPr/>
        </p:nvSpPr>
        <p:spPr>
          <a:xfrm>
            <a:off x="5755731" y="4376799"/>
            <a:ext cx="113235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ESB Agent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 전문호출 </a:t>
            </a:r>
          </a:p>
        </p:txBody>
      </p:sp>
      <p:sp>
        <p:nvSpPr>
          <p:cNvPr id="720" name="AutoShape 96">
            <a:extLst>
              <a:ext uri="{FF2B5EF4-FFF2-40B4-BE49-F238E27FC236}">
                <a16:creationId xmlns:a16="http://schemas.microsoft.com/office/drawing/2014/main" id="{9A7F503D-C6EA-5CF8-3729-67C86294C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5015" y="5462937"/>
            <a:ext cx="465983" cy="258206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ESB Engine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721" name="직선 화살표 연결선 94">
            <a:extLst>
              <a:ext uri="{FF2B5EF4-FFF2-40B4-BE49-F238E27FC236}">
                <a16:creationId xmlns:a16="http://schemas.microsoft.com/office/drawing/2014/main" id="{E6022130-B171-FB6B-C591-62B1AB84BBEB}"/>
              </a:ext>
            </a:extLst>
          </p:cNvPr>
          <p:cNvCxnSpPr>
            <a:cxnSpLocks/>
            <a:stCxn id="707" idx="1"/>
            <a:endCxn id="703" idx="3"/>
          </p:cNvCxnSpPr>
          <p:nvPr/>
        </p:nvCxnSpPr>
        <p:spPr>
          <a:xfrm rot="10800000" flipV="1">
            <a:off x="5354682" y="1881229"/>
            <a:ext cx="2440603" cy="512818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722" name="직선 화살표 연결선 721">
            <a:extLst>
              <a:ext uri="{FF2B5EF4-FFF2-40B4-BE49-F238E27FC236}">
                <a16:creationId xmlns:a16="http://schemas.microsoft.com/office/drawing/2014/main" id="{739A9A20-FC1D-9BA0-8C93-4FF2E2B52EDF}"/>
              </a:ext>
            </a:extLst>
          </p:cNvPr>
          <p:cNvCxnSpPr>
            <a:cxnSpLocks/>
            <a:endCxn id="723" idx="3"/>
          </p:cNvCxnSpPr>
          <p:nvPr/>
        </p:nvCxnSpPr>
        <p:spPr>
          <a:xfrm flipH="1">
            <a:off x="1057537" y="5060797"/>
            <a:ext cx="2034637" cy="22497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723" name="AutoShape 96">
            <a:extLst>
              <a:ext uri="{FF2B5EF4-FFF2-40B4-BE49-F238E27FC236}">
                <a16:creationId xmlns:a16="http://schemas.microsoft.com/office/drawing/2014/main" id="{4FF4D1B2-D177-703F-C9C0-0BBEC0EC6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2" y="4948281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1" kern="0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국민신문고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8450C4-BC88-A7AA-3046-973E4700786D}"/>
              </a:ext>
            </a:extLst>
          </p:cNvPr>
          <p:cNvSpPr txBox="1"/>
          <p:nvPr/>
        </p:nvSpPr>
        <p:spPr>
          <a:xfrm>
            <a:off x="856427" y="92098"/>
            <a:ext cx="239168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전체 인터페이스 구성도</a:t>
            </a:r>
          </a:p>
        </p:txBody>
      </p:sp>
      <p:sp>
        <p:nvSpPr>
          <p:cNvPr id="26" name="TextBox 25">
            <a:hlinkClick r:id="" action="ppaction://noaction"/>
            <a:extLst>
              <a:ext uri="{FF2B5EF4-FFF2-40B4-BE49-F238E27FC236}">
                <a16:creationId xmlns:a16="http://schemas.microsoft.com/office/drawing/2014/main" id="{F9755C1A-9F81-F66C-4206-D577A63188F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82DFE1C-1B57-1757-01E7-F2A9EF6B90D7}"/>
              </a:ext>
            </a:extLst>
          </p:cNvPr>
          <p:cNvGrpSpPr/>
          <p:nvPr/>
        </p:nvGrpSpPr>
        <p:grpSpPr>
          <a:xfrm>
            <a:off x="6888088" y="3140968"/>
            <a:ext cx="537330" cy="1235831"/>
            <a:chOff x="6659148" y="6677883"/>
            <a:chExt cx="591063" cy="1235831"/>
          </a:xfrm>
        </p:grpSpPr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952DE525-57F0-3D07-7E22-BDBC1B91AECD}"/>
                </a:ext>
              </a:extLst>
            </p:cNvPr>
            <p:cNvSpPr/>
            <p:nvPr/>
          </p:nvSpPr>
          <p:spPr>
            <a:xfrm>
              <a:off x="6659148" y="6677883"/>
              <a:ext cx="591063" cy="1235831"/>
            </a:xfrm>
            <a:prstGeom prst="roundRect">
              <a:avLst>
                <a:gd name="adj" fmla="val 1960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t" anchorCtr="0"/>
            <a:lstStyle/>
            <a:p>
              <a:pPr algn="ctr"/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긴급 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민클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  </a:t>
              </a:r>
            </a:p>
          </p:txBody>
        </p:sp>
        <p:sp>
          <p:nvSpPr>
            <p:cNvPr id="24" name="AutoShape 96">
              <a:extLst>
                <a:ext uri="{FF2B5EF4-FFF2-40B4-BE49-F238E27FC236}">
                  <a16:creationId xmlns:a16="http://schemas.microsoft.com/office/drawing/2014/main" id="{EF8B9886-9AB3-D928-6447-9A8E5E1F9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7921" y="7009204"/>
              <a:ext cx="453517" cy="31796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 Proxy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8" name="AutoShape 96">
              <a:extLst>
                <a:ext uri="{FF2B5EF4-FFF2-40B4-BE49-F238E27FC236}">
                  <a16:creationId xmlns:a16="http://schemas.microsoft.com/office/drawing/2014/main" id="{D40E503B-5504-7396-9BAE-22FF84775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7921" y="7485869"/>
              <a:ext cx="453517" cy="31796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 Proxy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54814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GPKI </a:t>
            </a:r>
            <a:r>
              <a:rPr lang="ko-KR" altLang="en-US" dirty="0"/>
              <a:t>및 </a:t>
            </a:r>
            <a:r>
              <a:rPr lang="en-US" altLang="ko-KR" dirty="0"/>
              <a:t>LDAP /</a:t>
            </a:r>
            <a:r>
              <a:rPr lang="ko-KR" altLang="en-US" dirty="0"/>
              <a:t> 행정표준코드</a:t>
            </a:r>
            <a:r>
              <a:rPr lang="en-US" altLang="ko-KR" dirty="0"/>
              <a:t> </a:t>
            </a:r>
            <a:r>
              <a:rPr lang="ko-KR" altLang="en-US" dirty="0"/>
              <a:t>연계 </a:t>
            </a:r>
          </a:p>
        </p:txBody>
      </p:sp>
      <p:grpSp>
        <p:nvGrpSpPr>
          <p:cNvPr id="3106" name="그룹 3105">
            <a:extLst>
              <a:ext uri="{FF2B5EF4-FFF2-40B4-BE49-F238E27FC236}">
                <a16:creationId xmlns:a16="http://schemas.microsoft.com/office/drawing/2014/main" id="{3CEE4BFB-AF52-F82A-B10D-77F97616B71C}"/>
              </a:ext>
            </a:extLst>
          </p:cNvPr>
          <p:cNvGrpSpPr/>
          <p:nvPr/>
        </p:nvGrpSpPr>
        <p:grpSpPr>
          <a:xfrm>
            <a:off x="1991544" y="836712"/>
            <a:ext cx="8261529" cy="5760939"/>
            <a:chOff x="1362863" y="112616"/>
            <a:chExt cx="9469897" cy="6541667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A4ADC559-9804-405C-E939-FF6A0A819246}"/>
                </a:ext>
              </a:extLst>
            </p:cNvPr>
            <p:cNvGrpSpPr/>
            <p:nvPr/>
          </p:nvGrpSpPr>
          <p:grpSpPr>
            <a:xfrm>
              <a:off x="2520997" y="5321951"/>
              <a:ext cx="1694330" cy="1214464"/>
              <a:chOff x="7310325" y="4428565"/>
              <a:chExt cx="1694330" cy="1317811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1A04338-CE1E-F248-8EDE-1F537C58C4ED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B71A03A7-A3EB-1C26-CE9F-2528AFA89982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b="1" dirty="0"/>
                  <a:t>GPKI </a:t>
                </a:r>
                <a:r>
                  <a:rPr lang="ko-KR" altLang="en-US" b="1" dirty="0"/>
                  <a:t>시스템</a:t>
                </a:r>
              </a:p>
            </p:txBody>
          </p:sp>
        </p:grpSp>
        <p:sp>
          <p:nvSpPr>
            <p:cNvPr id="8" name="순서도: 자기 디스크 7">
              <a:extLst>
                <a:ext uri="{FF2B5EF4-FFF2-40B4-BE49-F238E27FC236}">
                  <a16:creationId xmlns:a16="http://schemas.microsoft.com/office/drawing/2014/main" id="{2312C8BC-60DF-C820-3D5E-B1D0A869EE2F}"/>
                </a:ext>
              </a:extLst>
            </p:cNvPr>
            <p:cNvSpPr/>
            <p:nvPr/>
          </p:nvSpPr>
          <p:spPr>
            <a:xfrm>
              <a:off x="1583340" y="5729972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연계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19A84B7B-CDBA-B700-B04D-FD7583CB693F}"/>
                </a:ext>
              </a:extLst>
            </p:cNvPr>
            <p:cNvGrpSpPr/>
            <p:nvPr/>
          </p:nvGrpSpPr>
          <p:grpSpPr>
            <a:xfrm>
              <a:off x="2156518" y="5870046"/>
              <a:ext cx="755004" cy="302558"/>
              <a:chOff x="0" y="4305012"/>
              <a:chExt cx="755004" cy="302558"/>
            </a:xfrm>
          </p:grpSpPr>
          <p:sp>
            <p:nvSpPr>
              <p:cNvPr id="10" name="타원 9">
                <a:extLst>
                  <a:ext uri="{FF2B5EF4-FFF2-40B4-BE49-F238E27FC236}">
                    <a16:creationId xmlns:a16="http://schemas.microsoft.com/office/drawing/2014/main" id="{45ACB438-026D-3694-B84F-9A759D84489E}"/>
                  </a:ext>
                </a:extLst>
              </p:cNvPr>
              <p:cNvSpPr/>
              <p:nvPr/>
            </p:nvSpPr>
            <p:spPr>
              <a:xfrm>
                <a:off x="8244" y="4305012"/>
                <a:ext cx="746760" cy="302558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11" name="원호 10">
                <a:extLst>
                  <a:ext uri="{FF2B5EF4-FFF2-40B4-BE49-F238E27FC236}">
                    <a16:creationId xmlns:a16="http://schemas.microsoft.com/office/drawing/2014/main" id="{953F8601-2BA4-F493-6DCA-81F7975A2DAB}"/>
                  </a:ext>
                </a:extLst>
              </p:cNvPr>
              <p:cNvSpPr/>
              <p:nvPr/>
            </p:nvSpPr>
            <p:spPr>
              <a:xfrm rot="11667643">
                <a:off x="0" y="4422709"/>
                <a:ext cx="419611" cy="168723"/>
              </a:xfrm>
              <a:prstGeom prst="arc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  <a:prstDash val="sysDot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3D0E0D13-24C3-7612-4D62-517F60C928FF}"/>
                </a:ext>
              </a:extLst>
            </p:cNvPr>
            <p:cNvGrpSpPr/>
            <p:nvPr/>
          </p:nvGrpSpPr>
          <p:grpSpPr>
            <a:xfrm>
              <a:off x="8160723" y="889761"/>
              <a:ext cx="1694330" cy="1317811"/>
              <a:chOff x="7310325" y="4428565"/>
              <a:chExt cx="1694330" cy="1317811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641919CF-A1E5-D6BC-1C2A-1A8F682C3254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4FB014A7-D13B-D26E-A5F3-EEBD17B71D20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통합관리시스템</a:t>
                </a:r>
              </a:p>
            </p:txBody>
          </p:sp>
        </p:grp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BB8FDED-B197-07BA-B831-DAAEC1D42AAD}"/>
                </a:ext>
              </a:extLst>
            </p:cNvPr>
            <p:cNvSpPr/>
            <p:nvPr/>
          </p:nvSpPr>
          <p:spPr>
            <a:xfrm>
              <a:off x="1362863" y="112616"/>
              <a:ext cx="3003178" cy="4553018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47F9FEE-27C6-FA13-D6EE-28035BC4D9EC}"/>
                </a:ext>
              </a:extLst>
            </p:cNvPr>
            <p:cNvSpPr/>
            <p:nvPr/>
          </p:nvSpPr>
          <p:spPr>
            <a:xfrm>
              <a:off x="1362863" y="112617"/>
              <a:ext cx="3003178" cy="35858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/>
                <a:t>행정안전부</a:t>
              </a:r>
            </a:p>
          </p:txBody>
        </p:sp>
        <p:sp>
          <p:nvSpPr>
            <p:cNvPr id="17" name="순서도: 자기 디스크 16">
              <a:extLst>
                <a:ext uri="{FF2B5EF4-FFF2-40B4-BE49-F238E27FC236}">
                  <a16:creationId xmlns:a16="http://schemas.microsoft.com/office/drawing/2014/main" id="{E6A67F97-A507-68D1-861D-21FEF3004B1A}"/>
                </a:ext>
              </a:extLst>
            </p:cNvPr>
            <p:cNvSpPr/>
            <p:nvPr/>
          </p:nvSpPr>
          <p:spPr>
            <a:xfrm>
              <a:off x="1559958" y="1190638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연계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AA0C0ED6-70A9-4947-E232-1E9BEF6540E7}"/>
                </a:ext>
              </a:extLst>
            </p:cNvPr>
            <p:cNvGrpSpPr/>
            <p:nvPr/>
          </p:nvGrpSpPr>
          <p:grpSpPr>
            <a:xfrm>
              <a:off x="7829582" y="112616"/>
              <a:ext cx="3003178" cy="6541666"/>
              <a:chOff x="7829583" y="186780"/>
              <a:chExt cx="3003178" cy="6541666"/>
            </a:xfrm>
          </p:grpSpPr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77C638DC-8E6A-9925-857C-7055480024E5}"/>
                  </a:ext>
                </a:extLst>
              </p:cNvPr>
              <p:cNvSpPr/>
              <p:nvPr/>
            </p:nvSpPr>
            <p:spPr>
              <a:xfrm>
                <a:off x="7829583" y="186780"/>
                <a:ext cx="3003178" cy="6541666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1B3F107B-88BA-B15E-0412-0390B8535FB1}"/>
                  </a:ext>
                </a:extLst>
              </p:cNvPr>
              <p:cNvSpPr/>
              <p:nvPr/>
            </p:nvSpPr>
            <p:spPr>
              <a:xfrm>
                <a:off x="7829583" y="186781"/>
                <a:ext cx="3003178" cy="358589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100" b="1" dirty="0"/>
                  <a:t>범정부</a:t>
                </a:r>
                <a:r>
                  <a:rPr lang="en-US" altLang="ko-KR" sz="1100" b="1" dirty="0"/>
                  <a:t>AI</a:t>
                </a:r>
                <a:r>
                  <a:rPr lang="ko-KR" altLang="en-US" sz="1100" b="1" dirty="0"/>
                  <a:t>기반 </a:t>
                </a:r>
                <a:r>
                  <a:rPr lang="ko-KR" altLang="en-US" sz="1100" b="1" dirty="0" err="1"/>
                  <a:t>통합콜센터</a:t>
                </a:r>
                <a:r>
                  <a:rPr lang="ko-KR" altLang="en-US" sz="1100" b="1" dirty="0"/>
                  <a:t> </a:t>
                </a:r>
              </a:p>
            </p:txBody>
          </p:sp>
        </p:grpSp>
        <p:sp>
          <p:nvSpPr>
            <p:cNvPr id="21" name="순서도: 자기 디스크 20">
              <a:extLst>
                <a:ext uri="{FF2B5EF4-FFF2-40B4-BE49-F238E27FC236}">
                  <a16:creationId xmlns:a16="http://schemas.microsoft.com/office/drawing/2014/main" id="{CEAE9144-5509-4B6B-0117-9568A781DBBF}"/>
                </a:ext>
              </a:extLst>
            </p:cNvPr>
            <p:cNvSpPr/>
            <p:nvPr/>
          </p:nvSpPr>
          <p:spPr>
            <a:xfrm>
              <a:off x="10066759" y="1573863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사용자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E2E9055-0330-6365-F028-619F15B8930D}"/>
                </a:ext>
              </a:extLst>
            </p:cNvPr>
            <p:cNvGrpSpPr/>
            <p:nvPr/>
          </p:nvGrpSpPr>
          <p:grpSpPr>
            <a:xfrm>
              <a:off x="2411478" y="713253"/>
              <a:ext cx="1829057" cy="1465729"/>
              <a:chOff x="1757082" y="4428565"/>
              <a:chExt cx="1694330" cy="1317811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7D440549-8952-72C7-0E6E-77A6A4A3B2A8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464EC5F4-9B3C-05F2-33B5-E314C1958DD3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정부디렉토리시스템</a:t>
                </a:r>
                <a:endParaRPr lang="ko-KR" altLang="en-US" b="1" dirty="0"/>
              </a:p>
            </p:txBody>
          </p:sp>
        </p:grp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79A33FA-1CE2-9B83-64B6-7CA278000C1A}"/>
                </a:ext>
              </a:extLst>
            </p:cNvPr>
            <p:cNvSpPr/>
            <p:nvPr/>
          </p:nvSpPr>
          <p:spPr>
            <a:xfrm>
              <a:off x="4594410" y="112616"/>
              <a:ext cx="3003178" cy="455407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4A5908A-E3BC-1A30-73C3-6E2E77F71B5C}"/>
                </a:ext>
              </a:extLst>
            </p:cNvPr>
            <p:cNvSpPr/>
            <p:nvPr/>
          </p:nvSpPr>
          <p:spPr>
            <a:xfrm>
              <a:off x="4594410" y="112617"/>
              <a:ext cx="3003178" cy="35858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/>
                <a:t>행정정보 공동이용센터</a:t>
              </a:r>
            </a:p>
          </p:txBody>
        </p:sp>
        <p:cxnSp>
          <p:nvCxnSpPr>
            <p:cNvPr id="27" name="연결선: 꺾임 26">
              <a:extLst>
                <a:ext uri="{FF2B5EF4-FFF2-40B4-BE49-F238E27FC236}">
                  <a16:creationId xmlns:a16="http://schemas.microsoft.com/office/drawing/2014/main" id="{433EE141-8FCC-034A-7A5A-3423EB9C20F0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>
              <a:off x="8969754" y="1439394"/>
              <a:ext cx="1424218" cy="134469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F87B6B65-57EB-1715-4A68-95ACCAC13D28}"/>
                </a:ext>
              </a:extLst>
            </p:cNvPr>
            <p:cNvSpPr/>
            <p:nvPr/>
          </p:nvSpPr>
          <p:spPr>
            <a:xfrm>
              <a:off x="9085751" y="1188382"/>
              <a:ext cx="749014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정보처리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27E4A393-07A9-C1CB-BBAB-3C034F4291DC}"/>
                </a:ext>
              </a:extLst>
            </p:cNvPr>
            <p:cNvGrpSpPr/>
            <p:nvPr/>
          </p:nvGrpSpPr>
          <p:grpSpPr>
            <a:xfrm>
              <a:off x="2102865" y="1311052"/>
              <a:ext cx="755004" cy="302558"/>
              <a:chOff x="0" y="4305012"/>
              <a:chExt cx="755004" cy="302558"/>
            </a:xfrm>
          </p:grpSpPr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0660B2FD-8B2A-F49E-C2E3-E4E755503F22}"/>
                  </a:ext>
                </a:extLst>
              </p:cNvPr>
              <p:cNvSpPr/>
              <p:nvPr/>
            </p:nvSpPr>
            <p:spPr>
              <a:xfrm>
                <a:off x="8244" y="4305012"/>
                <a:ext cx="746760" cy="302558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31" name="원호 30">
                <a:extLst>
                  <a:ext uri="{FF2B5EF4-FFF2-40B4-BE49-F238E27FC236}">
                    <a16:creationId xmlns:a16="http://schemas.microsoft.com/office/drawing/2014/main" id="{1A03A8AF-58BF-D859-9829-6489CFD70284}"/>
                  </a:ext>
                </a:extLst>
              </p:cNvPr>
              <p:cNvSpPr/>
              <p:nvPr/>
            </p:nvSpPr>
            <p:spPr>
              <a:xfrm rot="11667643">
                <a:off x="0" y="4422709"/>
                <a:ext cx="419611" cy="168723"/>
              </a:xfrm>
              <a:prstGeom prst="arc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  <a:prstDash val="sysDot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</p:grpSp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BB8710E0-C9C3-FAB4-AD0D-9257C986EEBD}"/>
                </a:ext>
              </a:extLst>
            </p:cNvPr>
            <p:cNvSpPr/>
            <p:nvPr/>
          </p:nvSpPr>
          <p:spPr>
            <a:xfrm>
              <a:off x="2659666" y="1242170"/>
              <a:ext cx="581620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+mn-ea"/>
                </a:rPr>
                <a:t>정보추출</a:t>
              </a:r>
              <a:endParaRPr lang="en-US" altLang="ko-KR" sz="6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5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702C139-A102-EEB6-3812-F5F046125976}"/>
                </a:ext>
              </a:extLst>
            </p:cNvPr>
            <p:cNvSpPr/>
            <p:nvPr/>
          </p:nvSpPr>
          <p:spPr>
            <a:xfrm>
              <a:off x="8279935" y="1188382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수신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Agent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3B311DC8-CD29-4C2C-D90B-F324393EB566}"/>
                </a:ext>
              </a:extLst>
            </p:cNvPr>
            <p:cNvGrpSpPr/>
            <p:nvPr/>
          </p:nvGrpSpPr>
          <p:grpSpPr>
            <a:xfrm>
              <a:off x="4822913" y="621365"/>
              <a:ext cx="2577126" cy="2031738"/>
              <a:chOff x="1957865" y="4428565"/>
              <a:chExt cx="1972879" cy="1317811"/>
            </a:xfrm>
          </p:grpSpPr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CDBA2627-74C7-493C-E5F1-DF6260C70DCF}"/>
                  </a:ext>
                </a:extLst>
              </p:cNvPr>
              <p:cNvSpPr/>
              <p:nvPr/>
            </p:nvSpPr>
            <p:spPr>
              <a:xfrm>
                <a:off x="1957868" y="4428565"/>
                <a:ext cx="1972876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8BEC8AE3-3BF9-3D8D-EA23-74CC74F44C3A}"/>
                  </a:ext>
                </a:extLst>
              </p:cNvPr>
              <p:cNvSpPr/>
              <p:nvPr/>
            </p:nvSpPr>
            <p:spPr>
              <a:xfrm>
                <a:off x="1957865" y="4428565"/>
                <a:ext cx="1972876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정보 유통 시스템</a:t>
                </a:r>
              </a:p>
            </p:txBody>
          </p:sp>
        </p:grp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4D2541FF-11A6-AC81-BB64-AE3D09D4A5DB}"/>
                </a:ext>
              </a:extLst>
            </p:cNvPr>
            <p:cNvSpPr/>
            <p:nvPr/>
          </p:nvSpPr>
          <p:spPr>
            <a:xfrm>
              <a:off x="5107950" y="1106121"/>
              <a:ext cx="1952516" cy="732691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대량정보유통서비스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엔진 </a:t>
              </a:r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890715F3-6608-87A3-98C5-BCEF67036222}"/>
                </a:ext>
              </a:extLst>
            </p:cNvPr>
            <p:cNvSpPr/>
            <p:nvPr/>
          </p:nvSpPr>
          <p:spPr>
            <a:xfrm>
              <a:off x="5193848" y="1526800"/>
              <a:ext cx="561760" cy="2184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500" b="1" dirty="0" err="1">
                  <a:solidFill>
                    <a:schemeClr val="tx1"/>
                  </a:solidFill>
                  <a:latin typeface="+mn-ea"/>
                </a:rPr>
                <a:t>증적로그</a:t>
              </a:r>
              <a:endParaRPr lang="ko-KR" altLang="en-US" sz="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id="{0FA8D451-8E11-5C6D-244D-E85E850D73E0}"/>
                </a:ext>
              </a:extLst>
            </p:cNvPr>
            <p:cNvSpPr/>
            <p:nvPr/>
          </p:nvSpPr>
          <p:spPr>
            <a:xfrm>
              <a:off x="5808246" y="1526800"/>
              <a:ext cx="561760" cy="2184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500" b="1" dirty="0">
                  <a:solidFill>
                    <a:schemeClr val="tx1"/>
                  </a:solidFill>
                  <a:latin typeface="+mn-ea"/>
                </a:rPr>
                <a:t>연계상태</a:t>
              </a:r>
              <a:endParaRPr lang="ko-KR" altLang="en-US" sz="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5500BB84-BEC2-9D5C-3D08-D314EADF1E1B}"/>
                </a:ext>
              </a:extLst>
            </p:cNvPr>
            <p:cNvSpPr/>
            <p:nvPr/>
          </p:nvSpPr>
          <p:spPr>
            <a:xfrm>
              <a:off x="6429953" y="1522912"/>
              <a:ext cx="582763" cy="2184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500" b="1">
                  <a:solidFill>
                    <a:schemeClr val="tx1"/>
                  </a:solidFill>
                  <a:latin typeface="+mn-ea"/>
                </a:rPr>
                <a:t>모니터링</a:t>
              </a:r>
              <a:endParaRPr lang="ko-KR" altLang="en-US" sz="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1" name="순서도: 문서 40">
              <a:extLst>
                <a:ext uri="{FF2B5EF4-FFF2-40B4-BE49-F238E27FC236}">
                  <a16:creationId xmlns:a16="http://schemas.microsoft.com/office/drawing/2014/main" id="{F38086CE-A78E-C21F-CE6E-4EA78CADC796}"/>
                </a:ext>
              </a:extLst>
            </p:cNvPr>
            <p:cNvSpPr/>
            <p:nvPr/>
          </p:nvSpPr>
          <p:spPr>
            <a:xfrm>
              <a:off x="5647539" y="1927978"/>
              <a:ext cx="616100" cy="386675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42" name="순서도: 문서 41">
              <a:extLst>
                <a:ext uri="{FF2B5EF4-FFF2-40B4-BE49-F238E27FC236}">
                  <a16:creationId xmlns:a16="http://schemas.microsoft.com/office/drawing/2014/main" id="{09010D7A-91EF-E92E-9490-CE6B095902B2}"/>
                </a:ext>
              </a:extLst>
            </p:cNvPr>
            <p:cNvSpPr/>
            <p:nvPr/>
          </p:nvSpPr>
          <p:spPr>
            <a:xfrm>
              <a:off x="5928927" y="2016696"/>
              <a:ext cx="563080" cy="386675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43" name="순서도: 문서 42">
              <a:extLst>
                <a:ext uri="{FF2B5EF4-FFF2-40B4-BE49-F238E27FC236}">
                  <a16:creationId xmlns:a16="http://schemas.microsoft.com/office/drawing/2014/main" id="{444E1EF7-C3AD-B0A3-2217-2B9E5A544C78}"/>
                </a:ext>
              </a:extLst>
            </p:cNvPr>
            <p:cNvSpPr/>
            <p:nvPr/>
          </p:nvSpPr>
          <p:spPr>
            <a:xfrm>
              <a:off x="6134880" y="2154561"/>
              <a:ext cx="646919" cy="386675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 dirty="0">
                  <a:solidFill>
                    <a:schemeClr val="tx1"/>
                  </a:solidFill>
                </a:rPr>
                <a:t>대량정보</a:t>
              </a:r>
              <a:endParaRPr lang="en-US" altLang="ko-KR" sz="6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600" b="1" dirty="0">
                  <a:solidFill>
                    <a:schemeClr val="tx1"/>
                  </a:solidFill>
                </a:rPr>
                <a:t>유통파일</a:t>
              </a:r>
            </a:p>
          </p:txBody>
        </p:sp>
        <p:sp>
          <p:nvSpPr>
            <p:cNvPr id="44" name="순서도: 문서 43">
              <a:extLst>
                <a:ext uri="{FF2B5EF4-FFF2-40B4-BE49-F238E27FC236}">
                  <a16:creationId xmlns:a16="http://schemas.microsoft.com/office/drawing/2014/main" id="{F064B387-1FC1-B828-8A5E-43BB8A03BF37}"/>
                </a:ext>
              </a:extLst>
            </p:cNvPr>
            <p:cNvSpPr/>
            <p:nvPr/>
          </p:nvSpPr>
          <p:spPr>
            <a:xfrm>
              <a:off x="9993862" y="2641733"/>
              <a:ext cx="726604" cy="484095"/>
            </a:xfrm>
            <a:prstGeom prst="flowChartDocumen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</a:rPr>
                <a:t>연계</a:t>
              </a:r>
              <a:endParaRPr lang="en-US" altLang="ko-KR" sz="7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</a:rPr>
                <a:t>시스템</a:t>
              </a:r>
            </a:p>
          </p:txBody>
        </p:sp>
        <p:cxnSp>
          <p:nvCxnSpPr>
            <p:cNvPr id="45" name="연결선: 꺾임 44">
              <a:extLst>
                <a:ext uri="{FF2B5EF4-FFF2-40B4-BE49-F238E27FC236}">
                  <a16:creationId xmlns:a16="http://schemas.microsoft.com/office/drawing/2014/main" id="{583A581C-AFE9-D524-7519-643B3AC6D892}"/>
                </a:ext>
              </a:extLst>
            </p:cNvPr>
            <p:cNvCxnSpPr>
              <a:cxnSpLocks/>
              <a:stCxn id="32" idx="3"/>
              <a:endCxn id="37" idx="1"/>
            </p:cNvCxnSpPr>
            <p:nvPr/>
          </p:nvCxnSpPr>
          <p:spPr>
            <a:xfrm>
              <a:off x="3241286" y="1468529"/>
              <a:ext cx="1866664" cy="3938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16615F3-8464-7BDD-6667-3298DB688C9C}"/>
                </a:ext>
              </a:extLst>
            </p:cNvPr>
            <p:cNvSpPr/>
            <p:nvPr/>
          </p:nvSpPr>
          <p:spPr>
            <a:xfrm>
              <a:off x="3465482" y="1240455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송신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Agent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7" name="순서도: 문서 46">
              <a:extLst>
                <a:ext uri="{FF2B5EF4-FFF2-40B4-BE49-F238E27FC236}">
                  <a16:creationId xmlns:a16="http://schemas.microsoft.com/office/drawing/2014/main" id="{FC32CBD7-BA60-2BDF-806E-9637CA605556}"/>
                </a:ext>
              </a:extLst>
            </p:cNvPr>
            <p:cNvSpPr/>
            <p:nvPr/>
          </p:nvSpPr>
          <p:spPr>
            <a:xfrm>
              <a:off x="3261119" y="1644019"/>
              <a:ext cx="393782" cy="323748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>
                  <a:solidFill>
                    <a:schemeClr val="tx1"/>
                  </a:solidFill>
                </a:rPr>
                <a:t>파일</a:t>
              </a:r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cxnSp>
          <p:nvCxnSpPr>
            <p:cNvPr id="48" name="연결선: 꺾임 47">
              <a:extLst>
                <a:ext uri="{FF2B5EF4-FFF2-40B4-BE49-F238E27FC236}">
                  <a16:creationId xmlns:a16="http://schemas.microsoft.com/office/drawing/2014/main" id="{AF177EE9-13AC-805E-DC32-4B8A81CB4D03}"/>
                </a:ext>
              </a:extLst>
            </p:cNvPr>
            <p:cNvCxnSpPr>
              <a:cxnSpLocks/>
              <a:stCxn id="37" idx="3"/>
              <a:endCxn id="33" idx="1"/>
            </p:cNvCxnSpPr>
            <p:nvPr/>
          </p:nvCxnSpPr>
          <p:spPr>
            <a:xfrm flipV="1">
              <a:off x="7060466" y="1410258"/>
              <a:ext cx="1219469" cy="62209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연결선: 꺾임 48">
              <a:extLst>
                <a:ext uri="{FF2B5EF4-FFF2-40B4-BE49-F238E27FC236}">
                  <a16:creationId xmlns:a16="http://schemas.microsoft.com/office/drawing/2014/main" id="{1BDAA2F9-7B69-AF68-3F21-8CDF868059B7}"/>
                </a:ext>
              </a:extLst>
            </p:cNvPr>
            <p:cNvCxnSpPr>
              <a:cxnSpLocks/>
              <a:stCxn id="21" idx="3"/>
              <a:endCxn id="44" idx="0"/>
            </p:cNvCxnSpPr>
            <p:nvPr/>
          </p:nvCxnSpPr>
          <p:spPr>
            <a:xfrm rot="5400000">
              <a:off x="10132986" y="2380747"/>
              <a:ext cx="485164" cy="36808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순서도: 문서 49">
              <a:extLst>
                <a:ext uri="{FF2B5EF4-FFF2-40B4-BE49-F238E27FC236}">
                  <a16:creationId xmlns:a16="http://schemas.microsoft.com/office/drawing/2014/main" id="{572B3673-E333-7773-7D05-21D61B755397}"/>
                </a:ext>
              </a:extLst>
            </p:cNvPr>
            <p:cNvSpPr/>
            <p:nvPr/>
          </p:nvSpPr>
          <p:spPr>
            <a:xfrm>
              <a:off x="8224661" y="1596121"/>
              <a:ext cx="393782" cy="323748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>
                  <a:solidFill>
                    <a:schemeClr val="tx1"/>
                  </a:solidFill>
                </a:rPr>
                <a:t>파일</a:t>
              </a:r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51" name="순서도: 자기 디스크 50">
              <a:extLst>
                <a:ext uri="{FF2B5EF4-FFF2-40B4-BE49-F238E27FC236}">
                  <a16:creationId xmlns:a16="http://schemas.microsoft.com/office/drawing/2014/main" id="{D7352922-F000-3947-7191-EF8168D885D7}"/>
                </a:ext>
              </a:extLst>
            </p:cNvPr>
            <p:cNvSpPr/>
            <p:nvPr/>
          </p:nvSpPr>
          <p:spPr>
            <a:xfrm>
              <a:off x="1559958" y="3076011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연계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3B3192B9-E71D-37D0-1BF4-D591C8D6651B}"/>
                </a:ext>
              </a:extLst>
            </p:cNvPr>
            <p:cNvGrpSpPr/>
            <p:nvPr/>
          </p:nvGrpSpPr>
          <p:grpSpPr>
            <a:xfrm>
              <a:off x="2411478" y="2598626"/>
              <a:ext cx="1829057" cy="1465729"/>
              <a:chOff x="1757082" y="4428565"/>
              <a:chExt cx="1694330" cy="1317811"/>
            </a:xfrm>
          </p:grpSpPr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2D2FAA32-805B-5836-213C-297FA42119A1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D709241E-DF4C-9B59-044C-F2AA0D8F6CAC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행정표준코드관리시스템</a:t>
                </a:r>
                <a:endParaRPr lang="ko-KR" altLang="en-US" b="1" dirty="0"/>
              </a:p>
            </p:txBody>
          </p:sp>
        </p:grp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7660081A-DDE3-718B-E6EB-A10E7BF36447}"/>
                </a:ext>
              </a:extLst>
            </p:cNvPr>
            <p:cNvGrpSpPr/>
            <p:nvPr/>
          </p:nvGrpSpPr>
          <p:grpSpPr>
            <a:xfrm>
              <a:off x="2102865" y="3196425"/>
              <a:ext cx="755004" cy="302558"/>
              <a:chOff x="0" y="4305012"/>
              <a:chExt cx="755004" cy="302558"/>
            </a:xfrm>
          </p:grpSpPr>
          <p:sp>
            <p:nvSpPr>
              <p:cNvPr id="56" name="타원 55">
                <a:extLst>
                  <a:ext uri="{FF2B5EF4-FFF2-40B4-BE49-F238E27FC236}">
                    <a16:creationId xmlns:a16="http://schemas.microsoft.com/office/drawing/2014/main" id="{2C1C8537-E24A-1406-9B40-62E5AF75CAE7}"/>
                  </a:ext>
                </a:extLst>
              </p:cNvPr>
              <p:cNvSpPr/>
              <p:nvPr/>
            </p:nvSpPr>
            <p:spPr>
              <a:xfrm>
                <a:off x="8244" y="4305012"/>
                <a:ext cx="746760" cy="302558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57" name="원호 56">
                <a:extLst>
                  <a:ext uri="{FF2B5EF4-FFF2-40B4-BE49-F238E27FC236}">
                    <a16:creationId xmlns:a16="http://schemas.microsoft.com/office/drawing/2014/main" id="{03AA9EAA-B9E9-90FD-AA14-45943110EC54}"/>
                  </a:ext>
                </a:extLst>
              </p:cNvPr>
              <p:cNvSpPr/>
              <p:nvPr/>
            </p:nvSpPr>
            <p:spPr>
              <a:xfrm rot="11667643">
                <a:off x="0" y="4422709"/>
                <a:ext cx="419611" cy="168723"/>
              </a:xfrm>
              <a:prstGeom prst="arc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  <a:prstDash val="sysDot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</p:grp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97B8BBC6-51DC-57CB-0E18-ED1BBA211E78}"/>
                </a:ext>
              </a:extLst>
            </p:cNvPr>
            <p:cNvSpPr/>
            <p:nvPr/>
          </p:nvSpPr>
          <p:spPr>
            <a:xfrm>
              <a:off x="2659666" y="3127543"/>
              <a:ext cx="581620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+mn-ea"/>
                </a:rPr>
                <a:t>정보추출</a:t>
              </a:r>
              <a:endParaRPr lang="en-US" altLang="ko-KR" sz="6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5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9" name="순서도: 문서 58">
              <a:extLst>
                <a:ext uri="{FF2B5EF4-FFF2-40B4-BE49-F238E27FC236}">
                  <a16:creationId xmlns:a16="http://schemas.microsoft.com/office/drawing/2014/main" id="{114C040B-AE50-6D7E-43E0-013329CE71AA}"/>
                </a:ext>
              </a:extLst>
            </p:cNvPr>
            <p:cNvSpPr/>
            <p:nvPr/>
          </p:nvSpPr>
          <p:spPr>
            <a:xfrm>
              <a:off x="3261119" y="3529392"/>
              <a:ext cx="393782" cy="323748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>
                  <a:solidFill>
                    <a:schemeClr val="tx1"/>
                  </a:solidFill>
                </a:rPr>
                <a:t>파일</a:t>
              </a:r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연결선: 꺾임 59">
              <a:extLst>
                <a:ext uri="{FF2B5EF4-FFF2-40B4-BE49-F238E27FC236}">
                  <a16:creationId xmlns:a16="http://schemas.microsoft.com/office/drawing/2014/main" id="{78C17DFC-5196-9E92-DE99-A009AF60CEBE}"/>
                </a:ext>
              </a:extLst>
            </p:cNvPr>
            <p:cNvCxnSpPr>
              <a:cxnSpLocks/>
              <a:stCxn id="58" idx="3"/>
            </p:cNvCxnSpPr>
            <p:nvPr/>
          </p:nvCxnSpPr>
          <p:spPr>
            <a:xfrm flipV="1">
              <a:off x="3241286" y="1684207"/>
              <a:ext cx="1892615" cy="1669695"/>
            </a:xfrm>
            <a:prstGeom prst="bentConnector3">
              <a:avLst>
                <a:gd name="adj1" fmla="val 57046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CB445AAB-FB70-07C1-667F-96066A9BF0DB}"/>
                </a:ext>
              </a:extLst>
            </p:cNvPr>
            <p:cNvSpPr/>
            <p:nvPr/>
          </p:nvSpPr>
          <p:spPr>
            <a:xfrm>
              <a:off x="3465482" y="3125828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송신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Agent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2" name="순서도: 자기 디스크 61">
              <a:extLst>
                <a:ext uri="{FF2B5EF4-FFF2-40B4-BE49-F238E27FC236}">
                  <a16:creationId xmlns:a16="http://schemas.microsoft.com/office/drawing/2014/main" id="{6CDBEB05-CECF-4B1B-6BD6-43CDCB3F6058}"/>
                </a:ext>
              </a:extLst>
            </p:cNvPr>
            <p:cNvSpPr/>
            <p:nvPr/>
          </p:nvSpPr>
          <p:spPr>
            <a:xfrm>
              <a:off x="10034996" y="3797228"/>
              <a:ext cx="717950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조직코드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FA48EC50-194D-ADA0-921B-C343D897D6ED}"/>
                </a:ext>
              </a:extLst>
            </p:cNvPr>
            <p:cNvGrpSpPr/>
            <p:nvPr/>
          </p:nvGrpSpPr>
          <p:grpSpPr>
            <a:xfrm>
              <a:off x="8166476" y="2897754"/>
              <a:ext cx="1694330" cy="1317811"/>
              <a:chOff x="7310325" y="4428565"/>
              <a:chExt cx="1694330" cy="1317811"/>
            </a:xfrm>
          </p:grpSpPr>
          <p:sp>
            <p:nvSpPr>
              <p:cNvPr id="3072" name="직사각형 3071">
                <a:extLst>
                  <a:ext uri="{FF2B5EF4-FFF2-40B4-BE49-F238E27FC236}">
                    <a16:creationId xmlns:a16="http://schemas.microsoft.com/office/drawing/2014/main" id="{1E64B19F-29A8-80BD-2AE7-0955FE3262F5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3074" name="직사각형 3073">
                <a:extLst>
                  <a:ext uri="{FF2B5EF4-FFF2-40B4-BE49-F238E27FC236}">
                    <a16:creationId xmlns:a16="http://schemas.microsoft.com/office/drawing/2014/main" id="{149189ED-4203-6EF0-0A00-11E6A21D4B7F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통합관리시스템</a:t>
                </a:r>
              </a:p>
            </p:txBody>
          </p:sp>
        </p:grpSp>
        <p:sp>
          <p:nvSpPr>
            <p:cNvPr id="3075" name="직사각형 3074">
              <a:extLst>
                <a:ext uri="{FF2B5EF4-FFF2-40B4-BE49-F238E27FC236}">
                  <a16:creationId xmlns:a16="http://schemas.microsoft.com/office/drawing/2014/main" id="{215FDFE5-53F9-198D-7A4C-F0F94144B663}"/>
                </a:ext>
              </a:extLst>
            </p:cNvPr>
            <p:cNvSpPr/>
            <p:nvPr/>
          </p:nvSpPr>
          <p:spPr>
            <a:xfrm>
              <a:off x="8279935" y="3372883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수신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Agent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76" name="순서도: 문서 3075">
              <a:extLst>
                <a:ext uri="{FF2B5EF4-FFF2-40B4-BE49-F238E27FC236}">
                  <a16:creationId xmlns:a16="http://schemas.microsoft.com/office/drawing/2014/main" id="{7F9A6054-6851-F724-B987-BEC85CB2AC9A}"/>
                </a:ext>
              </a:extLst>
            </p:cNvPr>
            <p:cNvSpPr/>
            <p:nvPr/>
          </p:nvSpPr>
          <p:spPr>
            <a:xfrm>
              <a:off x="8224661" y="3780622"/>
              <a:ext cx="393782" cy="323748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>
                  <a:solidFill>
                    <a:schemeClr val="tx1"/>
                  </a:solidFill>
                </a:rPr>
                <a:t>파일</a:t>
              </a:r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077" name="연결선: 꺾임 3076">
              <a:extLst>
                <a:ext uri="{FF2B5EF4-FFF2-40B4-BE49-F238E27FC236}">
                  <a16:creationId xmlns:a16="http://schemas.microsoft.com/office/drawing/2014/main" id="{FFC36B60-35AD-4413-86EF-B58F9DB8F08D}"/>
                </a:ext>
              </a:extLst>
            </p:cNvPr>
            <p:cNvCxnSpPr>
              <a:cxnSpLocks/>
              <a:stCxn id="37" idx="3"/>
              <a:endCxn id="3075" idx="1"/>
            </p:cNvCxnSpPr>
            <p:nvPr/>
          </p:nvCxnSpPr>
          <p:spPr>
            <a:xfrm>
              <a:off x="7060466" y="1472467"/>
              <a:ext cx="1219469" cy="2122292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8" name="연결선: 꺾임 3077">
              <a:extLst>
                <a:ext uri="{FF2B5EF4-FFF2-40B4-BE49-F238E27FC236}">
                  <a16:creationId xmlns:a16="http://schemas.microsoft.com/office/drawing/2014/main" id="{48365B14-84C1-727A-657F-FB632341C7A8}"/>
                </a:ext>
              </a:extLst>
            </p:cNvPr>
            <p:cNvCxnSpPr>
              <a:cxnSpLocks/>
              <a:stCxn id="3075" idx="3"/>
              <a:endCxn id="62" idx="1"/>
            </p:cNvCxnSpPr>
            <p:nvPr/>
          </p:nvCxnSpPr>
          <p:spPr>
            <a:xfrm>
              <a:off x="8943323" y="3594759"/>
              <a:ext cx="1450648" cy="202469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9" name="연결선: 꺾임 3078">
              <a:extLst>
                <a:ext uri="{FF2B5EF4-FFF2-40B4-BE49-F238E27FC236}">
                  <a16:creationId xmlns:a16="http://schemas.microsoft.com/office/drawing/2014/main" id="{C7AD7CA8-EF43-C305-6CDD-C5122460038D}"/>
                </a:ext>
              </a:extLst>
            </p:cNvPr>
            <p:cNvCxnSpPr>
              <a:cxnSpLocks/>
              <a:stCxn id="44" idx="2"/>
              <a:endCxn id="62" idx="1"/>
            </p:cNvCxnSpPr>
            <p:nvPr/>
          </p:nvCxnSpPr>
          <p:spPr>
            <a:xfrm rot="16200000" flipH="1">
              <a:off x="10023865" y="3427122"/>
              <a:ext cx="703404" cy="36807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0" name="사각형: 둥근 모서리 3079">
              <a:extLst>
                <a:ext uri="{FF2B5EF4-FFF2-40B4-BE49-F238E27FC236}">
                  <a16:creationId xmlns:a16="http://schemas.microsoft.com/office/drawing/2014/main" id="{82BA7B2E-8FDB-7E18-F8EB-DA802ADAE45E}"/>
                </a:ext>
              </a:extLst>
            </p:cNvPr>
            <p:cNvSpPr/>
            <p:nvPr/>
          </p:nvSpPr>
          <p:spPr>
            <a:xfrm>
              <a:off x="9085751" y="3372883"/>
              <a:ext cx="749014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정보처리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81" name="TextBox 3080">
              <a:extLst>
                <a:ext uri="{FF2B5EF4-FFF2-40B4-BE49-F238E27FC236}">
                  <a16:creationId xmlns:a16="http://schemas.microsoft.com/office/drawing/2014/main" id="{46EF7EA9-1B03-9A1E-65C8-FD563EE8A358}"/>
                </a:ext>
              </a:extLst>
            </p:cNvPr>
            <p:cNvSpPr txBox="1"/>
            <p:nvPr/>
          </p:nvSpPr>
          <p:spPr>
            <a:xfrm>
              <a:off x="2536895" y="4140512"/>
              <a:ext cx="1703639" cy="489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050" b="1" dirty="0"/>
                <a:t>민원정보분석시스템 </a:t>
              </a:r>
              <a:endParaRPr lang="en-US" altLang="ko-KR" sz="1050" b="1" dirty="0"/>
            </a:p>
            <a:p>
              <a:pPr algn="r"/>
              <a:r>
                <a:rPr lang="ko-KR" altLang="en-US" sz="1050" b="1" dirty="0"/>
                <a:t>기관 연계 협의 </a:t>
              </a:r>
            </a:p>
          </p:txBody>
        </p:sp>
        <p:sp>
          <p:nvSpPr>
            <p:cNvPr id="3082" name="직사각형 3081">
              <a:extLst>
                <a:ext uri="{FF2B5EF4-FFF2-40B4-BE49-F238E27FC236}">
                  <a16:creationId xmlns:a16="http://schemas.microsoft.com/office/drawing/2014/main" id="{2FF2E9A2-71EA-0336-3615-34AA049852A9}"/>
                </a:ext>
              </a:extLst>
            </p:cNvPr>
            <p:cNvSpPr/>
            <p:nvPr/>
          </p:nvSpPr>
          <p:spPr>
            <a:xfrm>
              <a:off x="1384155" y="4714563"/>
              <a:ext cx="3003178" cy="193972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3083" name="직사각형 3082">
              <a:extLst>
                <a:ext uri="{FF2B5EF4-FFF2-40B4-BE49-F238E27FC236}">
                  <a16:creationId xmlns:a16="http://schemas.microsoft.com/office/drawing/2014/main" id="{B80F4A6F-5B45-B687-BB87-85855AB24924}"/>
                </a:ext>
              </a:extLst>
            </p:cNvPr>
            <p:cNvSpPr/>
            <p:nvPr/>
          </p:nvSpPr>
          <p:spPr>
            <a:xfrm>
              <a:off x="1384155" y="4714561"/>
              <a:ext cx="3003178" cy="35858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/>
                <a:t>행정안전부</a:t>
              </a:r>
            </a:p>
          </p:txBody>
        </p:sp>
        <p:sp>
          <p:nvSpPr>
            <p:cNvPr id="3084" name="직사각형 3083">
              <a:extLst>
                <a:ext uri="{FF2B5EF4-FFF2-40B4-BE49-F238E27FC236}">
                  <a16:creationId xmlns:a16="http://schemas.microsoft.com/office/drawing/2014/main" id="{C071A59F-FAA3-DA30-5669-57C9A967C376}"/>
                </a:ext>
              </a:extLst>
            </p:cNvPr>
            <p:cNvSpPr/>
            <p:nvPr/>
          </p:nvSpPr>
          <p:spPr>
            <a:xfrm>
              <a:off x="4607987" y="4815204"/>
              <a:ext cx="3003178" cy="1833694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3085" name="직사각형 3084">
              <a:extLst>
                <a:ext uri="{FF2B5EF4-FFF2-40B4-BE49-F238E27FC236}">
                  <a16:creationId xmlns:a16="http://schemas.microsoft.com/office/drawing/2014/main" id="{8DDABC16-59B2-B47E-202F-A64EEBD06D64}"/>
                </a:ext>
              </a:extLst>
            </p:cNvPr>
            <p:cNvSpPr/>
            <p:nvPr/>
          </p:nvSpPr>
          <p:spPr>
            <a:xfrm>
              <a:off x="4607987" y="4815204"/>
              <a:ext cx="3003178" cy="35858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/>
                <a:t>행정안전부 </a:t>
              </a:r>
              <a:r>
                <a:rPr lang="en-US" altLang="ko-KR" sz="1100" b="1" dirty="0"/>
                <a:t>API </a:t>
              </a:r>
              <a:r>
                <a:rPr lang="ko-KR" altLang="en-US" sz="1100" b="1" dirty="0"/>
                <a:t>게이트웨이</a:t>
              </a:r>
            </a:p>
          </p:txBody>
        </p:sp>
        <p:sp>
          <p:nvSpPr>
            <p:cNvPr id="3086" name="직사각형 3085">
              <a:extLst>
                <a:ext uri="{FF2B5EF4-FFF2-40B4-BE49-F238E27FC236}">
                  <a16:creationId xmlns:a16="http://schemas.microsoft.com/office/drawing/2014/main" id="{78D51B69-DF69-2C8D-8505-DD924CCB57BF}"/>
                </a:ext>
              </a:extLst>
            </p:cNvPr>
            <p:cNvSpPr/>
            <p:nvPr/>
          </p:nvSpPr>
          <p:spPr>
            <a:xfrm>
              <a:off x="3479943" y="5819071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API</a:t>
              </a:r>
            </a:p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서버</a:t>
              </a:r>
            </a:p>
          </p:txBody>
        </p:sp>
        <p:sp>
          <p:nvSpPr>
            <p:cNvPr id="3087" name="직사각형 3086">
              <a:extLst>
                <a:ext uri="{FF2B5EF4-FFF2-40B4-BE49-F238E27FC236}">
                  <a16:creationId xmlns:a16="http://schemas.microsoft.com/office/drawing/2014/main" id="{70C90938-1626-4E76-5870-A7A5D2EE8EA8}"/>
                </a:ext>
              </a:extLst>
            </p:cNvPr>
            <p:cNvSpPr/>
            <p:nvPr/>
          </p:nvSpPr>
          <p:spPr>
            <a:xfrm>
              <a:off x="5879271" y="5823982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API</a:t>
              </a:r>
            </a:p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서버</a:t>
              </a:r>
            </a:p>
          </p:txBody>
        </p:sp>
        <p:cxnSp>
          <p:nvCxnSpPr>
            <p:cNvPr id="3088" name="직선 화살표 연결선 3087">
              <a:extLst>
                <a:ext uri="{FF2B5EF4-FFF2-40B4-BE49-F238E27FC236}">
                  <a16:creationId xmlns:a16="http://schemas.microsoft.com/office/drawing/2014/main" id="{15C71D72-8C13-7337-BAD7-91FE69E2026B}"/>
                </a:ext>
              </a:extLst>
            </p:cNvPr>
            <p:cNvCxnSpPr>
              <a:cxnSpLocks/>
            </p:cNvCxnSpPr>
            <p:nvPr/>
          </p:nvCxnSpPr>
          <p:spPr>
            <a:xfrm>
              <a:off x="4327565" y="5911812"/>
              <a:ext cx="1416424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9" name="TextBox 3088">
              <a:extLst>
                <a:ext uri="{FF2B5EF4-FFF2-40B4-BE49-F238E27FC236}">
                  <a16:creationId xmlns:a16="http://schemas.microsoft.com/office/drawing/2014/main" id="{A4F43527-BBED-6786-3AE6-A942B382F796}"/>
                </a:ext>
              </a:extLst>
            </p:cNvPr>
            <p:cNvSpPr txBox="1"/>
            <p:nvPr/>
          </p:nvSpPr>
          <p:spPr>
            <a:xfrm>
              <a:off x="4540983" y="5580791"/>
              <a:ext cx="829683" cy="2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/>
                <a:t>Request</a:t>
              </a:r>
              <a:endParaRPr lang="ko-KR" altLang="en-US" sz="1050" dirty="0"/>
            </a:p>
          </p:txBody>
        </p:sp>
        <p:cxnSp>
          <p:nvCxnSpPr>
            <p:cNvPr id="3090" name="직선 화살표 연결선 3089">
              <a:extLst>
                <a:ext uri="{FF2B5EF4-FFF2-40B4-BE49-F238E27FC236}">
                  <a16:creationId xmlns:a16="http://schemas.microsoft.com/office/drawing/2014/main" id="{23D6E8B4-0DC4-33A9-965D-819E2B1D7B63}"/>
                </a:ext>
              </a:extLst>
            </p:cNvPr>
            <p:cNvCxnSpPr>
              <a:cxnSpLocks/>
            </p:cNvCxnSpPr>
            <p:nvPr/>
          </p:nvCxnSpPr>
          <p:spPr>
            <a:xfrm>
              <a:off x="4327565" y="6169547"/>
              <a:ext cx="1416424" cy="0"/>
            </a:xfrm>
            <a:prstGeom prst="straightConnector1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1" name="TextBox 3090">
              <a:extLst>
                <a:ext uri="{FF2B5EF4-FFF2-40B4-BE49-F238E27FC236}">
                  <a16:creationId xmlns:a16="http://schemas.microsoft.com/office/drawing/2014/main" id="{F9A6EDCB-9CB9-5E6B-BF21-0543F35C20D3}"/>
                </a:ext>
              </a:extLst>
            </p:cNvPr>
            <p:cNvSpPr txBox="1"/>
            <p:nvPr/>
          </p:nvSpPr>
          <p:spPr>
            <a:xfrm>
              <a:off x="4540983" y="6084126"/>
              <a:ext cx="937274" cy="2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/>
                <a:t>Response</a:t>
              </a:r>
              <a:endParaRPr lang="ko-KR" altLang="en-US" sz="1050" dirty="0"/>
            </a:p>
          </p:txBody>
        </p:sp>
        <p:cxnSp>
          <p:nvCxnSpPr>
            <p:cNvPr id="3092" name="직선 화살표 연결선 3091">
              <a:extLst>
                <a:ext uri="{FF2B5EF4-FFF2-40B4-BE49-F238E27FC236}">
                  <a16:creationId xmlns:a16="http://schemas.microsoft.com/office/drawing/2014/main" id="{28BC7D38-685C-C81F-A186-91D953C41342}"/>
                </a:ext>
              </a:extLst>
            </p:cNvPr>
            <p:cNvCxnSpPr>
              <a:cxnSpLocks/>
            </p:cNvCxnSpPr>
            <p:nvPr/>
          </p:nvCxnSpPr>
          <p:spPr>
            <a:xfrm>
              <a:off x="6716280" y="5896820"/>
              <a:ext cx="1416424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3" name="TextBox 3092">
              <a:extLst>
                <a:ext uri="{FF2B5EF4-FFF2-40B4-BE49-F238E27FC236}">
                  <a16:creationId xmlns:a16="http://schemas.microsoft.com/office/drawing/2014/main" id="{761E30E3-39CE-484A-716E-14366CC4B719}"/>
                </a:ext>
              </a:extLst>
            </p:cNvPr>
            <p:cNvSpPr txBox="1"/>
            <p:nvPr/>
          </p:nvSpPr>
          <p:spPr>
            <a:xfrm>
              <a:off x="6929697" y="5539588"/>
              <a:ext cx="829683" cy="2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/>
                <a:t>Request</a:t>
              </a:r>
              <a:endParaRPr lang="ko-KR" altLang="en-US" sz="1050" dirty="0"/>
            </a:p>
          </p:txBody>
        </p:sp>
        <p:cxnSp>
          <p:nvCxnSpPr>
            <p:cNvPr id="3094" name="직선 화살표 연결선 3093">
              <a:extLst>
                <a:ext uri="{FF2B5EF4-FFF2-40B4-BE49-F238E27FC236}">
                  <a16:creationId xmlns:a16="http://schemas.microsoft.com/office/drawing/2014/main" id="{F3B807B8-FDAB-0A30-79BB-8C08AEF67DF7}"/>
                </a:ext>
              </a:extLst>
            </p:cNvPr>
            <p:cNvCxnSpPr>
              <a:cxnSpLocks/>
            </p:cNvCxnSpPr>
            <p:nvPr/>
          </p:nvCxnSpPr>
          <p:spPr>
            <a:xfrm>
              <a:off x="6687903" y="6117280"/>
              <a:ext cx="1416424" cy="0"/>
            </a:xfrm>
            <a:prstGeom prst="straightConnector1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5" name="TextBox 3094">
              <a:extLst>
                <a:ext uri="{FF2B5EF4-FFF2-40B4-BE49-F238E27FC236}">
                  <a16:creationId xmlns:a16="http://schemas.microsoft.com/office/drawing/2014/main" id="{8893E352-3C8F-2E4E-AE27-9AC84CCC588A}"/>
                </a:ext>
              </a:extLst>
            </p:cNvPr>
            <p:cNvSpPr txBox="1"/>
            <p:nvPr/>
          </p:nvSpPr>
          <p:spPr>
            <a:xfrm>
              <a:off x="6974774" y="6128344"/>
              <a:ext cx="937274" cy="2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/>
                <a:t>Response</a:t>
              </a:r>
              <a:endParaRPr lang="ko-KR" altLang="en-US" sz="1050" dirty="0"/>
            </a:p>
          </p:txBody>
        </p:sp>
        <p:sp>
          <p:nvSpPr>
            <p:cNvPr id="3096" name="사각형: 둥근 모서리 3095">
              <a:extLst>
                <a:ext uri="{FF2B5EF4-FFF2-40B4-BE49-F238E27FC236}">
                  <a16:creationId xmlns:a16="http://schemas.microsoft.com/office/drawing/2014/main" id="{9AD5FA4D-FCB0-5392-FD64-9E906E990775}"/>
                </a:ext>
              </a:extLst>
            </p:cNvPr>
            <p:cNvSpPr/>
            <p:nvPr/>
          </p:nvSpPr>
          <p:spPr>
            <a:xfrm>
              <a:off x="2620432" y="5819071"/>
              <a:ext cx="749014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정보추출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3097" name="그룹 3096">
              <a:extLst>
                <a:ext uri="{FF2B5EF4-FFF2-40B4-BE49-F238E27FC236}">
                  <a16:creationId xmlns:a16="http://schemas.microsoft.com/office/drawing/2014/main" id="{23B1E699-77E1-B267-C039-D94D60F809B2}"/>
                </a:ext>
              </a:extLst>
            </p:cNvPr>
            <p:cNvGrpSpPr/>
            <p:nvPr/>
          </p:nvGrpSpPr>
          <p:grpSpPr>
            <a:xfrm>
              <a:off x="8210328" y="5005072"/>
              <a:ext cx="1694330" cy="1465729"/>
              <a:chOff x="1757082" y="4428565"/>
              <a:chExt cx="1694330" cy="1317811"/>
            </a:xfrm>
          </p:grpSpPr>
          <p:sp>
            <p:nvSpPr>
              <p:cNvPr id="3098" name="직사각형 3097">
                <a:extLst>
                  <a:ext uri="{FF2B5EF4-FFF2-40B4-BE49-F238E27FC236}">
                    <a16:creationId xmlns:a16="http://schemas.microsoft.com/office/drawing/2014/main" id="{8C8E6380-EC08-F115-CDC1-348D395CCA06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3099" name="직사각형 3098">
                <a:extLst>
                  <a:ext uri="{FF2B5EF4-FFF2-40B4-BE49-F238E27FC236}">
                    <a16:creationId xmlns:a16="http://schemas.microsoft.com/office/drawing/2014/main" id="{9463A372-AE7A-ADD5-EBE8-3E731A355066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통합로그인</a:t>
                </a:r>
                <a:r>
                  <a:rPr lang="en-US" altLang="ko-KR" b="1" dirty="0"/>
                  <a:t>(SSO)</a:t>
                </a:r>
                <a:endParaRPr lang="ko-KR" altLang="en-US" b="1" dirty="0"/>
              </a:p>
            </p:txBody>
          </p:sp>
        </p:grpSp>
        <p:sp>
          <p:nvSpPr>
            <p:cNvPr id="3100" name="사각형: 둥근 모서리 3099">
              <a:extLst>
                <a:ext uri="{FF2B5EF4-FFF2-40B4-BE49-F238E27FC236}">
                  <a16:creationId xmlns:a16="http://schemas.microsoft.com/office/drawing/2014/main" id="{A7395C78-4F24-047F-2999-397999AD157A}"/>
                </a:ext>
              </a:extLst>
            </p:cNvPr>
            <p:cNvSpPr/>
            <p:nvPr/>
          </p:nvSpPr>
          <p:spPr>
            <a:xfrm>
              <a:off x="8359674" y="5929183"/>
              <a:ext cx="610080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>
                  <a:solidFill>
                    <a:schemeClr val="tx1"/>
                  </a:solidFill>
                  <a:latin typeface="+mn-ea"/>
                </a:rPr>
                <a:t>API</a:t>
              </a: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스케줄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01" name="직사각형 3100">
              <a:extLst>
                <a:ext uri="{FF2B5EF4-FFF2-40B4-BE49-F238E27FC236}">
                  <a16:creationId xmlns:a16="http://schemas.microsoft.com/office/drawing/2014/main" id="{8057125D-1F13-3089-FEDF-209965E78D46}"/>
                </a:ext>
              </a:extLst>
            </p:cNvPr>
            <p:cNvSpPr/>
            <p:nvPr/>
          </p:nvSpPr>
          <p:spPr>
            <a:xfrm>
              <a:off x="8306366" y="5405067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API</a:t>
              </a:r>
            </a:p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서버</a:t>
              </a:r>
            </a:p>
          </p:txBody>
        </p:sp>
        <p:sp>
          <p:nvSpPr>
            <p:cNvPr id="3102" name="순서도: 자기 디스크 3101">
              <a:extLst>
                <a:ext uri="{FF2B5EF4-FFF2-40B4-BE49-F238E27FC236}">
                  <a16:creationId xmlns:a16="http://schemas.microsoft.com/office/drawing/2014/main" id="{3F443CE6-4D9E-3099-6C63-6D8C2A8B479C}"/>
                </a:ext>
              </a:extLst>
            </p:cNvPr>
            <p:cNvSpPr/>
            <p:nvPr/>
          </p:nvSpPr>
          <p:spPr>
            <a:xfrm>
              <a:off x="10049902" y="5501420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사용자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(GPKI)</a:t>
              </a:r>
            </a:p>
          </p:txBody>
        </p:sp>
        <p:cxnSp>
          <p:nvCxnSpPr>
            <p:cNvPr id="3103" name="연결선: 꺾임 3102">
              <a:extLst>
                <a:ext uri="{FF2B5EF4-FFF2-40B4-BE49-F238E27FC236}">
                  <a16:creationId xmlns:a16="http://schemas.microsoft.com/office/drawing/2014/main" id="{79E44C37-7B4B-19C2-2E51-3278F750B5E0}"/>
                </a:ext>
              </a:extLst>
            </p:cNvPr>
            <p:cNvCxnSpPr>
              <a:cxnSpLocks/>
              <a:stCxn id="3101" idx="3"/>
              <a:endCxn id="3102" idx="2"/>
            </p:cNvCxnSpPr>
            <p:nvPr/>
          </p:nvCxnSpPr>
          <p:spPr>
            <a:xfrm>
              <a:off x="8969754" y="5626943"/>
              <a:ext cx="1080148" cy="165830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4" name="사각형: 둥근 모서리 3103">
              <a:extLst>
                <a:ext uri="{FF2B5EF4-FFF2-40B4-BE49-F238E27FC236}">
                  <a16:creationId xmlns:a16="http://schemas.microsoft.com/office/drawing/2014/main" id="{3DA34E99-8066-7502-05F1-E5251CD2F2EB}"/>
                </a:ext>
              </a:extLst>
            </p:cNvPr>
            <p:cNvSpPr/>
            <p:nvPr/>
          </p:nvSpPr>
          <p:spPr>
            <a:xfrm>
              <a:off x="9085751" y="5572031"/>
              <a:ext cx="749014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정보처리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05" name="직사각형 3104">
              <a:extLst>
                <a:ext uri="{FF2B5EF4-FFF2-40B4-BE49-F238E27FC236}">
                  <a16:creationId xmlns:a16="http://schemas.microsoft.com/office/drawing/2014/main" id="{B281D1FD-2F21-22A3-F862-BD609F68EDAE}"/>
                </a:ext>
              </a:extLst>
            </p:cNvPr>
            <p:cNvSpPr/>
            <p:nvPr/>
          </p:nvSpPr>
          <p:spPr>
            <a:xfrm>
              <a:off x="1362863" y="471207"/>
              <a:ext cx="9466274" cy="420028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</p:grpSp>
    </p:spTree>
    <p:extLst>
      <p:ext uri="{BB962C8B-B14F-4D97-AF65-F5344CB8AC3E}">
        <p14:creationId xmlns:p14="http://schemas.microsoft.com/office/powerpoint/2010/main" val="34731885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이중화 솔루션 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5CC2DE-C22E-0407-D593-BFF9BB35ACDB}"/>
              </a:ext>
            </a:extLst>
          </p:cNvPr>
          <p:cNvSpPr txBox="1"/>
          <p:nvPr/>
        </p:nvSpPr>
        <p:spPr>
          <a:xfrm>
            <a:off x="347718" y="904217"/>
            <a:ext cx="11292898" cy="346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1714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장애가 발생한 서버를 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24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시간 모니터링하면서 장애가 발생시 이를 즉시 감지하여 대기하고 있는 다른 서버로 그 업무를 이전하여 업무의 지속성을 보장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pic>
        <p:nvPicPr>
          <p:cNvPr id="1026" name="Picture 2" descr="네트워크 스위치 | 주니퍼 네트웍스">
            <a:extLst>
              <a:ext uri="{FF2B5EF4-FFF2-40B4-BE49-F238E27FC236}">
                <a16:creationId xmlns:a16="http://schemas.microsoft.com/office/drawing/2014/main" id="{12EA809C-DB10-FD1B-6B9D-B9A9665B6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764" y="2060848"/>
            <a:ext cx="4248472" cy="80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622788A-B482-E56E-A4FD-B2BE784EF0A2}"/>
              </a:ext>
            </a:extLst>
          </p:cNvPr>
          <p:cNvSpPr/>
          <p:nvPr/>
        </p:nvSpPr>
        <p:spPr>
          <a:xfrm>
            <a:off x="2108301" y="3749712"/>
            <a:ext cx="1733351" cy="16955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 descr="샤이니 네트워크 포트 아이콘. 소켓의 벡터 일러스트 레이 션 - 26310324">
            <a:extLst>
              <a:ext uri="{FF2B5EF4-FFF2-40B4-BE49-F238E27FC236}">
                <a16:creationId xmlns:a16="http://schemas.microsoft.com/office/drawing/2014/main" id="{D7292755-5059-15B4-377F-17012C8BC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4032153"/>
            <a:ext cx="444083" cy="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168C96-56A8-7C60-BB76-3CAD15C82E27}"/>
              </a:ext>
            </a:extLst>
          </p:cNvPr>
          <p:cNvSpPr txBox="1"/>
          <p:nvPr/>
        </p:nvSpPr>
        <p:spPr>
          <a:xfrm>
            <a:off x="3167262" y="4517089"/>
            <a:ext cx="311579" cy="12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86" b="1" dirty="0"/>
              <a:t>NIC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11435C-9459-DF94-297E-B6BBFCEDF3AC}"/>
              </a:ext>
            </a:extLst>
          </p:cNvPr>
          <p:cNvSpPr txBox="1"/>
          <p:nvPr/>
        </p:nvSpPr>
        <p:spPr>
          <a:xfrm>
            <a:off x="2183978" y="3900540"/>
            <a:ext cx="88768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b="1" dirty="0"/>
              <a:t>Active Server</a:t>
            </a:r>
          </a:p>
        </p:txBody>
      </p:sp>
      <p:pic>
        <p:nvPicPr>
          <p:cNvPr id="17" name="Picture 4" descr="샤이니 네트워크 포트 아이콘. 소켓의 벡터 일러스트 레이 션 - 26310324">
            <a:extLst>
              <a:ext uri="{FF2B5EF4-FFF2-40B4-BE49-F238E27FC236}">
                <a16:creationId xmlns:a16="http://schemas.microsoft.com/office/drawing/2014/main" id="{CBF3B013-77B7-77ED-1CD9-411869B6F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4692689"/>
            <a:ext cx="444083" cy="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7399CD5-DBB0-278F-74AD-F92AD45A523E}"/>
              </a:ext>
            </a:extLst>
          </p:cNvPr>
          <p:cNvSpPr txBox="1"/>
          <p:nvPr/>
        </p:nvSpPr>
        <p:spPr>
          <a:xfrm>
            <a:off x="3167262" y="5177625"/>
            <a:ext cx="311579" cy="12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86" b="1" dirty="0"/>
              <a:t>NIC 1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C428F33-AFB1-6E45-D689-37C907B3190F}"/>
              </a:ext>
            </a:extLst>
          </p:cNvPr>
          <p:cNvSpPr/>
          <p:nvPr/>
        </p:nvSpPr>
        <p:spPr>
          <a:xfrm>
            <a:off x="8112224" y="3749712"/>
            <a:ext cx="1733351" cy="16955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Picture 4" descr="샤이니 네트워크 포트 아이콘. 소켓의 벡터 일러스트 레이 션 - 26310324">
            <a:extLst>
              <a:ext uri="{FF2B5EF4-FFF2-40B4-BE49-F238E27FC236}">
                <a16:creationId xmlns:a16="http://schemas.microsoft.com/office/drawing/2014/main" id="{499F6EE7-60B3-E926-0227-FA9094F13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229" y="4032153"/>
            <a:ext cx="444083" cy="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50D1C2C-76C9-4AF7-53D7-231A3684C09F}"/>
              </a:ext>
            </a:extLst>
          </p:cNvPr>
          <p:cNvSpPr txBox="1"/>
          <p:nvPr/>
        </p:nvSpPr>
        <p:spPr>
          <a:xfrm>
            <a:off x="8555827" y="4517089"/>
            <a:ext cx="311579" cy="12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86" b="1" dirty="0"/>
              <a:t>NIC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96E678-F2AC-D5FB-DF8F-5B2322BD00E0}"/>
              </a:ext>
            </a:extLst>
          </p:cNvPr>
          <p:cNvSpPr txBox="1"/>
          <p:nvPr/>
        </p:nvSpPr>
        <p:spPr>
          <a:xfrm>
            <a:off x="8864722" y="3898819"/>
            <a:ext cx="98085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b="1" dirty="0"/>
              <a:t>Standby Server</a:t>
            </a:r>
          </a:p>
        </p:txBody>
      </p:sp>
      <p:pic>
        <p:nvPicPr>
          <p:cNvPr id="23" name="Picture 4" descr="샤이니 네트워크 포트 아이콘. 소켓의 벡터 일러스트 레이 션 - 26310324">
            <a:extLst>
              <a:ext uri="{FF2B5EF4-FFF2-40B4-BE49-F238E27FC236}">
                <a16:creationId xmlns:a16="http://schemas.microsoft.com/office/drawing/2014/main" id="{235C52EF-5600-34D9-A8A6-BAE6A9878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229" y="4692689"/>
            <a:ext cx="444083" cy="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310CE5A-5D55-08E9-716B-6266589C1C5C}"/>
              </a:ext>
            </a:extLst>
          </p:cNvPr>
          <p:cNvSpPr txBox="1"/>
          <p:nvPr/>
        </p:nvSpPr>
        <p:spPr>
          <a:xfrm>
            <a:off x="8555827" y="5177625"/>
            <a:ext cx="311579" cy="12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86" b="1" dirty="0"/>
              <a:t>NIC 1</a:t>
            </a: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0DF61435-16DD-F580-3B5A-120260C9AC95}"/>
              </a:ext>
            </a:extLst>
          </p:cNvPr>
          <p:cNvCxnSpPr>
            <a:cxnSpLocks/>
            <a:stCxn id="17" idx="3"/>
            <a:endCxn id="23" idx="1"/>
          </p:cNvCxnSpPr>
          <p:nvPr/>
        </p:nvCxnSpPr>
        <p:spPr>
          <a:xfrm>
            <a:off x="3515747" y="4907823"/>
            <a:ext cx="4944482" cy="0"/>
          </a:xfrm>
          <a:prstGeom prst="line">
            <a:avLst/>
          </a:prstGeom>
          <a:ln w="15875">
            <a:solidFill>
              <a:srgbClr val="FF0000">
                <a:alpha val="59000"/>
              </a:srgbClr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84E8EA7-38F2-6A2B-EE34-6777366E4BD1}"/>
              </a:ext>
            </a:extLst>
          </p:cNvPr>
          <p:cNvSpPr txBox="1"/>
          <p:nvPr/>
        </p:nvSpPr>
        <p:spPr>
          <a:xfrm>
            <a:off x="5724165" y="4938446"/>
            <a:ext cx="659867" cy="153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b="1" dirty="0"/>
              <a:t>Heartbeat</a:t>
            </a:r>
          </a:p>
        </p:txBody>
      </p: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ADD86FEF-9F44-BAC9-3AC5-0CD3D4A2F2D9}"/>
              </a:ext>
            </a:extLst>
          </p:cNvPr>
          <p:cNvCxnSpPr>
            <a:cxnSpLocks/>
            <a:stCxn id="1026" idx="1"/>
            <a:endCxn id="1028" idx="0"/>
          </p:cNvCxnSpPr>
          <p:nvPr/>
        </p:nvCxnSpPr>
        <p:spPr>
          <a:xfrm rot="10800000" flipV="1">
            <a:off x="3293706" y="2462807"/>
            <a:ext cx="678058" cy="1569345"/>
          </a:xfrm>
          <a:prstGeom prst="bentConnector2">
            <a:avLst/>
          </a:prstGeom>
          <a:ln w="15875"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B14379A3-3A00-ED62-4C80-AC435F09FCD7}"/>
              </a:ext>
            </a:extLst>
          </p:cNvPr>
          <p:cNvCxnSpPr>
            <a:cxnSpLocks/>
            <a:stCxn id="1026" idx="3"/>
            <a:endCxn id="20" idx="0"/>
          </p:cNvCxnSpPr>
          <p:nvPr/>
        </p:nvCxnSpPr>
        <p:spPr>
          <a:xfrm>
            <a:off x="8220236" y="2462808"/>
            <a:ext cx="462035" cy="1569345"/>
          </a:xfrm>
          <a:prstGeom prst="bentConnector2">
            <a:avLst/>
          </a:prstGeom>
          <a:ln w="15875"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5566531B-3A92-F652-7E27-48B39B5B8560}"/>
              </a:ext>
            </a:extLst>
          </p:cNvPr>
          <p:cNvSpPr txBox="1"/>
          <p:nvPr/>
        </p:nvSpPr>
        <p:spPr>
          <a:xfrm>
            <a:off x="5514038" y="2924944"/>
            <a:ext cx="1163923" cy="307777"/>
          </a:xfrm>
          <a:prstGeom prst="rect">
            <a:avLst/>
          </a:prstGeom>
          <a:solidFill>
            <a:srgbClr val="FFC000">
              <a:alpha val="42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/>
              <a:t>VIP</a:t>
            </a:r>
          </a:p>
          <a:p>
            <a:pPr algn="ctr"/>
            <a:r>
              <a:rPr lang="en-US" altLang="ko-KR" b="1" dirty="0"/>
              <a:t>(Service Network)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8E2866-2734-F58D-2533-F04FBD836139}"/>
              </a:ext>
            </a:extLst>
          </p:cNvPr>
          <p:cNvSpPr txBox="1"/>
          <p:nvPr/>
        </p:nvSpPr>
        <p:spPr>
          <a:xfrm>
            <a:off x="3167262" y="2269692"/>
            <a:ext cx="116392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/>
              <a:t>Service Network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1FCCDF0-6CCA-F9F3-82A6-A99C112588B4}"/>
              </a:ext>
            </a:extLst>
          </p:cNvPr>
          <p:cNvSpPr txBox="1"/>
          <p:nvPr/>
        </p:nvSpPr>
        <p:spPr>
          <a:xfrm>
            <a:off x="7814976" y="2269692"/>
            <a:ext cx="116392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/>
              <a:t>Service Network</a:t>
            </a:r>
          </a:p>
        </p:txBody>
      </p:sp>
    </p:spTree>
    <p:extLst>
      <p:ext uri="{BB962C8B-B14F-4D97-AF65-F5344CB8AC3E}">
        <p14:creationId xmlns:p14="http://schemas.microsoft.com/office/powerpoint/2010/main" val="10312401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6CAABB47-AF47-66F8-9056-9881B118352D}"/>
              </a:ext>
            </a:extLst>
          </p:cNvPr>
          <p:cNvSpPr/>
          <p:nvPr/>
        </p:nvSpPr>
        <p:spPr>
          <a:xfrm>
            <a:off x="161186" y="836613"/>
            <a:ext cx="2732182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48E7EE6-5BCE-8F03-F480-92EB4471A8D7}"/>
              </a:ext>
            </a:extLst>
          </p:cNvPr>
          <p:cNvSpPr/>
          <p:nvPr/>
        </p:nvSpPr>
        <p:spPr>
          <a:xfrm>
            <a:off x="209228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4302075-E61E-E29B-95A7-D7EA8FC0C8B2}"/>
              </a:ext>
            </a:extLst>
          </p:cNvPr>
          <p:cNvSpPr/>
          <p:nvPr/>
        </p:nvSpPr>
        <p:spPr>
          <a:xfrm>
            <a:off x="2893367" y="836712"/>
            <a:ext cx="9072265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9338184-2E8A-C336-03CA-3D90B53A5AC4}"/>
              </a:ext>
            </a:extLst>
          </p:cNvPr>
          <p:cNvSpPr/>
          <p:nvPr/>
        </p:nvSpPr>
        <p:spPr>
          <a:xfrm>
            <a:off x="2927648" y="836712"/>
            <a:ext cx="1440160" cy="3801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암호화 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5CC2DE-C22E-0407-D593-BFF9BB35ACDB}"/>
              </a:ext>
            </a:extLst>
          </p:cNvPr>
          <p:cNvSpPr txBox="1"/>
          <p:nvPr/>
        </p:nvSpPr>
        <p:spPr>
          <a:xfrm>
            <a:off x="2893366" y="1215523"/>
            <a:ext cx="8662884" cy="642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1714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범정부 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AI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기반 </a:t>
            </a:r>
            <a:r>
              <a:rPr lang="ko-KR" altLang="en-US" sz="12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통합콜센터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서비스 구축 용역 프로젝트에서 </a:t>
            </a:r>
            <a:r>
              <a:rPr lang="ko-KR" altLang="en-US" sz="12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개인정보데이타를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암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복호화 할 시스템의 아키텍처를 정의하고 프로젝트에 참여한 이해관계자들이 이해하기 쉽도록 기술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90C05-8569-77D4-B9EF-2FB96DCC7DE0}"/>
              </a:ext>
            </a:extLst>
          </p:cNvPr>
          <p:cNvSpPr txBox="1"/>
          <p:nvPr/>
        </p:nvSpPr>
        <p:spPr>
          <a:xfrm>
            <a:off x="5037973" y="3878526"/>
            <a:ext cx="576064" cy="6356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270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000" b="1" kern="0" spc="0" dirty="0">
                <a:solidFill>
                  <a:srgbClr val="FF0000"/>
                </a:solidFill>
                <a:effectLst/>
                <a:latin typeface="함초롬바탕" panose="02030604000101010101" pitchFamily="18" charset="-127"/>
              </a:rPr>
              <a:t>⦸</a:t>
            </a:r>
          </a:p>
        </p:txBody>
      </p:sp>
      <p:pic>
        <p:nvPicPr>
          <p:cNvPr id="13" name="Picture 3" descr="D:\2016\2016_다이퀘스트 ci정비\#Diquest_Pictogram\Pictogram\PPT사용을 위한 PNG변환 픽토그램\사용자.png">
            <a:extLst>
              <a:ext uri="{FF2B5EF4-FFF2-40B4-BE49-F238E27FC236}">
                <a16:creationId xmlns:a16="http://schemas.microsoft.com/office/drawing/2014/main" id="{AF966DC6-E1F1-19B6-FCF1-53B765D59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68" y="2725497"/>
            <a:ext cx="581560" cy="49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C98E566-0CA2-98FD-C5A6-AC221B81317D}"/>
              </a:ext>
            </a:extLst>
          </p:cNvPr>
          <p:cNvSpPr txBox="1"/>
          <p:nvPr/>
        </p:nvSpPr>
        <p:spPr>
          <a:xfrm>
            <a:off x="1153664" y="3279321"/>
            <a:ext cx="5597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사용자</a:t>
            </a:r>
          </a:p>
        </p:txBody>
      </p:sp>
      <p:pic>
        <p:nvPicPr>
          <p:cNvPr id="15" name="Picture 3" descr="D:\2016\2016_다이퀘스트 ci정비\#Diquest_Pictogram\Pictogram\PPT사용을 위한 PNG변환 픽토그램\사용자.png">
            <a:extLst>
              <a:ext uri="{FF2B5EF4-FFF2-40B4-BE49-F238E27FC236}">
                <a16:creationId xmlns:a16="http://schemas.microsoft.com/office/drawing/2014/main" id="{D10C6243-259B-62D2-B404-ADE7C2990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68" y="4077072"/>
            <a:ext cx="581560" cy="49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96849AA-7DA4-B2AA-5DE3-72CF2B9287AC}"/>
              </a:ext>
            </a:extLst>
          </p:cNvPr>
          <p:cNvSpPr txBox="1"/>
          <p:nvPr/>
        </p:nvSpPr>
        <p:spPr>
          <a:xfrm>
            <a:off x="756656" y="4630896"/>
            <a:ext cx="1378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인가받지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않은 사용자</a:t>
            </a:r>
          </a:p>
        </p:txBody>
      </p:sp>
      <p:sp>
        <p:nvSpPr>
          <p:cNvPr id="17" name="모서리가 둥근 직사각형 141">
            <a:extLst>
              <a:ext uri="{FF2B5EF4-FFF2-40B4-BE49-F238E27FC236}">
                <a16:creationId xmlns:a16="http://schemas.microsoft.com/office/drawing/2014/main" id="{A95E104B-12E5-58A8-DAE4-2F26842601B1}"/>
              </a:ext>
            </a:extLst>
          </p:cNvPr>
          <p:cNvSpPr/>
          <p:nvPr/>
        </p:nvSpPr>
        <p:spPr>
          <a:xfrm>
            <a:off x="3670993" y="2204864"/>
            <a:ext cx="2183018" cy="15341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63933" algn="ctr" fontAlgn="ctr">
              <a:spcBef>
                <a:spcPts val="100"/>
              </a:spcBef>
              <a:spcAft>
                <a:spcPts val="100"/>
              </a:spcAft>
              <a:buClr>
                <a:prstClr val="white">
                  <a:lumMod val="65000"/>
                </a:prstClr>
              </a:buClr>
              <a:buSzPct val="80000"/>
              <a:tabLst>
                <a:tab pos="2045712" algn="l"/>
                <a:tab pos="4291652" algn="l"/>
              </a:tabLst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상담</a:t>
            </a: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AP/VOP</a:t>
            </a:r>
            <a:endParaRPr lang="ko-KR" altLang="en-US" sz="11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1175350-A1B7-8431-3B2F-2B3F95E244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180" y="2459383"/>
            <a:ext cx="2072972" cy="1226761"/>
          </a:xfrm>
          <a:prstGeom prst="rect">
            <a:avLst/>
          </a:prstGeom>
        </p:spPr>
      </p:pic>
      <p:sp>
        <p:nvSpPr>
          <p:cNvPr id="19" name="모서리가 둥근 직사각형 141">
            <a:extLst>
              <a:ext uri="{FF2B5EF4-FFF2-40B4-BE49-F238E27FC236}">
                <a16:creationId xmlns:a16="http://schemas.microsoft.com/office/drawing/2014/main" id="{566A01F6-75BB-4E4C-528C-3021144B1A6D}"/>
              </a:ext>
            </a:extLst>
          </p:cNvPr>
          <p:cNvSpPr/>
          <p:nvPr/>
        </p:nvSpPr>
        <p:spPr>
          <a:xfrm>
            <a:off x="7429498" y="2281201"/>
            <a:ext cx="3347022" cy="33204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63933" algn="ctr" fontAlgn="ctr">
              <a:spcBef>
                <a:spcPts val="100"/>
              </a:spcBef>
              <a:spcAft>
                <a:spcPts val="100"/>
              </a:spcAft>
              <a:buClr>
                <a:prstClr val="white">
                  <a:lumMod val="65000"/>
                </a:prstClr>
              </a:buClr>
              <a:buSzPct val="80000"/>
              <a:tabLst>
                <a:tab pos="2045712" algn="l"/>
                <a:tab pos="4291652" algn="l"/>
              </a:tabLst>
            </a:pP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DBMS</a:t>
            </a:r>
            <a:endParaRPr lang="ko-KR" altLang="en-US" sz="11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0" name="모서리가 둥근 직사각형 141">
            <a:extLst>
              <a:ext uri="{FF2B5EF4-FFF2-40B4-BE49-F238E27FC236}">
                <a16:creationId xmlns:a16="http://schemas.microsoft.com/office/drawing/2014/main" id="{616BBB97-FCE4-C192-4586-CB817BA4BA50}"/>
              </a:ext>
            </a:extLst>
          </p:cNvPr>
          <p:cNvSpPr/>
          <p:nvPr/>
        </p:nvSpPr>
        <p:spPr>
          <a:xfrm>
            <a:off x="8568093" y="4526347"/>
            <a:ext cx="1202827" cy="84528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rgbClr val="0083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63933" algn="ctr" fontAlgn="ctr">
              <a:spcBef>
                <a:spcPts val="100"/>
              </a:spcBef>
              <a:spcAft>
                <a:spcPts val="100"/>
              </a:spcAft>
              <a:buClr>
                <a:prstClr val="white">
                  <a:lumMod val="65000"/>
                </a:prstClr>
              </a:buClr>
              <a:buSzPct val="80000"/>
              <a:tabLst>
                <a:tab pos="2045712" algn="l"/>
                <a:tab pos="4291652" algn="l"/>
              </a:tabLst>
            </a:pP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D Amo</a:t>
            </a:r>
            <a:endParaRPr lang="ko-KR" altLang="en-US" sz="11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B01D2E2-3CE2-A455-9DEE-9705706BB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107" y="2962003"/>
            <a:ext cx="947736" cy="83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862BA59-02B8-DE8F-A1C3-CE4574B6A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546" y="2962003"/>
            <a:ext cx="947736" cy="83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31F66F48-7A03-203D-4108-216E5BA65411}"/>
              </a:ext>
            </a:extLst>
          </p:cNvPr>
          <p:cNvSpPr/>
          <p:nvPr/>
        </p:nvSpPr>
        <p:spPr>
          <a:xfrm>
            <a:off x="7906107" y="2852936"/>
            <a:ext cx="285327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49AD437-695A-5560-2991-92F17EA711F6}"/>
              </a:ext>
            </a:extLst>
          </p:cNvPr>
          <p:cNvSpPr/>
          <p:nvPr/>
        </p:nvSpPr>
        <p:spPr>
          <a:xfrm>
            <a:off x="9380545" y="2852936"/>
            <a:ext cx="285327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2" name="Picture 4" descr="뷰어 이미지">
            <a:extLst>
              <a:ext uri="{FF2B5EF4-FFF2-40B4-BE49-F238E27FC236}">
                <a16:creationId xmlns:a16="http://schemas.microsoft.com/office/drawing/2014/main" id="{155C2F90-8B98-7535-2916-5D7271306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753" y="4846091"/>
            <a:ext cx="413202" cy="38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B8CB06D-21A9-9EBF-E289-6A798C21D798}"/>
              </a:ext>
            </a:extLst>
          </p:cNvPr>
          <p:cNvSpPr txBox="1"/>
          <p:nvPr/>
        </p:nvSpPr>
        <p:spPr>
          <a:xfrm>
            <a:off x="9034638" y="4797680"/>
            <a:ext cx="697627" cy="4821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en-US" altLang="ko-KR" b="1" dirty="0"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Security</a:t>
            </a:r>
          </a:p>
          <a:p>
            <a:r>
              <a:rPr lang="en-US" altLang="ko-KR" b="1" dirty="0"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Agent</a:t>
            </a:r>
            <a:endParaRPr lang="ko-KR" altLang="en-US" b="1" dirty="0"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7" name="말풍선: 사각형 26">
            <a:extLst>
              <a:ext uri="{FF2B5EF4-FFF2-40B4-BE49-F238E27FC236}">
                <a16:creationId xmlns:a16="http://schemas.microsoft.com/office/drawing/2014/main" id="{99F25FD7-8536-FCFE-2B49-B3196C9CBC0C}"/>
              </a:ext>
            </a:extLst>
          </p:cNvPr>
          <p:cNvSpPr/>
          <p:nvPr/>
        </p:nvSpPr>
        <p:spPr>
          <a:xfrm>
            <a:off x="9984432" y="4250531"/>
            <a:ext cx="792088" cy="858914"/>
          </a:xfrm>
          <a:prstGeom prst="wedgeRectCallout">
            <a:avLst>
              <a:gd name="adj1" fmla="val -113265"/>
              <a:gd name="adj2" fmla="val 4878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암복호화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접근제어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감사기능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로그저장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872F61-01BB-258F-98F0-9BEE979AFB4F}"/>
              </a:ext>
            </a:extLst>
          </p:cNvPr>
          <p:cNvSpPr txBox="1"/>
          <p:nvPr/>
        </p:nvSpPr>
        <p:spPr>
          <a:xfrm>
            <a:off x="7757590" y="2420888"/>
            <a:ext cx="1290738" cy="4821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기존 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Application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의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레퍼런스 테이블</a:t>
            </a:r>
          </a:p>
        </p:txBody>
      </p: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399429C6-8D32-008B-EA3B-ACFF8C665FAA}"/>
              </a:ext>
            </a:extLst>
          </p:cNvPr>
          <p:cNvCxnSpPr>
            <a:cxnSpLocks/>
            <a:stCxn id="17" idx="1"/>
            <a:endCxn id="13" idx="3"/>
          </p:cNvCxnSpPr>
          <p:nvPr/>
        </p:nvCxnSpPr>
        <p:spPr>
          <a:xfrm rot="10800000">
            <a:off x="1847529" y="2971472"/>
            <a:ext cx="1823465" cy="451"/>
          </a:xfrm>
          <a:prstGeom prst="bentConnector3">
            <a:avLst>
              <a:gd name="adj1" fmla="val 50000"/>
            </a:avLst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3FF5574D-054B-42D5-F419-1B901B152536}"/>
              </a:ext>
            </a:extLst>
          </p:cNvPr>
          <p:cNvCxnSpPr>
            <a:cxnSpLocks/>
          </p:cNvCxnSpPr>
          <p:nvPr/>
        </p:nvCxnSpPr>
        <p:spPr>
          <a:xfrm rot="10800000">
            <a:off x="5854012" y="2974703"/>
            <a:ext cx="1575487" cy="0"/>
          </a:xfrm>
          <a:prstGeom prst="bentConnector3">
            <a:avLst>
              <a:gd name="adj1" fmla="val 50000"/>
            </a:avLst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7C05719-168F-F48B-78E4-E405F91B1E7E}"/>
              </a:ext>
            </a:extLst>
          </p:cNvPr>
          <p:cNvSpPr txBox="1"/>
          <p:nvPr/>
        </p:nvSpPr>
        <p:spPr>
          <a:xfrm>
            <a:off x="2109020" y="2691157"/>
            <a:ext cx="11320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정보요청 및 전달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1C230AF-DBEF-3A3D-102E-EB1DA602A01F}"/>
              </a:ext>
            </a:extLst>
          </p:cNvPr>
          <p:cNvSpPr txBox="1"/>
          <p:nvPr/>
        </p:nvSpPr>
        <p:spPr>
          <a:xfrm>
            <a:off x="6059152" y="2691157"/>
            <a:ext cx="11320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정보요청 및 전달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AF64FF9-3189-5BAD-41AC-EDF36CC593A5}"/>
              </a:ext>
            </a:extLst>
          </p:cNvPr>
          <p:cNvSpPr txBox="1"/>
          <p:nvPr/>
        </p:nvSpPr>
        <p:spPr>
          <a:xfrm>
            <a:off x="9209045" y="2420888"/>
            <a:ext cx="966931" cy="4821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암호화된 원본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테이블</a:t>
            </a:r>
          </a:p>
        </p:txBody>
      </p: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4D1AC2DB-0B81-8EA7-053E-A6C75455A5AD}"/>
              </a:ext>
            </a:extLst>
          </p:cNvPr>
          <p:cNvCxnSpPr>
            <a:cxnSpLocks/>
            <a:stCxn id="20" idx="1"/>
          </p:cNvCxnSpPr>
          <p:nvPr/>
        </p:nvCxnSpPr>
        <p:spPr>
          <a:xfrm rot="10800000">
            <a:off x="8048773" y="3861050"/>
            <a:ext cx="519321" cy="1087941"/>
          </a:xfrm>
          <a:prstGeom prst="bentConnector2">
            <a:avLst/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71D04975-2630-392D-5166-3E2E3C076EC3}"/>
              </a:ext>
            </a:extLst>
          </p:cNvPr>
          <p:cNvCxnSpPr>
            <a:cxnSpLocks/>
            <a:stCxn id="20" idx="0"/>
            <a:endCxn id="25" idx="2"/>
          </p:cNvCxnSpPr>
          <p:nvPr/>
        </p:nvCxnSpPr>
        <p:spPr>
          <a:xfrm rot="5400000" flipH="1" flipV="1">
            <a:off x="9013709" y="4016847"/>
            <a:ext cx="665299" cy="353702"/>
          </a:xfrm>
          <a:prstGeom prst="bentConnector3">
            <a:avLst>
              <a:gd name="adj1" fmla="val 50000"/>
            </a:avLst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B1CF4857-2EDD-40C9-1001-7343BA8A5525}"/>
              </a:ext>
            </a:extLst>
          </p:cNvPr>
          <p:cNvCxnSpPr>
            <a:cxnSpLocks/>
            <a:stCxn id="25" idx="1"/>
            <a:endCxn id="15" idx="3"/>
          </p:cNvCxnSpPr>
          <p:nvPr/>
        </p:nvCxnSpPr>
        <p:spPr>
          <a:xfrm rot="10800000" flipV="1">
            <a:off x="1847529" y="3356992"/>
            <a:ext cx="7533017" cy="966054"/>
          </a:xfrm>
          <a:prstGeom prst="bentConnector3">
            <a:avLst>
              <a:gd name="adj1" fmla="val 5685"/>
            </a:avLst>
          </a:prstGeom>
          <a:ln w="15875">
            <a:solidFill>
              <a:srgbClr val="FF0000"/>
            </a:solidFill>
            <a:headEnd type="triangle"/>
            <a:tailEnd type="triangle"/>
          </a:ln>
          <a:effectLst>
            <a:glow rad="25400">
              <a:srgbClr val="FFC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F6476B31-00E7-C7FC-5F15-A5D5B281A236}"/>
              </a:ext>
            </a:extLst>
          </p:cNvPr>
          <p:cNvCxnSpPr>
            <a:cxnSpLocks/>
            <a:stCxn id="24" idx="1"/>
            <a:endCxn id="15" idx="3"/>
          </p:cNvCxnSpPr>
          <p:nvPr/>
        </p:nvCxnSpPr>
        <p:spPr>
          <a:xfrm rot="10800000" flipV="1">
            <a:off x="1847529" y="3356992"/>
            <a:ext cx="6058579" cy="966054"/>
          </a:xfrm>
          <a:prstGeom prst="bentConnector3">
            <a:avLst>
              <a:gd name="adj1" fmla="val 22929"/>
            </a:avLst>
          </a:prstGeom>
          <a:ln w="15875">
            <a:solidFill>
              <a:srgbClr val="FF0000"/>
            </a:solidFill>
            <a:headEnd type="triangle"/>
            <a:tailEnd type="triangle"/>
          </a:ln>
          <a:effectLst>
            <a:glow rad="25400">
              <a:srgbClr val="FFC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0" name="TextBox 5119">
            <a:extLst>
              <a:ext uri="{FF2B5EF4-FFF2-40B4-BE49-F238E27FC236}">
                <a16:creationId xmlns:a16="http://schemas.microsoft.com/office/drawing/2014/main" id="{13E9C6B3-BA0C-DBD7-56C1-E5A0004AE838}"/>
              </a:ext>
            </a:extLst>
          </p:cNvPr>
          <p:cNvSpPr txBox="1"/>
          <p:nvPr/>
        </p:nvSpPr>
        <p:spPr>
          <a:xfrm>
            <a:off x="2893366" y="4346053"/>
            <a:ext cx="14205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접근 및 복호화 불가능</a:t>
            </a:r>
          </a:p>
        </p:txBody>
      </p:sp>
      <p:grpSp>
        <p:nvGrpSpPr>
          <p:cNvPr id="5126" name="그룹 5125">
            <a:extLst>
              <a:ext uri="{FF2B5EF4-FFF2-40B4-BE49-F238E27FC236}">
                <a16:creationId xmlns:a16="http://schemas.microsoft.com/office/drawing/2014/main" id="{D4B531AE-D4B8-3E21-6272-B035EA0C7447}"/>
              </a:ext>
            </a:extLst>
          </p:cNvPr>
          <p:cNvGrpSpPr/>
          <p:nvPr/>
        </p:nvGrpSpPr>
        <p:grpSpPr>
          <a:xfrm>
            <a:off x="3647754" y="5642477"/>
            <a:ext cx="687868" cy="561537"/>
            <a:chOff x="2319358" y="5048710"/>
            <a:chExt cx="2183018" cy="1534115"/>
          </a:xfrm>
        </p:grpSpPr>
        <p:sp>
          <p:nvSpPr>
            <p:cNvPr id="5124" name="모서리가 둥근 직사각형 141">
              <a:extLst>
                <a:ext uri="{FF2B5EF4-FFF2-40B4-BE49-F238E27FC236}">
                  <a16:creationId xmlns:a16="http://schemas.microsoft.com/office/drawing/2014/main" id="{181BF12A-9C6D-AB25-19A0-9BBBC635237D}"/>
                </a:ext>
              </a:extLst>
            </p:cNvPr>
            <p:cNvSpPr/>
            <p:nvPr/>
          </p:nvSpPr>
          <p:spPr>
            <a:xfrm>
              <a:off x="2319358" y="5048710"/>
              <a:ext cx="2183018" cy="15341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rgbClr val="0083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-63933" algn="ctr" fontAlgn="ctr">
                <a:spcBef>
                  <a:spcPts val="100"/>
                </a:spcBef>
                <a:spcAft>
                  <a:spcPts val="100"/>
                </a:spcAft>
                <a:buClr>
                  <a:prstClr val="white">
                    <a:lumMod val="65000"/>
                  </a:prstClr>
                </a:buClr>
                <a:buSzPct val="80000"/>
                <a:tabLst>
                  <a:tab pos="2045712" algn="l"/>
                  <a:tab pos="4291652" algn="l"/>
                </a:tabLst>
              </a:pPr>
              <a:endPara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5125" name="그림 5124">
              <a:extLst>
                <a:ext uri="{FF2B5EF4-FFF2-40B4-BE49-F238E27FC236}">
                  <a16:creationId xmlns:a16="http://schemas.microsoft.com/office/drawing/2014/main" id="{3416D43A-FB38-F360-5481-7D0283FCA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7545" y="5303229"/>
              <a:ext cx="2072972" cy="1226761"/>
            </a:xfrm>
            <a:prstGeom prst="rect">
              <a:avLst/>
            </a:prstGeom>
          </p:spPr>
        </p:pic>
      </p:grpSp>
      <p:sp>
        <p:nvSpPr>
          <p:cNvPr id="5127" name="TextBox 5126">
            <a:extLst>
              <a:ext uri="{FF2B5EF4-FFF2-40B4-BE49-F238E27FC236}">
                <a16:creationId xmlns:a16="http://schemas.microsoft.com/office/drawing/2014/main" id="{CC958255-779B-F800-6190-C7AA5E50D947}"/>
              </a:ext>
            </a:extLst>
          </p:cNvPr>
          <p:cNvSpPr txBox="1"/>
          <p:nvPr/>
        </p:nvSpPr>
        <p:spPr>
          <a:xfrm>
            <a:off x="3252275" y="6233161"/>
            <a:ext cx="15840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en-US" altLang="ko-KR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D’Amo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Control Center</a:t>
            </a:r>
            <a:endParaRPr lang="ko-KR" altLang="en-US" b="1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5128" name="연결선: 꺾임 5127">
            <a:extLst>
              <a:ext uri="{FF2B5EF4-FFF2-40B4-BE49-F238E27FC236}">
                <a16:creationId xmlns:a16="http://schemas.microsoft.com/office/drawing/2014/main" id="{9E4315B9-A1A4-93EC-D5F5-32F72E9F1D59}"/>
              </a:ext>
            </a:extLst>
          </p:cNvPr>
          <p:cNvCxnSpPr>
            <a:cxnSpLocks/>
            <a:stCxn id="5125" idx="3"/>
            <a:endCxn id="20" idx="2"/>
          </p:cNvCxnSpPr>
          <p:nvPr/>
        </p:nvCxnSpPr>
        <p:spPr>
          <a:xfrm flipV="1">
            <a:off x="4316131" y="5371633"/>
            <a:ext cx="4853376" cy="588524"/>
          </a:xfrm>
          <a:prstGeom prst="bentConnector2">
            <a:avLst/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1" name="TextBox 5130">
            <a:extLst>
              <a:ext uri="{FF2B5EF4-FFF2-40B4-BE49-F238E27FC236}">
                <a16:creationId xmlns:a16="http://schemas.microsoft.com/office/drawing/2014/main" id="{AD1D61D9-AA23-09D7-6632-CAAA2DD5382F}"/>
              </a:ext>
            </a:extLst>
          </p:cNvPr>
          <p:cNvSpPr txBox="1"/>
          <p:nvPr/>
        </p:nvSpPr>
        <p:spPr>
          <a:xfrm>
            <a:off x="5833128" y="5971551"/>
            <a:ext cx="29033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데이터 </a:t>
            </a:r>
            <a:r>
              <a:rPr lang="ko-KR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암복호화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접근제어 설정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로그 및 통계확인</a:t>
            </a:r>
          </a:p>
        </p:txBody>
      </p:sp>
    </p:spTree>
    <p:extLst>
      <p:ext uri="{BB962C8B-B14F-4D97-AF65-F5344CB8AC3E}">
        <p14:creationId xmlns:p14="http://schemas.microsoft.com/office/powerpoint/2010/main" val="3777091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 </a:t>
            </a:r>
            <a:r>
              <a:rPr lang="en-US" altLang="ko-KR" sz="2000" smtClean="0">
                <a:solidFill>
                  <a:srgbClr val="7F7F7F"/>
                </a:solidFill>
              </a:rPr>
              <a:t>- KMS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2564904"/>
            <a:ext cx="2619048" cy="1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5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카카오톡</a:t>
            </a:r>
            <a:r>
              <a:rPr lang="en-US" altLang="ko-KR" dirty="0"/>
              <a:t>/SMS/SNS </a:t>
            </a:r>
            <a:r>
              <a:rPr lang="ko-KR" altLang="en-US" dirty="0"/>
              <a:t>중계 서버 연계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11CD913-27A6-6BBE-DDE3-5685FCDAFA5E}"/>
              </a:ext>
            </a:extLst>
          </p:cNvPr>
          <p:cNvSpPr/>
          <p:nvPr/>
        </p:nvSpPr>
        <p:spPr>
          <a:xfrm>
            <a:off x="585389" y="949407"/>
            <a:ext cx="2140140" cy="5723677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4F30344-E3AB-67E6-326D-B518D555572F}"/>
              </a:ext>
            </a:extLst>
          </p:cNvPr>
          <p:cNvSpPr/>
          <p:nvPr/>
        </p:nvSpPr>
        <p:spPr>
          <a:xfrm>
            <a:off x="581266" y="922688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46AE8AE-A811-819A-0972-4792172E0945}"/>
              </a:ext>
            </a:extLst>
          </p:cNvPr>
          <p:cNvSpPr/>
          <p:nvPr/>
        </p:nvSpPr>
        <p:spPr>
          <a:xfrm>
            <a:off x="5322857" y="970171"/>
            <a:ext cx="4157520" cy="57376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5CD6303-E4F8-3B14-1AC5-4F4D7B8C2ECC}"/>
              </a:ext>
            </a:extLst>
          </p:cNvPr>
          <p:cNvSpPr/>
          <p:nvPr/>
        </p:nvSpPr>
        <p:spPr>
          <a:xfrm>
            <a:off x="5322857" y="970171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24BA49A-AF3D-DD0B-B65D-E2A619395506}"/>
              </a:ext>
            </a:extLst>
          </p:cNvPr>
          <p:cNvSpPr/>
          <p:nvPr/>
        </p:nvSpPr>
        <p:spPr>
          <a:xfrm>
            <a:off x="948285" y="1700808"/>
            <a:ext cx="1566292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Twitter/Facebook</a:t>
            </a:r>
            <a:endParaRPr lang="ko-KR" altLang="en-US" sz="12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4309E5C-7648-191D-6A1C-7268B4F69B72}"/>
              </a:ext>
            </a:extLst>
          </p:cNvPr>
          <p:cNvSpPr/>
          <p:nvPr/>
        </p:nvSpPr>
        <p:spPr>
          <a:xfrm>
            <a:off x="5519936" y="4705660"/>
            <a:ext cx="2617757" cy="1611963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 </a:t>
            </a: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APP</a:t>
            </a:r>
            <a:endParaRPr kumimoji="1" lang="ko-KR" altLang="en-US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3C57C5C2-1EBD-03E8-05F8-005631544DA1}"/>
              </a:ext>
            </a:extLst>
          </p:cNvPr>
          <p:cNvSpPr/>
          <p:nvPr/>
        </p:nvSpPr>
        <p:spPr>
          <a:xfrm>
            <a:off x="6083015" y="5022764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카카오톡 상담 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E765C36-1814-C29D-3C3A-1A5C2FF3510C}"/>
              </a:ext>
            </a:extLst>
          </p:cNvPr>
          <p:cNvSpPr/>
          <p:nvPr/>
        </p:nvSpPr>
        <p:spPr>
          <a:xfrm>
            <a:off x="5519936" y="2689435"/>
            <a:ext cx="2617757" cy="1747678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VOP/</a:t>
            </a: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디지털</a:t>
            </a: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ARS/</a:t>
            </a: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화상상담</a:t>
            </a: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</a:t>
            </a:r>
            <a:endParaRPr kumimoji="1" lang="ko-KR" altLang="en-US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839C9BA-062C-506E-AB76-C7929D7D0D96}"/>
              </a:ext>
            </a:extLst>
          </p:cNvPr>
          <p:cNvSpPr/>
          <p:nvPr/>
        </p:nvSpPr>
        <p:spPr>
          <a:xfrm>
            <a:off x="6083015" y="3221780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SMS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문자 발송 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8F34E7C-3B08-D4D7-8CEF-2F049814D876}"/>
              </a:ext>
            </a:extLst>
          </p:cNvPr>
          <p:cNvSpPr/>
          <p:nvPr/>
        </p:nvSpPr>
        <p:spPr>
          <a:xfrm>
            <a:off x="948285" y="2887813"/>
            <a:ext cx="1566292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SMS (</a:t>
            </a:r>
            <a:r>
              <a:rPr lang="ko-KR" altLang="en-US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통신사</a:t>
            </a:r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lang="ko-KR" altLang="en-US" sz="12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8A45F97-30D4-A713-2D07-09C526F5B5E0}"/>
              </a:ext>
            </a:extLst>
          </p:cNvPr>
          <p:cNvSpPr/>
          <p:nvPr/>
        </p:nvSpPr>
        <p:spPr>
          <a:xfrm>
            <a:off x="948285" y="3950490"/>
            <a:ext cx="1566292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카카오톡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0FDE522-40C3-FD58-DE7E-A198EB80C36E}"/>
              </a:ext>
            </a:extLst>
          </p:cNvPr>
          <p:cNvSpPr/>
          <p:nvPr/>
        </p:nvSpPr>
        <p:spPr>
          <a:xfrm>
            <a:off x="5519936" y="1513586"/>
            <a:ext cx="2617757" cy="907302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kumimoji="1"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SNS </a:t>
            </a:r>
            <a:r>
              <a:rPr kumimoji="1"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 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107B798-29E5-9AE5-2C95-36BEFDB7E13A}"/>
              </a:ext>
            </a:extLst>
          </p:cNvPr>
          <p:cNvSpPr/>
          <p:nvPr/>
        </p:nvSpPr>
        <p:spPr>
          <a:xfrm>
            <a:off x="6083015" y="1926149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SNS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신규 알림 검증 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DB03FCB-33F6-6F9D-2107-E5A24AF40D09}"/>
              </a:ext>
            </a:extLst>
          </p:cNvPr>
          <p:cNvSpPr/>
          <p:nvPr/>
        </p:nvSpPr>
        <p:spPr>
          <a:xfrm>
            <a:off x="6083015" y="3776860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SMS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문자 채팅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(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수신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)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8717B5-3F47-3675-4C39-563AF3A999A2}"/>
              </a:ext>
            </a:extLst>
          </p:cNvPr>
          <p:cNvSpPr/>
          <p:nvPr/>
        </p:nvSpPr>
        <p:spPr>
          <a:xfrm>
            <a:off x="2989610" y="949322"/>
            <a:ext cx="2036421" cy="57376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1733422-8BA9-E581-1DDE-29B9BA3D6C37}"/>
              </a:ext>
            </a:extLst>
          </p:cNvPr>
          <p:cNvSpPr/>
          <p:nvPr/>
        </p:nvSpPr>
        <p:spPr>
          <a:xfrm>
            <a:off x="2989609" y="957146"/>
            <a:ext cx="1566292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BAF40802-5441-0180-3C36-17F8793DC833}"/>
              </a:ext>
            </a:extLst>
          </p:cNvPr>
          <p:cNvSpPr/>
          <p:nvPr/>
        </p:nvSpPr>
        <p:spPr>
          <a:xfrm flipH="1">
            <a:off x="8529961" y="3337511"/>
            <a:ext cx="742665" cy="631461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중계</a:t>
            </a:r>
            <a:endParaRPr kumimoji="1" lang="en-US" altLang="ko-KR" sz="14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 </a:t>
            </a:r>
            <a:endParaRPr kumimoji="1" lang="ko-KR" altLang="en-US" sz="14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A88F42E-D3DA-A48F-D084-1C8E62732555}"/>
              </a:ext>
            </a:extLst>
          </p:cNvPr>
          <p:cNvSpPr/>
          <p:nvPr/>
        </p:nvSpPr>
        <p:spPr>
          <a:xfrm>
            <a:off x="3187858" y="1772816"/>
            <a:ext cx="1680958" cy="4544807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 중계 서버</a:t>
            </a:r>
            <a:endParaRPr lang="en-US" altLang="ko-KR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defTabSz="844762">
              <a:buSzPct val="80000"/>
            </a:pP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API Proxy </a:t>
            </a: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서버</a:t>
            </a:r>
            <a:endParaRPr kumimoji="1" lang="ko-KR" altLang="en-US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endParaRPr kumimoji="1" lang="ko-KR" altLang="en-US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3B17B9CE-8B97-AFF0-C481-7842B802973E}"/>
              </a:ext>
            </a:extLst>
          </p:cNvPr>
          <p:cNvSpPr/>
          <p:nvPr/>
        </p:nvSpPr>
        <p:spPr>
          <a:xfrm>
            <a:off x="3288608" y="3548497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카카오톡 중계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Agent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7A8BA922-5FD0-74D6-B6B2-8F9689ECF2C2}"/>
              </a:ext>
            </a:extLst>
          </p:cNvPr>
          <p:cNvSpPr/>
          <p:nvPr/>
        </p:nvSpPr>
        <p:spPr>
          <a:xfrm>
            <a:off x="3288608" y="3104889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SMS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중계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Agent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62A64BF-410F-D37A-7DE3-B366465698B2}"/>
              </a:ext>
            </a:extLst>
          </p:cNvPr>
          <p:cNvSpPr/>
          <p:nvPr/>
        </p:nvSpPr>
        <p:spPr>
          <a:xfrm>
            <a:off x="3288608" y="2575261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SNS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중계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Agent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561F5036-D95F-DADE-B053-C353B09B4DEB}"/>
              </a:ext>
            </a:extLst>
          </p:cNvPr>
          <p:cNvSpPr/>
          <p:nvPr/>
        </p:nvSpPr>
        <p:spPr>
          <a:xfrm>
            <a:off x="3321316" y="5844926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기타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API Proxy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1BAFCC49-ACCA-C113-DC37-5B08BAB4EAD9}"/>
              </a:ext>
            </a:extLst>
          </p:cNvPr>
          <p:cNvSpPr/>
          <p:nvPr/>
        </p:nvSpPr>
        <p:spPr>
          <a:xfrm>
            <a:off x="3321316" y="5401318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국민신문고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Proxy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C406A30D-80AB-5D68-2AEA-600A12CE8F99}"/>
              </a:ext>
            </a:extLst>
          </p:cNvPr>
          <p:cNvSpPr/>
          <p:nvPr/>
        </p:nvSpPr>
        <p:spPr>
          <a:xfrm>
            <a:off x="3321316" y="4871690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기상청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Proxy 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36DE489A-2A9D-9F1D-F258-211CA53D6B1D}"/>
              </a:ext>
            </a:extLst>
          </p:cNvPr>
          <p:cNvSpPr/>
          <p:nvPr/>
        </p:nvSpPr>
        <p:spPr>
          <a:xfrm>
            <a:off x="6083015" y="5453541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기상청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API 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8ACCC4EF-7E96-4A94-831D-A69CE55658F5}"/>
              </a:ext>
            </a:extLst>
          </p:cNvPr>
          <p:cNvSpPr/>
          <p:nvPr/>
        </p:nvSpPr>
        <p:spPr>
          <a:xfrm>
            <a:off x="6083015" y="5914678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국민신문고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API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3639C608-A940-A7F8-2412-AFDBEE213D9A}"/>
              </a:ext>
            </a:extLst>
          </p:cNvPr>
          <p:cNvSpPr/>
          <p:nvPr/>
        </p:nvSpPr>
        <p:spPr>
          <a:xfrm>
            <a:off x="948285" y="5132623"/>
            <a:ext cx="1566292" cy="57606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기상청 </a:t>
            </a:r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API</a:t>
            </a:r>
          </a:p>
          <a:p>
            <a:pPr algn="ctr"/>
            <a:r>
              <a:rPr lang="ko-KR" altLang="en-US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국민신문고 </a:t>
            </a:r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API</a:t>
            </a:r>
            <a:endParaRPr lang="ko-KR" altLang="en-US" sz="12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37" name="연결선: 꺾임 36">
            <a:extLst>
              <a:ext uri="{FF2B5EF4-FFF2-40B4-BE49-F238E27FC236}">
                <a16:creationId xmlns:a16="http://schemas.microsoft.com/office/drawing/2014/main" id="{CD3351FD-D9A5-4883-3459-11454C78E01D}"/>
              </a:ext>
            </a:extLst>
          </p:cNvPr>
          <p:cNvCxnSpPr>
            <a:cxnSpLocks/>
            <a:stCxn id="23" idx="3"/>
            <a:endCxn id="15" idx="3"/>
          </p:cNvCxnSpPr>
          <p:nvPr/>
        </p:nvCxnSpPr>
        <p:spPr>
          <a:xfrm rot="10800000">
            <a:off x="7574613" y="3397142"/>
            <a:ext cx="955348" cy="2561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C2275EA-0873-434E-13FA-198B3CA9315E}"/>
              </a:ext>
            </a:extLst>
          </p:cNvPr>
          <p:cNvSpPr txBox="1"/>
          <p:nvPr/>
        </p:nvSpPr>
        <p:spPr>
          <a:xfrm>
            <a:off x="9480377" y="3410513"/>
            <a:ext cx="24433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altLang="ko-KR" sz="800" b="1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SMS </a:t>
            </a:r>
            <a:r>
              <a:rPr kumimoji="0" lang="ko-KR" altLang="en-US" sz="800" b="1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메시지 전문을 </a:t>
            </a:r>
            <a:r>
              <a:rPr kumimoji="0" lang="en-US" altLang="ko-KR" sz="800" b="1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DB</a:t>
            </a:r>
            <a:r>
              <a:rPr kumimoji="0" lang="ko-KR" altLang="en-US" sz="800" b="1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에 적재 </a:t>
            </a:r>
            <a:endParaRPr kumimoji="0" lang="en-US" altLang="ko-KR" sz="800" b="1" dirty="0">
              <a:solidFill>
                <a:prstClr val="black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412A9D5E-EFEC-B16B-5D89-D6FB2E4B2212}"/>
              </a:ext>
            </a:extLst>
          </p:cNvPr>
          <p:cNvCxnSpPr>
            <a:cxnSpLocks/>
            <a:stCxn id="13" idx="3"/>
            <a:endCxn id="23" idx="2"/>
          </p:cNvCxnSpPr>
          <p:nvPr/>
        </p:nvCxnSpPr>
        <p:spPr>
          <a:xfrm flipV="1">
            <a:off x="7574613" y="3968972"/>
            <a:ext cx="1326680" cy="1229154"/>
          </a:xfrm>
          <a:prstGeom prst="bentConnector2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CDF0FA2F-3C45-0997-304C-176381ACF8A1}"/>
              </a:ext>
            </a:extLst>
          </p:cNvPr>
          <p:cNvCxnSpPr>
            <a:cxnSpLocks/>
            <a:stCxn id="19" idx="3"/>
            <a:endCxn id="23" idx="0"/>
          </p:cNvCxnSpPr>
          <p:nvPr/>
        </p:nvCxnSpPr>
        <p:spPr>
          <a:xfrm>
            <a:off x="7574613" y="2101511"/>
            <a:ext cx="1326680" cy="1236000"/>
          </a:xfrm>
          <a:prstGeom prst="bentConnector2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0C595D69-AC78-0D10-40EF-A856E2986B46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4780206" y="2106451"/>
            <a:ext cx="1262731" cy="64417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2BE7189A-F1B5-307F-A11B-9184F203291F}"/>
              </a:ext>
            </a:extLst>
          </p:cNvPr>
          <p:cNvCxnSpPr>
            <a:cxnSpLocks/>
            <a:stCxn id="26" idx="3"/>
            <a:endCxn id="15" idx="1"/>
          </p:cNvCxnSpPr>
          <p:nvPr/>
        </p:nvCxnSpPr>
        <p:spPr>
          <a:xfrm>
            <a:off x="4780206" y="3280251"/>
            <a:ext cx="1302809" cy="11689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55" name="연결선: 꺾임 54">
            <a:extLst>
              <a:ext uri="{FF2B5EF4-FFF2-40B4-BE49-F238E27FC236}">
                <a16:creationId xmlns:a16="http://schemas.microsoft.com/office/drawing/2014/main" id="{B6D8E3DA-8B49-0CF6-1DA7-EEE0A717EFAC}"/>
              </a:ext>
            </a:extLst>
          </p:cNvPr>
          <p:cNvCxnSpPr>
            <a:cxnSpLocks/>
            <a:stCxn id="26" idx="3"/>
            <a:endCxn id="20" idx="1"/>
          </p:cNvCxnSpPr>
          <p:nvPr/>
        </p:nvCxnSpPr>
        <p:spPr>
          <a:xfrm>
            <a:off x="4780206" y="3280251"/>
            <a:ext cx="1302809" cy="67197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04C87DB0-C7B9-5A4F-00ED-C135AFEFADEF}"/>
              </a:ext>
            </a:extLst>
          </p:cNvPr>
          <p:cNvCxnSpPr>
            <a:cxnSpLocks/>
            <a:stCxn id="25" idx="3"/>
            <a:endCxn id="13" idx="1"/>
          </p:cNvCxnSpPr>
          <p:nvPr/>
        </p:nvCxnSpPr>
        <p:spPr>
          <a:xfrm>
            <a:off x="4780206" y="3723859"/>
            <a:ext cx="1302809" cy="1474267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6E217A69-604E-931B-CD9C-540BD706FE7E}"/>
              </a:ext>
            </a:extLst>
          </p:cNvPr>
          <p:cNvCxnSpPr>
            <a:cxnSpLocks/>
            <a:stCxn id="31" idx="3"/>
            <a:endCxn id="32" idx="1"/>
          </p:cNvCxnSpPr>
          <p:nvPr/>
        </p:nvCxnSpPr>
        <p:spPr>
          <a:xfrm>
            <a:off x="4812914" y="5047052"/>
            <a:ext cx="1270101" cy="581851"/>
          </a:xfrm>
          <a:prstGeom prst="bentConnector3">
            <a:avLst>
              <a:gd name="adj1" fmla="val 35156"/>
            </a:avLst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194" name="연결선: 꺾임 8193">
            <a:extLst>
              <a:ext uri="{FF2B5EF4-FFF2-40B4-BE49-F238E27FC236}">
                <a16:creationId xmlns:a16="http://schemas.microsoft.com/office/drawing/2014/main" id="{DBAF9BEA-687D-BA25-2145-AC891B1F20E2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4812914" y="5576680"/>
            <a:ext cx="1230023" cy="496131"/>
          </a:xfrm>
          <a:prstGeom prst="bentConnector3">
            <a:avLst>
              <a:gd name="adj1" fmla="val 28541"/>
            </a:avLst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198" name="연결선: 꺾임 8197">
            <a:extLst>
              <a:ext uri="{FF2B5EF4-FFF2-40B4-BE49-F238E27FC236}">
                <a16:creationId xmlns:a16="http://schemas.microsoft.com/office/drawing/2014/main" id="{19B88B5C-AE0F-56A0-8D33-B2076A254483}"/>
              </a:ext>
            </a:extLst>
          </p:cNvPr>
          <p:cNvCxnSpPr>
            <a:cxnSpLocks/>
            <a:stCxn id="29" idx="3"/>
            <a:endCxn id="33" idx="1"/>
          </p:cNvCxnSpPr>
          <p:nvPr/>
        </p:nvCxnSpPr>
        <p:spPr>
          <a:xfrm>
            <a:off x="4812914" y="6020288"/>
            <a:ext cx="1270101" cy="69752"/>
          </a:xfrm>
          <a:prstGeom prst="bentConnector3">
            <a:avLst>
              <a:gd name="adj1" fmla="val 28476"/>
            </a:avLst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202" name="연결선: 꺾임 8201">
            <a:extLst>
              <a:ext uri="{FF2B5EF4-FFF2-40B4-BE49-F238E27FC236}">
                <a16:creationId xmlns:a16="http://schemas.microsoft.com/office/drawing/2014/main" id="{70B7CE72-1EA1-12C2-E632-43832FFAA015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2514577" y="5356686"/>
            <a:ext cx="693888" cy="63969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8205" name="TextBox 8204">
            <a:extLst>
              <a:ext uri="{FF2B5EF4-FFF2-40B4-BE49-F238E27FC236}">
                <a16:creationId xmlns:a16="http://schemas.microsoft.com/office/drawing/2014/main" id="{71BB7FE7-AFFB-9CD4-D0C3-90A5FC45FC63}"/>
              </a:ext>
            </a:extLst>
          </p:cNvPr>
          <p:cNvSpPr txBox="1"/>
          <p:nvPr/>
        </p:nvSpPr>
        <p:spPr>
          <a:xfrm>
            <a:off x="773505" y="5731282"/>
            <a:ext cx="2084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Reverse Proxy setting </a:t>
            </a:r>
          </a:p>
        </p:txBody>
      </p:sp>
      <p:cxnSp>
        <p:nvCxnSpPr>
          <p:cNvPr id="8206" name="연결선: 꺾임 8205">
            <a:extLst>
              <a:ext uri="{FF2B5EF4-FFF2-40B4-BE49-F238E27FC236}">
                <a16:creationId xmlns:a16="http://schemas.microsoft.com/office/drawing/2014/main" id="{505EF8E8-43AA-9A58-5D3E-E2E2991D3C53}"/>
              </a:ext>
            </a:extLst>
          </p:cNvPr>
          <p:cNvCxnSpPr>
            <a:cxnSpLocks/>
            <a:stCxn id="26" idx="1"/>
            <a:endCxn id="16" idx="3"/>
          </p:cNvCxnSpPr>
          <p:nvPr/>
        </p:nvCxnSpPr>
        <p:spPr>
          <a:xfrm rot="10800000">
            <a:off x="2514578" y="3175845"/>
            <a:ext cx="774031" cy="104406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209" name="연결선: 꺾임 8208">
            <a:extLst>
              <a:ext uri="{FF2B5EF4-FFF2-40B4-BE49-F238E27FC236}">
                <a16:creationId xmlns:a16="http://schemas.microsoft.com/office/drawing/2014/main" id="{2BBC8CEC-C529-FBEE-1A7E-76DF35DC7BAC}"/>
              </a:ext>
            </a:extLst>
          </p:cNvPr>
          <p:cNvCxnSpPr>
            <a:cxnSpLocks/>
            <a:stCxn id="25" idx="1"/>
            <a:endCxn id="17" idx="3"/>
          </p:cNvCxnSpPr>
          <p:nvPr/>
        </p:nvCxnSpPr>
        <p:spPr>
          <a:xfrm rot="10800000" flipV="1">
            <a:off x="2514578" y="3723858"/>
            <a:ext cx="774031" cy="514663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213" name="연결선: 꺾임 8212">
            <a:extLst>
              <a:ext uri="{FF2B5EF4-FFF2-40B4-BE49-F238E27FC236}">
                <a16:creationId xmlns:a16="http://schemas.microsoft.com/office/drawing/2014/main" id="{3FF088E6-EB49-51BE-DA76-535F35624DB7}"/>
              </a:ext>
            </a:extLst>
          </p:cNvPr>
          <p:cNvCxnSpPr>
            <a:cxnSpLocks/>
            <a:stCxn id="27" idx="1"/>
            <a:endCxn id="11" idx="3"/>
          </p:cNvCxnSpPr>
          <p:nvPr/>
        </p:nvCxnSpPr>
        <p:spPr>
          <a:xfrm rot="10800000">
            <a:off x="2514578" y="1988841"/>
            <a:ext cx="774031" cy="761783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8216" name="TextBox 4">
            <a:extLst>
              <a:ext uri="{FF2B5EF4-FFF2-40B4-BE49-F238E27FC236}">
                <a16:creationId xmlns:a16="http://schemas.microsoft.com/office/drawing/2014/main" id="{911C6B02-D00D-5A2D-75A3-B9590A09B5D2}"/>
              </a:ext>
            </a:extLst>
          </p:cNvPr>
          <p:cNvSpPr txBox="1"/>
          <p:nvPr/>
        </p:nvSpPr>
        <p:spPr>
          <a:xfrm>
            <a:off x="9084919" y="911237"/>
            <a:ext cx="2885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■ </a:t>
            </a:r>
            <a:r>
              <a:rPr lang="ko-KR" altLang="en-US" sz="8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카카오톡상담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수행을 위한 보안 및 인프라 구성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 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DMZ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구간에 중계서버가 있어 </a:t>
            </a:r>
            <a:r>
              <a:rPr lang="ko-KR" altLang="en-US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클라이언트와 서버 간의 통신을 안전하게 보호</a:t>
            </a:r>
            <a: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함</a:t>
            </a:r>
            <a: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/>
            </a:r>
            <a:b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▷ </a:t>
            </a:r>
            <a: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SSL</a:t>
            </a:r>
            <a:r>
              <a:rPr lang="ko-KR" altLang="en-US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보안 프로토콜을 사용하여 데이터를 암호화하고 중간자 공격을 방지함</a:t>
            </a:r>
            <a:endParaRPr lang="en-US" altLang="ko-KR" sz="800" b="0" i="0" dirty="0">
              <a:effectLst/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 상담이력은 </a:t>
            </a:r>
            <a:r>
              <a:rPr lang="ko-KR" altLang="en-US" sz="800" dirty="0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안전한 </a:t>
            </a:r>
            <a:r>
              <a:rPr lang="ko-KR" altLang="en-US" sz="800" dirty="0" err="1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내부망</a:t>
            </a:r>
            <a:r>
              <a:rPr lang="ko-KR" altLang="en-US" sz="800" dirty="0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DB</a:t>
            </a:r>
            <a:r>
              <a:rPr lang="ko-KR" altLang="en-US" sz="800" dirty="0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서버에 보관함</a:t>
            </a:r>
            <a:endParaRPr lang="en-US" altLang="ko-KR" sz="800" dirty="0">
              <a:solidFill>
                <a:srgbClr val="0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 각 네트워크 </a:t>
            </a:r>
            <a:r>
              <a:rPr lang="ko-KR" altLang="en-US" sz="8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망별로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보안장비를 설치하여 보안을 강화하고 주요 데이터를 보호함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■ </a:t>
            </a:r>
            <a:r>
              <a:rPr lang="ko-KR" altLang="en-US" sz="8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카카오톡상담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자동종료 시간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8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안내멘트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2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분 동안 고객 응답 없을 경우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 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선생님 문의사항이 없으시면 상담이 종료될 예정입니다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 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내용을 입력해 주시면 상담이 지속됩니다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..</a:t>
            </a: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3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분 동안 고객 응답 없을 경우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선생님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마지막 메시지를 남긴 이후 응답 대기시간이 초과하여 상담이 자동 종료 되었습니다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상담종료 후 재상담시 새로운 상담사가 배정됩니다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추가 문의사항이 있으신 경우 메시지를 입력해 주세요</a:t>
            </a:r>
          </a:p>
        </p:txBody>
      </p:sp>
    </p:spTree>
    <p:extLst>
      <p:ext uri="{BB962C8B-B14F-4D97-AF65-F5344CB8AC3E}">
        <p14:creationId xmlns:p14="http://schemas.microsoft.com/office/powerpoint/2010/main" val="4024683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슬라이드 번호 개체 틀 12"/>
          <p:cNvSpPr>
            <a:spLocks noGrp="1"/>
          </p:cNvSpPr>
          <p:nvPr>
            <p:ph type="sldNum" sz="quarter" idx="4294967295"/>
          </p:nvPr>
        </p:nvSpPr>
        <p:spPr>
          <a:xfrm>
            <a:off x="0" y="6486525"/>
            <a:ext cx="2743200" cy="365125"/>
          </a:xfrm>
        </p:spPr>
        <p:txBody>
          <a:bodyPr/>
          <a:lstStyle/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17" name="직사각형 516">
            <a:extLst>
              <a:ext uri="{FF2B5EF4-FFF2-40B4-BE49-F238E27FC236}">
                <a16:creationId xmlns:a16="http://schemas.microsoft.com/office/drawing/2014/main" id="{486E60B9-BE00-9F4B-46A4-A22B04245E6D}"/>
              </a:ext>
            </a:extLst>
          </p:cNvPr>
          <p:cNvSpPr/>
          <p:nvPr/>
        </p:nvSpPr>
        <p:spPr>
          <a:xfrm>
            <a:off x="308610" y="1124745"/>
            <a:ext cx="2147306" cy="331290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행정안전부</a:t>
            </a:r>
          </a:p>
        </p:txBody>
      </p:sp>
      <p:sp>
        <p:nvSpPr>
          <p:cNvPr id="518" name="직사각형 517">
            <a:extLst>
              <a:ext uri="{FF2B5EF4-FFF2-40B4-BE49-F238E27FC236}">
                <a16:creationId xmlns:a16="http://schemas.microsoft.com/office/drawing/2014/main" id="{AB66EB26-E652-4597-F8A5-B758296F564F}"/>
              </a:ext>
            </a:extLst>
          </p:cNvPr>
          <p:cNvSpPr/>
          <p:nvPr/>
        </p:nvSpPr>
        <p:spPr>
          <a:xfrm>
            <a:off x="393342" y="1738415"/>
            <a:ext cx="541662" cy="109268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경찰</a:t>
            </a: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(112)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19" name="직사각형 518">
            <a:extLst>
              <a:ext uri="{FF2B5EF4-FFF2-40B4-BE49-F238E27FC236}">
                <a16:creationId xmlns:a16="http://schemas.microsoft.com/office/drawing/2014/main" id="{B7A60483-D800-084A-4424-EF134AA947CE}"/>
              </a:ext>
            </a:extLst>
          </p:cNvPr>
          <p:cNvSpPr/>
          <p:nvPr/>
        </p:nvSpPr>
        <p:spPr>
          <a:xfrm>
            <a:off x="393342" y="3074604"/>
            <a:ext cx="541662" cy="109268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소방</a:t>
            </a: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(119)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20" name="직사각형 519">
            <a:extLst>
              <a:ext uri="{FF2B5EF4-FFF2-40B4-BE49-F238E27FC236}">
                <a16:creationId xmlns:a16="http://schemas.microsoft.com/office/drawing/2014/main" id="{D8A1A408-FEAA-D9A7-3931-25907E17039B}"/>
              </a:ext>
            </a:extLst>
          </p:cNvPr>
          <p:cNvSpPr/>
          <p:nvPr/>
        </p:nvSpPr>
        <p:spPr>
          <a:xfrm>
            <a:off x="393342" y="4410793"/>
            <a:ext cx="541662" cy="109268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해경</a:t>
            </a: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(122)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21" name="직사각형 520">
            <a:extLst>
              <a:ext uri="{FF2B5EF4-FFF2-40B4-BE49-F238E27FC236}">
                <a16:creationId xmlns:a16="http://schemas.microsoft.com/office/drawing/2014/main" id="{A053B8A3-CD2E-A5D1-CE80-04DFF41395B8}"/>
              </a:ext>
            </a:extLst>
          </p:cNvPr>
          <p:cNvSpPr/>
          <p:nvPr/>
        </p:nvSpPr>
        <p:spPr>
          <a:xfrm>
            <a:off x="1709812" y="2676559"/>
            <a:ext cx="593527" cy="117916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22" name="꺾인 연결선 14">
            <a:extLst>
              <a:ext uri="{FF2B5EF4-FFF2-40B4-BE49-F238E27FC236}">
                <a16:creationId xmlns:a16="http://schemas.microsoft.com/office/drawing/2014/main" id="{74EA917B-168F-1045-569C-DDA080EEE314}"/>
              </a:ext>
            </a:extLst>
          </p:cNvPr>
          <p:cNvCxnSpPr>
            <a:stCxn id="518" idx="3"/>
            <a:endCxn id="521" idx="0"/>
          </p:cNvCxnSpPr>
          <p:nvPr/>
        </p:nvCxnSpPr>
        <p:spPr>
          <a:xfrm>
            <a:off x="935004" y="2284759"/>
            <a:ext cx="1071572" cy="391800"/>
          </a:xfrm>
          <a:prstGeom prst="bentConnector2">
            <a:avLst/>
          </a:prstGeom>
          <a:noFill/>
          <a:ln w="9525" cap="flat" cmpd="sng" algn="ctr">
            <a:solidFill>
              <a:srgbClr val="010DFF"/>
            </a:solidFill>
            <a:prstDash val="solid"/>
          </a:ln>
          <a:effectLst/>
        </p:spPr>
      </p:cxnSp>
      <p:cxnSp>
        <p:nvCxnSpPr>
          <p:cNvPr id="523" name="꺾인 연결선 16">
            <a:extLst>
              <a:ext uri="{FF2B5EF4-FFF2-40B4-BE49-F238E27FC236}">
                <a16:creationId xmlns:a16="http://schemas.microsoft.com/office/drawing/2014/main" id="{1878B6F9-5312-BBE7-EE91-64FFF88A836E}"/>
              </a:ext>
            </a:extLst>
          </p:cNvPr>
          <p:cNvCxnSpPr>
            <a:stCxn id="519" idx="3"/>
            <a:endCxn id="546" idx="1"/>
          </p:cNvCxnSpPr>
          <p:nvPr/>
        </p:nvCxnSpPr>
        <p:spPr>
          <a:xfrm flipV="1">
            <a:off x="935004" y="3315257"/>
            <a:ext cx="816547" cy="305691"/>
          </a:xfrm>
          <a:prstGeom prst="bentConnector3">
            <a:avLst/>
          </a:prstGeom>
          <a:noFill/>
          <a:ln w="9525" cap="flat" cmpd="sng" algn="ctr">
            <a:solidFill>
              <a:srgbClr val="010DFF"/>
            </a:solidFill>
            <a:prstDash val="solid"/>
          </a:ln>
          <a:effectLst/>
        </p:spPr>
      </p:cxnSp>
      <p:cxnSp>
        <p:nvCxnSpPr>
          <p:cNvPr id="524" name="꺾인 연결선 20">
            <a:extLst>
              <a:ext uri="{FF2B5EF4-FFF2-40B4-BE49-F238E27FC236}">
                <a16:creationId xmlns:a16="http://schemas.microsoft.com/office/drawing/2014/main" id="{DD511C0A-AF51-5007-3983-726816361479}"/>
              </a:ext>
            </a:extLst>
          </p:cNvPr>
          <p:cNvCxnSpPr>
            <a:stCxn id="520" idx="3"/>
            <a:endCxn id="521" idx="2"/>
          </p:cNvCxnSpPr>
          <p:nvPr/>
        </p:nvCxnSpPr>
        <p:spPr>
          <a:xfrm flipV="1">
            <a:off x="935004" y="3855725"/>
            <a:ext cx="1071572" cy="1101411"/>
          </a:xfrm>
          <a:prstGeom prst="bentConnector2">
            <a:avLst/>
          </a:prstGeom>
          <a:noFill/>
          <a:ln w="9525" cap="flat" cmpd="sng" algn="ctr">
            <a:solidFill>
              <a:srgbClr val="010DFF"/>
            </a:solidFill>
            <a:prstDash val="solid"/>
          </a:ln>
          <a:effectLst/>
        </p:spPr>
      </p:cxnSp>
      <p:grpSp>
        <p:nvGrpSpPr>
          <p:cNvPr id="525" name="그룹 524">
            <a:extLst>
              <a:ext uri="{FF2B5EF4-FFF2-40B4-BE49-F238E27FC236}">
                <a16:creationId xmlns:a16="http://schemas.microsoft.com/office/drawing/2014/main" id="{3756EE0B-92F3-FB2C-8076-7AA985B23836}"/>
              </a:ext>
            </a:extLst>
          </p:cNvPr>
          <p:cNvGrpSpPr/>
          <p:nvPr/>
        </p:nvGrpSpPr>
        <p:grpSpPr>
          <a:xfrm>
            <a:off x="1236515" y="2002378"/>
            <a:ext cx="285406" cy="602950"/>
            <a:chOff x="1550676" y="2520615"/>
            <a:chExt cx="277707" cy="590878"/>
          </a:xfrm>
        </p:grpSpPr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AF4955AF-1EB7-308E-56E7-FC6B24803D6E}"/>
                </a:ext>
              </a:extLst>
            </p:cNvPr>
            <p:cNvSpPr txBox="1"/>
            <p:nvPr/>
          </p:nvSpPr>
          <p:spPr>
            <a:xfrm>
              <a:off x="1550676" y="2520615"/>
              <a:ext cx="230832" cy="5396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27" name="TextBox 526">
              <a:extLst>
                <a:ext uri="{FF2B5EF4-FFF2-40B4-BE49-F238E27FC236}">
                  <a16:creationId xmlns:a16="http://schemas.microsoft.com/office/drawing/2014/main" id="{8CFB0AC3-45DF-946E-E76C-95744B3EDE71}"/>
                </a:ext>
              </a:extLst>
            </p:cNvPr>
            <p:cNvSpPr txBox="1"/>
            <p:nvPr/>
          </p:nvSpPr>
          <p:spPr>
            <a:xfrm>
              <a:off x="1597551" y="2571859"/>
              <a:ext cx="230832" cy="539634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 연계</a:t>
              </a:r>
            </a:p>
          </p:txBody>
        </p:sp>
      </p:grpSp>
      <p:grpSp>
        <p:nvGrpSpPr>
          <p:cNvPr id="528" name="그룹 527">
            <a:extLst>
              <a:ext uri="{FF2B5EF4-FFF2-40B4-BE49-F238E27FC236}">
                <a16:creationId xmlns:a16="http://schemas.microsoft.com/office/drawing/2014/main" id="{B1F77843-76E2-6099-EAE9-BECF7447D06F}"/>
              </a:ext>
            </a:extLst>
          </p:cNvPr>
          <p:cNvGrpSpPr/>
          <p:nvPr/>
        </p:nvGrpSpPr>
        <p:grpSpPr>
          <a:xfrm>
            <a:off x="1236516" y="3315256"/>
            <a:ext cx="274672" cy="582733"/>
            <a:chOff x="1550676" y="3807208"/>
            <a:chExt cx="267262" cy="571066"/>
          </a:xfrm>
        </p:grpSpPr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45992481-F4B3-929E-B8EA-8EFECD77089C}"/>
                </a:ext>
              </a:extLst>
            </p:cNvPr>
            <p:cNvSpPr txBox="1"/>
            <p:nvPr/>
          </p:nvSpPr>
          <p:spPr>
            <a:xfrm>
              <a:off x="1550676" y="3807208"/>
              <a:ext cx="230832" cy="5396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0" name="TextBox 529">
              <a:extLst>
                <a:ext uri="{FF2B5EF4-FFF2-40B4-BE49-F238E27FC236}">
                  <a16:creationId xmlns:a16="http://schemas.microsoft.com/office/drawing/2014/main" id="{C0BEE1AD-5D62-62D2-BFB9-545351A2518D}"/>
                </a:ext>
              </a:extLst>
            </p:cNvPr>
            <p:cNvSpPr txBox="1"/>
            <p:nvPr/>
          </p:nvSpPr>
          <p:spPr>
            <a:xfrm>
              <a:off x="1587106" y="3838640"/>
              <a:ext cx="230832" cy="539634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 연계</a:t>
              </a:r>
            </a:p>
          </p:txBody>
        </p:sp>
      </p:grpSp>
      <p:grpSp>
        <p:nvGrpSpPr>
          <p:cNvPr id="531" name="그룹 530">
            <a:extLst>
              <a:ext uri="{FF2B5EF4-FFF2-40B4-BE49-F238E27FC236}">
                <a16:creationId xmlns:a16="http://schemas.microsoft.com/office/drawing/2014/main" id="{F974AC05-8C2E-4A53-2CF1-BC8F21651318}"/>
              </a:ext>
            </a:extLst>
          </p:cNvPr>
          <p:cNvGrpSpPr/>
          <p:nvPr/>
        </p:nvGrpSpPr>
        <p:grpSpPr>
          <a:xfrm>
            <a:off x="1236525" y="4650645"/>
            <a:ext cx="266858" cy="582733"/>
            <a:chOff x="1550679" y="5115861"/>
            <a:chExt cx="259658" cy="571066"/>
          </a:xfrm>
        </p:grpSpPr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FF0F91C1-41A5-AEB0-5883-301008A48038}"/>
                </a:ext>
              </a:extLst>
            </p:cNvPr>
            <p:cNvSpPr txBox="1"/>
            <p:nvPr/>
          </p:nvSpPr>
          <p:spPr>
            <a:xfrm>
              <a:off x="1550679" y="5115861"/>
              <a:ext cx="230831" cy="5396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3" name="TextBox 532">
              <a:extLst>
                <a:ext uri="{FF2B5EF4-FFF2-40B4-BE49-F238E27FC236}">
                  <a16:creationId xmlns:a16="http://schemas.microsoft.com/office/drawing/2014/main" id="{BA51B357-24B7-FA5B-CA91-82FC3004B21D}"/>
                </a:ext>
              </a:extLst>
            </p:cNvPr>
            <p:cNvSpPr txBox="1"/>
            <p:nvPr/>
          </p:nvSpPr>
          <p:spPr>
            <a:xfrm>
              <a:off x="1579506" y="5147293"/>
              <a:ext cx="230831" cy="539634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 연계</a:t>
              </a:r>
            </a:p>
          </p:txBody>
        </p:sp>
      </p:grpSp>
      <p:sp>
        <p:nvSpPr>
          <p:cNvPr id="534" name="직사각형 533">
            <a:extLst>
              <a:ext uri="{FF2B5EF4-FFF2-40B4-BE49-F238E27FC236}">
                <a16:creationId xmlns:a16="http://schemas.microsoft.com/office/drawing/2014/main" id="{3A6C1CA1-0303-DE54-1F44-793084074E48}"/>
              </a:ext>
            </a:extLst>
          </p:cNvPr>
          <p:cNvSpPr/>
          <p:nvPr/>
        </p:nvSpPr>
        <p:spPr>
          <a:xfrm>
            <a:off x="308610" y="1456034"/>
            <a:ext cx="2142241" cy="4912537"/>
          </a:xfrm>
          <a:prstGeom prst="rect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B7FD9253-A242-8084-974D-D674958997AD}"/>
              </a:ext>
            </a:extLst>
          </p:cNvPr>
          <p:cNvSpPr txBox="1"/>
          <p:nvPr/>
        </p:nvSpPr>
        <p:spPr>
          <a:xfrm>
            <a:off x="777273" y="1455587"/>
            <a:ext cx="1407825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000" b="1">
                <a:latin typeface="+mn-ea"/>
              </a:defRPr>
            </a:lvl1pPr>
          </a:lstStyle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연계</a:t>
            </a:r>
          </a:p>
        </p:txBody>
      </p:sp>
      <p:sp>
        <p:nvSpPr>
          <p:cNvPr id="536" name="직사각형 535">
            <a:extLst>
              <a:ext uri="{FF2B5EF4-FFF2-40B4-BE49-F238E27FC236}">
                <a16:creationId xmlns:a16="http://schemas.microsoft.com/office/drawing/2014/main" id="{F445170A-76FB-327D-B693-9A3F35CB1F23}"/>
              </a:ext>
            </a:extLst>
          </p:cNvPr>
          <p:cNvSpPr/>
          <p:nvPr/>
        </p:nvSpPr>
        <p:spPr>
          <a:xfrm>
            <a:off x="2683743" y="2291588"/>
            <a:ext cx="2476311" cy="1761719"/>
          </a:xfrm>
          <a:prstGeom prst="rect">
            <a:avLst/>
          </a:prstGeom>
          <a:noFill/>
          <a:ln w="635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7" name="TextBox 536">
            <a:extLst>
              <a:ext uri="{FF2B5EF4-FFF2-40B4-BE49-F238E27FC236}">
                <a16:creationId xmlns:a16="http://schemas.microsoft.com/office/drawing/2014/main" id="{956175A5-1AD4-96F3-564A-339B5BE3B1C9}"/>
              </a:ext>
            </a:extLst>
          </p:cNvPr>
          <p:cNvSpPr txBox="1"/>
          <p:nvPr/>
        </p:nvSpPr>
        <p:spPr>
          <a:xfrm>
            <a:off x="2783542" y="2095870"/>
            <a:ext cx="1299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연계</a:t>
            </a:r>
            <a:r>
              <a:rPr kumimoji="0" lang="en-US" altLang="ko-KR" sz="9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(110)</a:t>
            </a:r>
            <a:endParaRPr kumimoji="0" lang="ko-KR" altLang="en-US" sz="9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40" name="꺾인 연결선 69">
            <a:extLst>
              <a:ext uri="{FF2B5EF4-FFF2-40B4-BE49-F238E27FC236}">
                <a16:creationId xmlns:a16="http://schemas.microsoft.com/office/drawing/2014/main" id="{DD6E9EA9-16FF-D606-0F72-AD02ABB0D590}"/>
              </a:ext>
            </a:extLst>
          </p:cNvPr>
          <p:cNvCxnSpPr>
            <a:cxnSpLocks/>
            <a:stCxn id="543" idx="3"/>
            <a:endCxn id="654" idx="1"/>
          </p:cNvCxnSpPr>
          <p:nvPr/>
        </p:nvCxnSpPr>
        <p:spPr>
          <a:xfrm>
            <a:off x="2984945" y="3441739"/>
            <a:ext cx="300257" cy="258604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grpSp>
        <p:nvGrpSpPr>
          <p:cNvPr id="541" name="그룹 540">
            <a:extLst>
              <a:ext uri="{FF2B5EF4-FFF2-40B4-BE49-F238E27FC236}">
                <a16:creationId xmlns:a16="http://schemas.microsoft.com/office/drawing/2014/main" id="{25618C4B-E03A-AF0C-7493-8DD15B0B525B}"/>
              </a:ext>
            </a:extLst>
          </p:cNvPr>
          <p:cNvGrpSpPr/>
          <p:nvPr/>
        </p:nvGrpSpPr>
        <p:grpSpPr>
          <a:xfrm>
            <a:off x="2711624" y="3087981"/>
            <a:ext cx="273321" cy="670601"/>
            <a:chOff x="1542045" y="3807205"/>
            <a:chExt cx="275893" cy="571069"/>
          </a:xfrm>
        </p:grpSpPr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C5B5122B-5876-2969-FE0E-6B18264A3CA4}"/>
                </a:ext>
              </a:extLst>
            </p:cNvPr>
            <p:cNvSpPr txBox="1"/>
            <p:nvPr/>
          </p:nvSpPr>
          <p:spPr>
            <a:xfrm>
              <a:off x="1542045" y="3807205"/>
              <a:ext cx="239464" cy="5396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9B4AE180-2726-2060-8078-15683E1340F0}"/>
                </a:ext>
              </a:extLst>
            </p:cNvPr>
            <p:cNvSpPr txBox="1"/>
            <p:nvPr/>
          </p:nvSpPr>
          <p:spPr>
            <a:xfrm>
              <a:off x="1578474" y="3838640"/>
              <a:ext cx="239464" cy="539634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 연계</a:t>
              </a:r>
            </a:p>
          </p:txBody>
        </p:sp>
      </p:grpSp>
      <p:cxnSp>
        <p:nvCxnSpPr>
          <p:cNvPr id="544" name="꺾인 연결선 77">
            <a:extLst>
              <a:ext uri="{FF2B5EF4-FFF2-40B4-BE49-F238E27FC236}">
                <a16:creationId xmlns:a16="http://schemas.microsoft.com/office/drawing/2014/main" id="{1DA14E93-962C-E67E-4DF5-34C37458EF17}"/>
              </a:ext>
            </a:extLst>
          </p:cNvPr>
          <p:cNvCxnSpPr>
            <a:cxnSpLocks/>
            <a:stCxn id="543" idx="3"/>
            <a:endCxn id="653" idx="1"/>
          </p:cNvCxnSpPr>
          <p:nvPr/>
        </p:nvCxnSpPr>
        <p:spPr>
          <a:xfrm flipV="1">
            <a:off x="2984945" y="3028415"/>
            <a:ext cx="286389" cy="413324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545" name="직선 연결선 544">
            <a:extLst>
              <a:ext uri="{FF2B5EF4-FFF2-40B4-BE49-F238E27FC236}">
                <a16:creationId xmlns:a16="http://schemas.microsoft.com/office/drawing/2014/main" id="{133A50A7-CD35-B7D9-C63D-96E42FCF77F3}"/>
              </a:ext>
            </a:extLst>
          </p:cNvPr>
          <p:cNvCxnSpPr>
            <a:cxnSpLocks/>
            <a:endCxn id="543" idx="1"/>
          </p:cNvCxnSpPr>
          <p:nvPr/>
        </p:nvCxnSpPr>
        <p:spPr>
          <a:xfrm>
            <a:off x="2082132" y="3441735"/>
            <a:ext cx="665581" cy="4"/>
          </a:xfrm>
          <a:prstGeom prst="line">
            <a:avLst/>
          </a:prstGeom>
          <a:noFill/>
          <a:ln w="9525" cap="flat" cmpd="sng" algn="ctr">
            <a:solidFill>
              <a:srgbClr val="010DFF"/>
            </a:solidFill>
            <a:prstDash val="solid"/>
          </a:ln>
          <a:effectLst/>
        </p:spPr>
      </p:cxnSp>
      <p:sp>
        <p:nvSpPr>
          <p:cNvPr id="546" name="직사각형 545">
            <a:extLst>
              <a:ext uri="{FF2B5EF4-FFF2-40B4-BE49-F238E27FC236}">
                <a16:creationId xmlns:a16="http://schemas.microsoft.com/office/drawing/2014/main" id="{110F7162-9379-FFD3-FF37-29524E1BDEFE}"/>
              </a:ext>
            </a:extLst>
          </p:cNvPr>
          <p:cNvSpPr/>
          <p:nvPr/>
        </p:nvSpPr>
        <p:spPr>
          <a:xfrm>
            <a:off x="1751551" y="2715574"/>
            <a:ext cx="593527" cy="119936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공동관리센터</a:t>
            </a:r>
            <a:endParaRPr kumimoji="0" lang="en-US" altLang="ko-KR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연계서버</a:t>
            </a:r>
            <a:endParaRPr kumimoji="0" lang="en-US" altLang="ko-KR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(ESB)</a:t>
            </a:r>
            <a:endParaRPr kumimoji="0" lang="ko-KR" altLang="en-US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47" name="그룹 546">
            <a:extLst>
              <a:ext uri="{FF2B5EF4-FFF2-40B4-BE49-F238E27FC236}">
                <a16:creationId xmlns:a16="http://schemas.microsoft.com/office/drawing/2014/main" id="{786D514C-C0CA-4A44-917B-03E45A76CA61}"/>
              </a:ext>
            </a:extLst>
          </p:cNvPr>
          <p:cNvGrpSpPr/>
          <p:nvPr/>
        </p:nvGrpSpPr>
        <p:grpSpPr>
          <a:xfrm>
            <a:off x="2770110" y="4725504"/>
            <a:ext cx="1605408" cy="1012884"/>
            <a:chOff x="4584699" y="5406161"/>
            <a:chExt cx="1562101" cy="992605"/>
          </a:xfrm>
        </p:grpSpPr>
        <p:sp>
          <p:nvSpPr>
            <p:cNvPr id="548" name="모서리가 둥근 직사각형 90">
              <a:extLst>
                <a:ext uri="{FF2B5EF4-FFF2-40B4-BE49-F238E27FC236}">
                  <a16:creationId xmlns:a16="http://schemas.microsoft.com/office/drawing/2014/main" id="{EB4E465F-FE90-EDE7-54C1-E243CB12B764}"/>
                </a:ext>
              </a:extLst>
            </p:cNvPr>
            <p:cNvSpPr/>
            <p:nvPr/>
          </p:nvSpPr>
          <p:spPr>
            <a:xfrm>
              <a:off x="4682324" y="5750258"/>
              <a:ext cx="654525" cy="561315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</a:t>
              </a: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#1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(Agent)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9" name="모서리가 둥근 직사각형 91">
              <a:extLst>
                <a:ext uri="{FF2B5EF4-FFF2-40B4-BE49-F238E27FC236}">
                  <a16:creationId xmlns:a16="http://schemas.microsoft.com/office/drawing/2014/main" id="{F6A28DEE-8821-53F9-9DBC-10AFA1AA6F9A}"/>
                </a:ext>
              </a:extLst>
            </p:cNvPr>
            <p:cNvSpPr/>
            <p:nvPr/>
          </p:nvSpPr>
          <p:spPr>
            <a:xfrm>
              <a:off x="5397770" y="5750258"/>
              <a:ext cx="654525" cy="561315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</a:t>
              </a: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#2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(Agent)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0" name="직사각형 549">
              <a:extLst>
                <a:ext uri="{FF2B5EF4-FFF2-40B4-BE49-F238E27FC236}">
                  <a16:creationId xmlns:a16="http://schemas.microsoft.com/office/drawing/2014/main" id="{4F3C2FC4-FCD7-55E5-8070-FB11F4AADA0B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A6C8DD15-C523-D14E-5DE6-CE90F59B1530}"/>
                </a:ext>
              </a:extLst>
            </p:cNvPr>
            <p:cNvSpPr txBox="1"/>
            <p:nvPr/>
          </p:nvSpPr>
          <p:spPr>
            <a:xfrm>
              <a:off x="4938653" y="5511483"/>
              <a:ext cx="964458" cy="164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경찰민원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(182)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52" name="그룹 551">
            <a:extLst>
              <a:ext uri="{FF2B5EF4-FFF2-40B4-BE49-F238E27FC236}">
                <a16:creationId xmlns:a16="http://schemas.microsoft.com/office/drawing/2014/main" id="{B6E2FA25-BFF0-7F31-A8DE-F5FB6A7C517E}"/>
              </a:ext>
            </a:extLst>
          </p:cNvPr>
          <p:cNvGrpSpPr/>
          <p:nvPr/>
        </p:nvGrpSpPr>
        <p:grpSpPr>
          <a:xfrm>
            <a:off x="4558628" y="4732612"/>
            <a:ext cx="1605408" cy="1012884"/>
            <a:chOff x="4584699" y="5406161"/>
            <a:chExt cx="1562101" cy="992605"/>
          </a:xfrm>
        </p:grpSpPr>
        <p:sp>
          <p:nvSpPr>
            <p:cNvPr id="553" name="모서리가 둥근 직사각형 112">
              <a:extLst>
                <a:ext uri="{FF2B5EF4-FFF2-40B4-BE49-F238E27FC236}">
                  <a16:creationId xmlns:a16="http://schemas.microsoft.com/office/drawing/2014/main" id="{AF383E79-CAAB-A8B7-EB3F-9B56666328C8}"/>
                </a:ext>
              </a:extLst>
            </p:cNvPr>
            <p:cNvSpPr/>
            <p:nvPr/>
          </p:nvSpPr>
          <p:spPr>
            <a:xfrm>
              <a:off x="4682324" y="5755992"/>
              <a:ext cx="654525" cy="555581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</a:t>
              </a: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#1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(Agent)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4" name="모서리가 둥근 직사각형 113">
              <a:extLst>
                <a:ext uri="{FF2B5EF4-FFF2-40B4-BE49-F238E27FC236}">
                  <a16:creationId xmlns:a16="http://schemas.microsoft.com/office/drawing/2014/main" id="{4C6C0B2E-9E81-7B9B-2C76-C5A5C5E33666}"/>
                </a:ext>
              </a:extLst>
            </p:cNvPr>
            <p:cNvSpPr/>
            <p:nvPr/>
          </p:nvSpPr>
          <p:spPr>
            <a:xfrm>
              <a:off x="5397770" y="5755992"/>
              <a:ext cx="654525" cy="555581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</a:t>
              </a: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#2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(Agent)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5" name="직사각형 554">
              <a:extLst>
                <a:ext uri="{FF2B5EF4-FFF2-40B4-BE49-F238E27FC236}">
                  <a16:creationId xmlns:a16="http://schemas.microsoft.com/office/drawing/2014/main" id="{E2C1B156-2858-F922-480D-7590236FA945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6BE4222E-2D28-643B-B940-55E5B40EBCF5}"/>
                </a:ext>
              </a:extLst>
            </p:cNvPr>
            <p:cNvSpPr txBox="1"/>
            <p:nvPr/>
          </p:nvSpPr>
          <p:spPr>
            <a:xfrm>
              <a:off x="4929697" y="5523106"/>
              <a:ext cx="945323" cy="164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한전민원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(123)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557" name="꺾인 연결선 117">
            <a:extLst>
              <a:ext uri="{FF2B5EF4-FFF2-40B4-BE49-F238E27FC236}">
                <a16:creationId xmlns:a16="http://schemas.microsoft.com/office/drawing/2014/main" id="{6A38C776-BE44-7CBF-74E1-E75914F2898C}"/>
              </a:ext>
            </a:extLst>
          </p:cNvPr>
          <p:cNvCxnSpPr/>
          <p:nvPr/>
        </p:nvCxnSpPr>
        <p:spPr>
          <a:xfrm rot="5400000">
            <a:off x="4118116" y="3602810"/>
            <a:ext cx="726088" cy="1519302"/>
          </a:xfrm>
          <a:prstGeom prst="bentConnector3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558" name="꺾인 연결선 125">
            <a:extLst>
              <a:ext uri="{FF2B5EF4-FFF2-40B4-BE49-F238E27FC236}">
                <a16:creationId xmlns:a16="http://schemas.microsoft.com/office/drawing/2014/main" id="{2B2DF119-C6AF-042D-FD99-4C44DB6FCAE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083069" y="4161920"/>
            <a:ext cx="660055" cy="344566"/>
          </a:xfrm>
          <a:prstGeom prst="bentConnector3">
            <a:avLst>
              <a:gd name="adj1" fmla="val 53900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559" name="육각형 558">
            <a:extLst>
              <a:ext uri="{FF2B5EF4-FFF2-40B4-BE49-F238E27FC236}">
                <a16:creationId xmlns:a16="http://schemas.microsoft.com/office/drawing/2014/main" id="{DF8E52E3-D4B3-534C-8B36-6C21407B8970}"/>
              </a:ext>
            </a:extLst>
          </p:cNvPr>
          <p:cNvSpPr/>
          <p:nvPr/>
        </p:nvSpPr>
        <p:spPr>
          <a:xfrm>
            <a:off x="5524068" y="4603752"/>
            <a:ext cx="659131" cy="243502"/>
          </a:xfrm>
          <a:prstGeom prst="hexagon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VPN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0" name="순서도: 대체 처리 559">
            <a:extLst>
              <a:ext uri="{FF2B5EF4-FFF2-40B4-BE49-F238E27FC236}">
                <a16:creationId xmlns:a16="http://schemas.microsoft.com/office/drawing/2014/main" id="{146A049F-6CD9-5286-0E00-EF33C7DA5BF8}"/>
              </a:ext>
            </a:extLst>
          </p:cNvPr>
          <p:cNvSpPr/>
          <p:nvPr/>
        </p:nvSpPr>
        <p:spPr>
          <a:xfrm>
            <a:off x="8218225" y="1549539"/>
            <a:ext cx="3369410" cy="357321"/>
          </a:xfrm>
          <a:prstGeom prst="flowChartAlternateProcess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통합 </a:t>
            </a:r>
            <a:r>
              <a:rPr kumimoji="0" lang="ko-KR" altLang="en-US" sz="105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국민콜</a:t>
            </a: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APP(110, 1366 </a:t>
            </a: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포함</a:t>
            </a:r>
            <a:r>
              <a:rPr kumimoji="0" lang="en-US" altLang="ko-KR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</p:txBody>
      </p:sp>
      <p:sp>
        <p:nvSpPr>
          <p:cNvPr id="561" name="직사각형 560">
            <a:extLst>
              <a:ext uri="{FF2B5EF4-FFF2-40B4-BE49-F238E27FC236}">
                <a16:creationId xmlns:a16="http://schemas.microsoft.com/office/drawing/2014/main" id="{D0DAEC43-E36B-A11D-51FE-11FAC3504F83}"/>
              </a:ext>
            </a:extLst>
          </p:cNvPr>
          <p:cNvSpPr/>
          <p:nvPr/>
        </p:nvSpPr>
        <p:spPr>
          <a:xfrm>
            <a:off x="2612515" y="1397949"/>
            <a:ext cx="4991608" cy="2729177"/>
          </a:xfrm>
          <a:prstGeom prst="rect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2" name="TextBox 561">
            <a:extLst>
              <a:ext uri="{FF2B5EF4-FFF2-40B4-BE49-F238E27FC236}">
                <a16:creationId xmlns:a16="http://schemas.microsoft.com/office/drawing/2014/main" id="{A399EE45-A3A9-0242-572C-6DF8742A3882}"/>
              </a:ext>
            </a:extLst>
          </p:cNvPr>
          <p:cNvSpPr txBox="1"/>
          <p:nvPr/>
        </p:nvSpPr>
        <p:spPr>
          <a:xfrm>
            <a:off x="234549" y="6155236"/>
            <a:ext cx="2290362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kumimoji="0"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 지역 청</a:t>
            </a:r>
            <a:r>
              <a:rPr kumimoji="0" lang="en-US" altLang="ko-KR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본부에 호 연계 서버 구성</a:t>
            </a:r>
          </a:p>
        </p:txBody>
      </p:sp>
      <p:sp>
        <p:nvSpPr>
          <p:cNvPr id="563" name="직사각형 562">
            <a:extLst>
              <a:ext uri="{FF2B5EF4-FFF2-40B4-BE49-F238E27FC236}">
                <a16:creationId xmlns:a16="http://schemas.microsoft.com/office/drawing/2014/main" id="{A32F26B9-B29C-1955-746B-48BD20011878}"/>
              </a:ext>
            </a:extLst>
          </p:cNvPr>
          <p:cNvSpPr/>
          <p:nvPr/>
        </p:nvSpPr>
        <p:spPr>
          <a:xfrm>
            <a:off x="8048400" y="1421179"/>
            <a:ext cx="3721557" cy="2665388"/>
          </a:xfrm>
          <a:prstGeom prst="rect">
            <a:avLst/>
          </a:prstGeom>
          <a:noFill/>
          <a:ln w="2857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4" name="직사각형 563">
            <a:extLst>
              <a:ext uri="{FF2B5EF4-FFF2-40B4-BE49-F238E27FC236}">
                <a16:creationId xmlns:a16="http://schemas.microsoft.com/office/drawing/2014/main" id="{634C193A-A418-BCD0-2585-4846FDF5A70C}"/>
              </a:ext>
            </a:extLst>
          </p:cNvPr>
          <p:cNvSpPr/>
          <p:nvPr/>
        </p:nvSpPr>
        <p:spPr>
          <a:xfrm>
            <a:off x="2612516" y="1124744"/>
            <a:ext cx="4991607" cy="33129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국민권익위원회</a:t>
            </a:r>
          </a:p>
        </p:txBody>
      </p:sp>
      <p:sp>
        <p:nvSpPr>
          <p:cNvPr id="565" name="직사각형 564">
            <a:extLst>
              <a:ext uri="{FF2B5EF4-FFF2-40B4-BE49-F238E27FC236}">
                <a16:creationId xmlns:a16="http://schemas.microsoft.com/office/drawing/2014/main" id="{E6F5B8FC-F544-7F4F-87E7-3943CF0075F5}"/>
              </a:ext>
            </a:extLst>
          </p:cNvPr>
          <p:cNvSpPr/>
          <p:nvPr/>
        </p:nvSpPr>
        <p:spPr>
          <a:xfrm>
            <a:off x="8245018" y="3334419"/>
            <a:ext cx="3369419" cy="654358"/>
          </a:xfrm>
          <a:prstGeom prst="rect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6" name="직사각형 565">
            <a:extLst>
              <a:ext uri="{FF2B5EF4-FFF2-40B4-BE49-F238E27FC236}">
                <a16:creationId xmlns:a16="http://schemas.microsoft.com/office/drawing/2014/main" id="{B9C8DCDE-0900-A98D-6A87-755212316D14}"/>
              </a:ext>
            </a:extLst>
          </p:cNvPr>
          <p:cNvSpPr/>
          <p:nvPr/>
        </p:nvSpPr>
        <p:spPr>
          <a:xfrm>
            <a:off x="8344147" y="3413827"/>
            <a:ext cx="1486031" cy="501074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통합콜센터연계서버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</a:p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ESB, Agent)</a:t>
            </a:r>
            <a:endParaRPr kumimoji="0" lang="ko-KR" altLang="en-US" sz="900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7" name="직사각형 566">
            <a:extLst>
              <a:ext uri="{FF2B5EF4-FFF2-40B4-BE49-F238E27FC236}">
                <a16:creationId xmlns:a16="http://schemas.microsoft.com/office/drawing/2014/main" id="{EAFE8B93-52E4-FDA2-B9FA-7E6B2D50711F}"/>
              </a:ext>
            </a:extLst>
          </p:cNvPr>
          <p:cNvSpPr/>
          <p:nvPr/>
        </p:nvSpPr>
        <p:spPr>
          <a:xfrm>
            <a:off x="9903471" y="3409644"/>
            <a:ext cx="1600004" cy="501074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통합콜센터연계서버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</a:p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ESB, Agent)</a:t>
            </a:r>
            <a:endParaRPr kumimoji="0" lang="ko-KR" altLang="en-US" sz="900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8" name="순서도: 대체 처리 567">
            <a:extLst>
              <a:ext uri="{FF2B5EF4-FFF2-40B4-BE49-F238E27FC236}">
                <a16:creationId xmlns:a16="http://schemas.microsoft.com/office/drawing/2014/main" id="{4D3FBE92-30BE-81BE-FF4C-7075C824B6F7}"/>
              </a:ext>
            </a:extLst>
          </p:cNvPr>
          <p:cNvSpPr/>
          <p:nvPr/>
        </p:nvSpPr>
        <p:spPr>
          <a:xfrm>
            <a:off x="3015403" y="5957394"/>
            <a:ext cx="1109942" cy="309739"/>
          </a:xfrm>
          <a:prstGeom prst="flowChartAlternateProcess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182 </a:t>
            </a: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콜 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APP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9" name="순서도: 대체 처리 568">
            <a:extLst>
              <a:ext uri="{FF2B5EF4-FFF2-40B4-BE49-F238E27FC236}">
                <a16:creationId xmlns:a16="http://schemas.microsoft.com/office/drawing/2014/main" id="{DD61A53D-291B-BEE9-2419-7622F59890EC}"/>
              </a:ext>
            </a:extLst>
          </p:cNvPr>
          <p:cNvSpPr/>
          <p:nvPr/>
        </p:nvSpPr>
        <p:spPr>
          <a:xfrm>
            <a:off x="4807094" y="5957394"/>
            <a:ext cx="1109942" cy="309739"/>
          </a:xfrm>
          <a:prstGeom prst="flowChartAlternateProcess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123 </a:t>
            </a: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콜 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APP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70" name="직선 화살표 연결선 569">
            <a:extLst>
              <a:ext uri="{FF2B5EF4-FFF2-40B4-BE49-F238E27FC236}">
                <a16:creationId xmlns:a16="http://schemas.microsoft.com/office/drawing/2014/main" id="{28276F4A-C580-85E8-2EE9-DD6A0D2B5944}"/>
              </a:ext>
            </a:extLst>
          </p:cNvPr>
          <p:cNvCxnSpPr>
            <a:stCxn id="568" idx="0"/>
            <a:endCxn id="550" idx="2"/>
          </p:cNvCxnSpPr>
          <p:nvPr/>
        </p:nvCxnSpPr>
        <p:spPr>
          <a:xfrm flipV="1">
            <a:off x="3570374" y="5738388"/>
            <a:ext cx="2440" cy="219005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571" name="직선 화살표 연결선 570">
            <a:extLst>
              <a:ext uri="{FF2B5EF4-FFF2-40B4-BE49-F238E27FC236}">
                <a16:creationId xmlns:a16="http://schemas.microsoft.com/office/drawing/2014/main" id="{8A615F23-F55C-F2A0-7485-CB8207FF42F6}"/>
              </a:ext>
            </a:extLst>
          </p:cNvPr>
          <p:cNvCxnSpPr>
            <a:stCxn id="569" idx="0"/>
            <a:endCxn id="555" idx="2"/>
          </p:cNvCxnSpPr>
          <p:nvPr/>
        </p:nvCxnSpPr>
        <p:spPr>
          <a:xfrm flipH="1" flipV="1">
            <a:off x="5361332" y="5745496"/>
            <a:ext cx="733" cy="21189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572" name="직사각형 571">
            <a:extLst>
              <a:ext uri="{FF2B5EF4-FFF2-40B4-BE49-F238E27FC236}">
                <a16:creationId xmlns:a16="http://schemas.microsoft.com/office/drawing/2014/main" id="{3A72E17A-D0E6-7978-18E4-A3E5D7B22434}"/>
              </a:ext>
            </a:extLst>
          </p:cNvPr>
          <p:cNvSpPr/>
          <p:nvPr/>
        </p:nvSpPr>
        <p:spPr>
          <a:xfrm>
            <a:off x="8048401" y="1124744"/>
            <a:ext cx="3721556" cy="331290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민간 클라우드 센터</a:t>
            </a:r>
          </a:p>
        </p:txBody>
      </p:sp>
      <p:sp>
        <p:nvSpPr>
          <p:cNvPr id="573" name="모서리가 둥근 직사각형 197">
            <a:extLst>
              <a:ext uri="{FF2B5EF4-FFF2-40B4-BE49-F238E27FC236}">
                <a16:creationId xmlns:a16="http://schemas.microsoft.com/office/drawing/2014/main" id="{25345B98-4752-0AD3-110F-24B26C031266}"/>
              </a:ext>
            </a:extLst>
          </p:cNvPr>
          <p:cNvSpPr/>
          <p:nvPr/>
        </p:nvSpPr>
        <p:spPr>
          <a:xfrm>
            <a:off x="8338739" y="2269599"/>
            <a:ext cx="1531196" cy="352946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호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GW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 </a:t>
            </a:r>
          </a:p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Agent)</a:t>
            </a:r>
          </a:p>
        </p:txBody>
      </p:sp>
      <p:sp>
        <p:nvSpPr>
          <p:cNvPr id="574" name="모서리가 둥근 직사각형 198">
            <a:extLst>
              <a:ext uri="{FF2B5EF4-FFF2-40B4-BE49-F238E27FC236}">
                <a16:creationId xmlns:a16="http://schemas.microsoft.com/office/drawing/2014/main" id="{7852A295-F501-C304-EEB5-AC2B165BBA17}"/>
              </a:ext>
            </a:extLst>
          </p:cNvPr>
          <p:cNvSpPr/>
          <p:nvPr/>
        </p:nvSpPr>
        <p:spPr>
          <a:xfrm>
            <a:off x="9935045" y="2274622"/>
            <a:ext cx="1595225" cy="347923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호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GW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</a:p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Agent)</a:t>
            </a:r>
            <a:endParaRPr kumimoji="0" lang="ko-KR" altLang="en-US" sz="900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5" name="직사각형 574">
            <a:extLst>
              <a:ext uri="{FF2B5EF4-FFF2-40B4-BE49-F238E27FC236}">
                <a16:creationId xmlns:a16="http://schemas.microsoft.com/office/drawing/2014/main" id="{8673FCEA-1217-4CD5-6348-468C38806F5B}"/>
              </a:ext>
            </a:extLst>
          </p:cNvPr>
          <p:cNvSpPr/>
          <p:nvPr/>
        </p:nvSpPr>
        <p:spPr>
          <a:xfrm>
            <a:off x="8257980" y="2220960"/>
            <a:ext cx="3369419" cy="458387"/>
          </a:xfrm>
          <a:prstGeom prst="rect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76" name="TextBox 575">
            <a:extLst>
              <a:ext uri="{FF2B5EF4-FFF2-40B4-BE49-F238E27FC236}">
                <a16:creationId xmlns:a16="http://schemas.microsoft.com/office/drawing/2014/main" id="{A5F11C9D-C607-090C-16B6-95CE5DE41A74}"/>
              </a:ext>
            </a:extLst>
          </p:cNvPr>
          <p:cNvSpPr txBox="1"/>
          <p:nvPr/>
        </p:nvSpPr>
        <p:spPr>
          <a:xfrm>
            <a:off x="3826751" y="6309638"/>
            <a:ext cx="1526412" cy="157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</a:t>
            </a:r>
            <a:r>
              <a:rPr kumimoji="0" lang="en-US" altLang="ko-KR" sz="8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-to-DB, DB-to-DB</a:t>
            </a:r>
          </a:p>
        </p:txBody>
      </p:sp>
      <p:sp>
        <p:nvSpPr>
          <p:cNvPr id="577" name="원통 457">
            <a:extLst>
              <a:ext uri="{FF2B5EF4-FFF2-40B4-BE49-F238E27FC236}">
                <a16:creationId xmlns:a16="http://schemas.microsoft.com/office/drawing/2014/main" id="{1CFFD0D5-692F-246E-E66E-6306B7F068B1}"/>
              </a:ext>
            </a:extLst>
          </p:cNvPr>
          <p:cNvSpPr/>
          <p:nvPr/>
        </p:nvSpPr>
        <p:spPr>
          <a:xfrm>
            <a:off x="9027633" y="2876101"/>
            <a:ext cx="1671361" cy="275180"/>
          </a:xfrm>
          <a:prstGeom prst="can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통합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상담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78" name="직선 연결선 577">
            <a:extLst>
              <a:ext uri="{FF2B5EF4-FFF2-40B4-BE49-F238E27FC236}">
                <a16:creationId xmlns:a16="http://schemas.microsoft.com/office/drawing/2014/main" id="{1DF3AA8D-5D65-B0A7-4457-900FBB781D86}"/>
              </a:ext>
            </a:extLst>
          </p:cNvPr>
          <p:cNvCxnSpPr>
            <a:cxnSpLocks/>
            <a:endCxn id="575" idx="1"/>
          </p:cNvCxnSpPr>
          <p:nvPr/>
        </p:nvCxnSpPr>
        <p:spPr>
          <a:xfrm flipV="1">
            <a:off x="8066252" y="2450154"/>
            <a:ext cx="191729" cy="566051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none"/>
            <a:tailEnd type="none"/>
          </a:ln>
          <a:effectLst/>
        </p:spPr>
      </p:cxnSp>
      <p:grpSp>
        <p:nvGrpSpPr>
          <p:cNvPr id="579" name="그룹 578">
            <a:extLst>
              <a:ext uri="{FF2B5EF4-FFF2-40B4-BE49-F238E27FC236}">
                <a16:creationId xmlns:a16="http://schemas.microsoft.com/office/drawing/2014/main" id="{BD8467A2-BA87-CB06-3318-6C9589DBFF68}"/>
              </a:ext>
            </a:extLst>
          </p:cNvPr>
          <p:cNvGrpSpPr/>
          <p:nvPr/>
        </p:nvGrpSpPr>
        <p:grpSpPr>
          <a:xfrm>
            <a:off x="3371637" y="4437457"/>
            <a:ext cx="724136" cy="239297"/>
            <a:chOff x="12171398" y="3651206"/>
            <a:chExt cx="704602" cy="234506"/>
          </a:xfrm>
        </p:grpSpPr>
        <p:sp>
          <p:nvSpPr>
            <p:cNvPr id="580" name="직사각형 579">
              <a:extLst>
                <a:ext uri="{FF2B5EF4-FFF2-40B4-BE49-F238E27FC236}">
                  <a16:creationId xmlns:a16="http://schemas.microsoft.com/office/drawing/2014/main" id="{382BC624-48FC-EE36-050B-BCD6A7AA5903}"/>
                </a:ext>
              </a:extLst>
            </p:cNvPr>
            <p:cNvSpPr/>
            <p:nvPr/>
          </p:nvSpPr>
          <p:spPr>
            <a:xfrm>
              <a:off x="12192000" y="3677471"/>
              <a:ext cx="684000" cy="208241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81" name="직사각형 580">
              <a:extLst>
                <a:ext uri="{FF2B5EF4-FFF2-40B4-BE49-F238E27FC236}">
                  <a16:creationId xmlns:a16="http://schemas.microsoft.com/office/drawing/2014/main" id="{591F8E57-9DFB-3567-5DEA-9094FC9E947C}"/>
                </a:ext>
              </a:extLst>
            </p:cNvPr>
            <p:cNvSpPr/>
            <p:nvPr/>
          </p:nvSpPr>
          <p:spPr>
            <a:xfrm>
              <a:off x="12171398" y="3651206"/>
              <a:ext cx="684000" cy="20824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cxnSp>
        <p:nvCxnSpPr>
          <p:cNvPr id="582" name="직선 연결선 581">
            <a:extLst>
              <a:ext uri="{FF2B5EF4-FFF2-40B4-BE49-F238E27FC236}">
                <a16:creationId xmlns:a16="http://schemas.microsoft.com/office/drawing/2014/main" id="{4BF8D9F2-7DFB-D3CB-5C1B-5FB3200E5A19}"/>
              </a:ext>
            </a:extLst>
          </p:cNvPr>
          <p:cNvCxnSpPr>
            <a:cxnSpLocks/>
          </p:cNvCxnSpPr>
          <p:nvPr/>
        </p:nvCxnSpPr>
        <p:spPr>
          <a:xfrm flipV="1">
            <a:off x="9890134" y="1873506"/>
            <a:ext cx="0" cy="312039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triangle" w="med" len="med"/>
            <a:tailEnd type="none" w="med" len="med"/>
          </a:ln>
          <a:effectLst/>
        </p:spPr>
      </p:cxnSp>
      <p:sp>
        <p:nvSpPr>
          <p:cNvPr id="583" name="TextBox 582">
            <a:extLst>
              <a:ext uri="{FF2B5EF4-FFF2-40B4-BE49-F238E27FC236}">
                <a16:creationId xmlns:a16="http://schemas.microsoft.com/office/drawing/2014/main" id="{74021841-C7B7-38E2-5291-B33A9E6E109E}"/>
              </a:ext>
            </a:extLst>
          </p:cNvPr>
          <p:cNvSpPr txBox="1"/>
          <p:nvPr/>
        </p:nvSpPr>
        <p:spPr>
          <a:xfrm>
            <a:off x="7534232" y="2788213"/>
            <a:ext cx="770461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전용선</a:t>
            </a:r>
            <a:endParaRPr kumimoji="0" lang="ko-KR" altLang="en-US" sz="9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4" name="직사각형 583">
            <a:extLst>
              <a:ext uri="{FF2B5EF4-FFF2-40B4-BE49-F238E27FC236}">
                <a16:creationId xmlns:a16="http://schemas.microsoft.com/office/drawing/2014/main" id="{39CD3B6B-DF62-97F0-3A32-0D0724134775}"/>
              </a:ext>
            </a:extLst>
          </p:cNvPr>
          <p:cNvSpPr/>
          <p:nvPr/>
        </p:nvSpPr>
        <p:spPr>
          <a:xfrm>
            <a:off x="6347609" y="1760836"/>
            <a:ext cx="1161975" cy="1046964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중계서버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#1</a:t>
            </a: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85" name="꺾인 연결선 117">
            <a:extLst>
              <a:ext uri="{FF2B5EF4-FFF2-40B4-BE49-F238E27FC236}">
                <a16:creationId xmlns:a16="http://schemas.microsoft.com/office/drawing/2014/main" id="{DDD535AB-B6C0-8434-F2ED-01D3E9C2BA61}"/>
              </a:ext>
            </a:extLst>
          </p:cNvPr>
          <p:cNvCxnSpPr>
            <a:cxnSpLocks/>
            <a:stCxn id="596" idx="2"/>
          </p:cNvCxnSpPr>
          <p:nvPr/>
        </p:nvCxnSpPr>
        <p:spPr>
          <a:xfrm rot="5400000">
            <a:off x="5212932" y="3372590"/>
            <a:ext cx="1022751" cy="966991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586" name="직선 연결선 585">
            <a:extLst>
              <a:ext uri="{FF2B5EF4-FFF2-40B4-BE49-F238E27FC236}">
                <a16:creationId xmlns:a16="http://schemas.microsoft.com/office/drawing/2014/main" id="{342F4779-327D-4379-4A8F-E191CBA802A7}"/>
              </a:ext>
            </a:extLst>
          </p:cNvPr>
          <p:cNvCxnSpPr>
            <a:cxnSpLocks/>
            <a:stCxn id="653" idx="3"/>
            <a:endCxn id="596" idx="1"/>
          </p:cNvCxnSpPr>
          <p:nvPr/>
        </p:nvCxnSpPr>
        <p:spPr>
          <a:xfrm>
            <a:off x="4961880" y="3028415"/>
            <a:ext cx="1056056" cy="23263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587" name="모서리가 둥근 직사각형 197">
            <a:extLst>
              <a:ext uri="{FF2B5EF4-FFF2-40B4-BE49-F238E27FC236}">
                <a16:creationId xmlns:a16="http://schemas.microsoft.com/office/drawing/2014/main" id="{D80B1B2C-03D1-9DF7-C499-451B795D526E}"/>
              </a:ext>
            </a:extLst>
          </p:cNvPr>
          <p:cNvSpPr/>
          <p:nvPr/>
        </p:nvSpPr>
        <p:spPr>
          <a:xfrm>
            <a:off x="9713202" y="2211286"/>
            <a:ext cx="379734" cy="167331"/>
          </a:xfrm>
          <a:prstGeom prst="roundRect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L4</a:t>
            </a:r>
          </a:p>
        </p:txBody>
      </p:sp>
      <p:sp>
        <p:nvSpPr>
          <p:cNvPr id="588" name="모서리가 둥근 직사각형 197">
            <a:extLst>
              <a:ext uri="{FF2B5EF4-FFF2-40B4-BE49-F238E27FC236}">
                <a16:creationId xmlns:a16="http://schemas.microsoft.com/office/drawing/2014/main" id="{A118FB41-044A-6A03-97DA-2BBC640517F0}"/>
              </a:ext>
            </a:extLst>
          </p:cNvPr>
          <p:cNvSpPr/>
          <p:nvPr/>
        </p:nvSpPr>
        <p:spPr>
          <a:xfrm>
            <a:off x="9670579" y="3326119"/>
            <a:ext cx="379734" cy="167331"/>
          </a:xfrm>
          <a:prstGeom prst="roundRect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L4</a:t>
            </a:r>
          </a:p>
        </p:txBody>
      </p:sp>
      <p:sp>
        <p:nvSpPr>
          <p:cNvPr id="589" name="직사각형 588">
            <a:extLst>
              <a:ext uri="{FF2B5EF4-FFF2-40B4-BE49-F238E27FC236}">
                <a16:creationId xmlns:a16="http://schemas.microsoft.com/office/drawing/2014/main" id="{157E87A8-EF60-2D96-5682-5A5623B94BC3}"/>
              </a:ext>
            </a:extLst>
          </p:cNvPr>
          <p:cNvSpPr/>
          <p:nvPr/>
        </p:nvSpPr>
        <p:spPr>
          <a:xfrm>
            <a:off x="7573982" y="4504126"/>
            <a:ext cx="4210651" cy="1982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0" name="모서리가 둥근 직사각형 15">
            <a:extLst>
              <a:ext uri="{FF2B5EF4-FFF2-40B4-BE49-F238E27FC236}">
                <a16:creationId xmlns:a16="http://schemas.microsoft.com/office/drawing/2014/main" id="{5EB158F5-B201-0D0D-251C-C3B0EDCB808F}"/>
              </a:ext>
            </a:extLst>
          </p:cNvPr>
          <p:cNvSpPr/>
          <p:nvPr/>
        </p:nvSpPr>
        <p:spPr>
          <a:xfrm>
            <a:off x="7566788" y="4295386"/>
            <a:ext cx="1562862" cy="218087"/>
          </a:xfrm>
          <a:prstGeom prst="round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범례</a:t>
            </a:r>
            <a:endParaRPr kumimoji="0" lang="ko-KR" altLang="en-US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1" name="모서리가 둥근 직사각형 197">
            <a:extLst>
              <a:ext uri="{FF2B5EF4-FFF2-40B4-BE49-F238E27FC236}">
                <a16:creationId xmlns:a16="http://schemas.microsoft.com/office/drawing/2014/main" id="{6DBDAD19-17B1-8927-19CF-1AD04559358F}"/>
              </a:ext>
            </a:extLst>
          </p:cNvPr>
          <p:cNvSpPr/>
          <p:nvPr/>
        </p:nvSpPr>
        <p:spPr>
          <a:xfrm>
            <a:off x="6376323" y="2037462"/>
            <a:ext cx="1109707" cy="31195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Agent#1</a:t>
            </a:r>
          </a:p>
        </p:txBody>
      </p:sp>
      <p:sp>
        <p:nvSpPr>
          <p:cNvPr id="592" name="모서리가 둥근 직사각형 197">
            <a:extLst>
              <a:ext uri="{FF2B5EF4-FFF2-40B4-BE49-F238E27FC236}">
                <a16:creationId xmlns:a16="http://schemas.microsoft.com/office/drawing/2014/main" id="{6B03FE04-90CE-1C8F-1838-01E8A8C9ADA8}"/>
              </a:ext>
            </a:extLst>
          </p:cNvPr>
          <p:cNvSpPr/>
          <p:nvPr/>
        </p:nvSpPr>
        <p:spPr>
          <a:xfrm>
            <a:off x="6376323" y="2424570"/>
            <a:ext cx="1109707" cy="311951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Agent#3</a:t>
            </a:r>
          </a:p>
        </p:txBody>
      </p:sp>
      <p:sp>
        <p:nvSpPr>
          <p:cNvPr id="593" name="직사각형 592">
            <a:extLst>
              <a:ext uri="{FF2B5EF4-FFF2-40B4-BE49-F238E27FC236}">
                <a16:creationId xmlns:a16="http://schemas.microsoft.com/office/drawing/2014/main" id="{D5250EB4-BD7A-54CA-E291-79B28C49CD79}"/>
              </a:ext>
            </a:extLst>
          </p:cNvPr>
          <p:cNvSpPr/>
          <p:nvPr/>
        </p:nvSpPr>
        <p:spPr>
          <a:xfrm>
            <a:off x="6347609" y="3006343"/>
            <a:ext cx="1161975" cy="1046964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중계서버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#2</a:t>
            </a: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4" name="모서리가 둥근 직사각형 197">
            <a:extLst>
              <a:ext uri="{FF2B5EF4-FFF2-40B4-BE49-F238E27FC236}">
                <a16:creationId xmlns:a16="http://schemas.microsoft.com/office/drawing/2014/main" id="{DF3600AA-B016-5406-F6C1-C352F3A75239}"/>
              </a:ext>
            </a:extLst>
          </p:cNvPr>
          <p:cNvSpPr/>
          <p:nvPr/>
        </p:nvSpPr>
        <p:spPr>
          <a:xfrm>
            <a:off x="6376323" y="3282970"/>
            <a:ext cx="1109707" cy="31195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Agent#2</a:t>
            </a:r>
          </a:p>
        </p:txBody>
      </p:sp>
      <p:sp>
        <p:nvSpPr>
          <p:cNvPr id="595" name="모서리가 둥근 직사각형 197">
            <a:extLst>
              <a:ext uri="{FF2B5EF4-FFF2-40B4-BE49-F238E27FC236}">
                <a16:creationId xmlns:a16="http://schemas.microsoft.com/office/drawing/2014/main" id="{4D7C3354-378D-F37B-84B5-E95DAE156C0B}"/>
              </a:ext>
            </a:extLst>
          </p:cNvPr>
          <p:cNvSpPr/>
          <p:nvPr/>
        </p:nvSpPr>
        <p:spPr>
          <a:xfrm>
            <a:off x="6376323" y="3670078"/>
            <a:ext cx="1109707" cy="311951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Agent#4</a:t>
            </a:r>
          </a:p>
        </p:txBody>
      </p:sp>
      <p:sp>
        <p:nvSpPr>
          <p:cNvPr id="596" name="모서리가 둥근 직사각형 197">
            <a:extLst>
              <a:ext uri="{FF2B5EF4-FFF2-40B4-BE49-F238E27FC236}">
                <a16:creationId xmlns:a16="http://schemas.microsoft.com/office/drawing/2014/main" id="{AF9BA392-34CC-18E3-D3E2-9668550C2B47}"/>
              </a:ext>
            </a:extLst>
          </p:cNvPr>
          <p:cNvSpPr/>
          <p:nvPr/>
        </p:nvSpPr>
        <p:spPr>
          <a:xfrm>
            <a:off x="6017936" y="3177379"/>
            <a:ext cx="379734" cy="167331"/>
          </a:xfrm>
          <a:prstGeom prst="roundRect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L4</a:t>
            </a:r>
          </a:p>
        </p:txBody>
      </p:sp>
      <p:sp>
        <p:nvSpPr>
          <p:cNvPr id="597" name="직사각형 596">
            <a:extLst>
              <a:ext uri="{FF2B5EF4-FFF2-40B4-BE49-F238E27FC236}">
                <a16:creationId xmlns:a16="http://schemas.microsoft.com/office/drawing/2014/main" id="{1E5E80AA-3EC6-1E00-770A-5A79037FEA01}"/>
              </a:ext>
            </a:extLst>
          </p:cNvPr>
          <p:cNvSpPr/>
          <p:nvPr/>
        </p:nvSpPr>
        <p:spPr>
          <a:xfrm>
            <a:off x="6347610" y="2987181"/>
            <a:ext cx="1169724" cy="107689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8" name="직사각형 597">
            <a:extLst>
              <a:ext uri="{FF2B5EF4-FFF2-40B4-BE49-F238E27FC236}">
                <a16:creationId xmlns:a16="http://schemas.microsoft.com/office/drawing/2014/main" id="{8712DED5-C5A7-E41A-4D5B-94A727E0E6BE}"/>
              </a:ext>
            </a:extLst>
          </p:cNvPr>
          <p:cNvSpPr/>
          <p:nvPr/>
        </p:nvSpPr>
        <p:spPr>
          <a:xfrm>
            <a:off x="6301978" y="1712352"/>
            <a:ext cx="1272003" cy="2411396"/>
          </a:xfrm>
          <a:prstGeom prst="rect">
            <a:avLst/>
          </a:prstGeom>
          <a:noFill/>
          <a:ln w="38100" cap="flat" cmpd="sng" algn="ctr">
            <a:solidFill>
              <a:srgbClr val="010DFF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600" name="직선 연결선 599">
            <a:extLst>
              <a:ext uri="{FF2B5EF4-FFF2-40B4-BE49-F238E27FC236}">
                <a16:creationId xmlns:a16="http://schemas.microsoft.com/office/drawing/2014/main" id="{B3DD16D3-8461-56DC-540E-D8D5B411620F}"/>
              </a:ext>
            </a:extLst>
          </p:cNvPr>
          <p:cNvCxnSpPr>
            <a:cxnSpLocks/>
            <a:endCxn id="577" idx="2"/>
          </p:cNvCxnSpPr>
          <p:nvPr/>
        </p:nvCxnSpPr>
        <p:spPr>
          <a:xfrm flipV="1">
            <a:off x="8055161" y="3013691"/>
            <a:ext cx="972473" cy="5029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none"/>
            <a:tailEnd type="none"/>
          </a:ln>
          <a:effectLst/>
        </p:spPr>
      </p:cxnSp>
      <p:cxnSp>
        <p:nvCxnSpPr>
          <p:cNvPr id="601" name="직선 연결선 600">
            <a:extLst>
              <a:ext uri="{FF2B5EF4-FFF2-40B4-BE49-F238E27FC236}">
                <a16:creationId xmlns:a16="http://schemas.microsoft.com/office/drawing/2014/main" id="{AA0C04C9-2529-51BC-AFE3-F39AA64A8DBE}"/>
              </a:ext>
            </a:extLst>
          </p:cNvPr>
          <p:cNvCxnSpPr>
            <a:cxnSpLocks/>
          </p:cNvCxnSpPr>
          <p:nvPr/>
        </p:nvCxnSpPr>
        <p:spPr>
          <a:xfrm>
            <a:off x="7606587" y="3010233"/>
            <a:ext cx="434619" cy="3184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602" name="직선 연결선 601">
            <a:extLst>
              <a:ext uri="{FF2B5EF4-FFF2-40B4-BE49-F238E27FC236}">
                <a16:creationId xmlns:a16="http://schemas.microsoft.com/office/drawing/2014/main" id="{B11CFF5F-F1EF-3ECF-6711-7E9EF635DF5F}"/>
              </a:ext>
            </a:extLst>
          </p:cNvPr>
          <p:cNvCxnSpPr>
            <a:cxnSpLocks/>
            <a:endCxn id="565" idx="1"/>
          </p:cNvCxnSpPr>
          <p:nvPr/>
        </p:nvCxnSpPr>
        <p:spPr>
          <a:xfrm>
            <a:off x="8055160" y="3025453"/>
            <a:ext cx="189859" cy="636146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none"/>
            <a:tailEnd type="none"/>
          </a:ln>
          <a:effectLst/>
        </p:spPr>
      </p:cxnSp>
      <p:sp>
        <p:nvSpPr>
          <p:cNvPr id="603" name="직사각형 602">
            <a:extLst>
              <a:ext uri="{FF2B5EF4-FFF2-40B4-BE49-F238E27FC236}">
                <a16:creationId xmlns:a16="http://schemas.microsoft.com/office/drawing/2014/main" id="{5400ABE4-2BF8-F70D-0569-420D3490BA0B}"/>
              </a:ext>
            </a:extLst>
          </p:cNvPr>
          <p:cNvSpPr/>
          <p:nvPr/>
        </p:nvSpPr>
        <p:spPr>
          <a:xfrm>
            <a:off x="7753618" y="5213541"/>
            <a:ext cx="417793" cy="322453"/>
          </a:xfrm>
          <a:prstGeom prst="rect">
            <a:avLst/>
          </a:prstGeom>
          <a:noFill/>
          <a:ln w="38100" cap="flat" cmpd="sng" algn="ctr">
            <a:solidFill>
              <a:srgbClr val="010DFF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04" name="직사각형 603">
            <a:extLst>
              <a:ext uri="{FF2B5EF4-FFF2-40B4-BE49-F238E27FC236}">
                <a16:creationId xmlns:a16="http://schemas.microsoft.com/office/drawing/2014/main" id="{8E3E29A3-50A6-8F9C-1778-CB078C85FCE6}"/>
              </a:ext>
            </a:extLst>
          </p:cNvPr>
          <p:cNvSpPr/>
          <p:nvPr/>
        </p:nvSpPr>
        <p:spPr>
          <a:xfrm>
            <a:off x="7753617" y="4674398"/>
            <a:ext cx="425083" cy="32245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05" name="TextBox 604">
            <a:extLst>
              <a:ext uri="{FF2B5EF4-FFF2-40B4-BE49-F238E27FC236}">
                <a16:creationId xmlns:a16="http://schemas.microsoft.com/office/drawing/2014/main" id="{A805B59A-11AE-B02F-F049-0AD9B3CB418B}"/>
              </a:ext>
            </a:extLst>
          </p:cNvPr>
          <p:cNvSpPr txBox="1"/>
          <p:nvPr/>
        </p:nvSpPr>
        <p:spPr>
          <a:xfrm>
            <a:off x="8178701" y="5246535"/>
            <a:ext cx="1452224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추가 </a:t>
            </a:r>
            <a:r>
              <a:rPr kumimoji="0" lang="en-US" altLang="ko-KR" sz="9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 (Agent)</a:t>
            </a:r>
            <a:endParaRPr kumimoji="0" lang="ko-KR" altLang="en-US" sz="9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6" name="TextBox 605">
            <a:extLst>
              <a:ext uri="{FF2B5EF4-FFF2-40B4-BE49-F238E27FC236}">
                <a16:creationId xmlns:a16="http://schemas.microsoft.com/office/drawing/2014/main" id="{B0015910-D9FB-ABFA-9718-7A691C56B894}"/>
              </a:ext>
            </a:extLst>
          </p:cNvPr>
          <p:cNvSpPr txBox="1"/>
          <p:nvPr/>
        </p:nvSpPr>
        <p:spPr>
          <a:xfrm>
            <a:off x="8122101" y="4701523"/>
            <a:ext cx="1710169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추가 </a:t>
            </a:r>
            <a:r>
              <a:rPr kumimoji="0" lang="en-US" altLang="ko-KR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HW(</a:t>
            </a:r>
            <a:r>
              <a:rPr kumimoji="0" lang="ko-KR" altLang="en-US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중계서버</a:t>
            </a:r>
            <a:r>
              <a:rPr kumimoji="0" lang="en-US" altLang="ko-KR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ko-KR" altLang="en-US" sz="9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11" name="꺾인 연결선 117">
            <a:extLst>
              <a:ext uri="{FF2B5EF4-FFF2-40B4-BE49-F238E27FC236}">
                <a16:creationId xmlns:a16="http://schemas.microsoft.com/office/drawing/2014/main" id="{AEBB886C-08CC-40B8-2BB4-DD672AEF4229}"/>
              </a:ext>
            </a:extLst>
          </p:cNvPr>
          <p:cNvCxnSpPr>
            <a:cxnSpLocks/>
            <a:stCxn id="596" idx="1"/>
            <a:endCxn id="654" idx="3"/>
          </p:cNvCxnSpPr>
          <p:nvPr/>
        </p:nvCxnSpPr>
        <p:spPr>
          <a:xfrm rot="10800000" flipV="1">
            <a:off x="4975748" y="3261045"/>
            <a:ext cx="1042188" cy="439298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612" name="직선 연결선 611">
            <a:extLst>
              <a:ext uri="{FF2B5EF4-FFF2-40B4-BE49-F238E27FC236}">
                <a16:creationId xmlns:a16="http://schemas.microsoft.com/office/drawing/2014/main" id="{E01C8F84-4F2F-CD6B-6CB4-7ABB041D6945}"/>
              </a:ext>
            </a:extLst>
          </p:cNvPr>
          <p:cNvCxnSpPr>
            <a:cxnSpLocks/>
            <a:stCxn id="577" idx="3"/>
            <a:endCxn id="588" idx="0"/>
          </p:cNvCxnSpPr>
          <p:nvPr/>
        </p:nvCxnSpPr>
        <p:spPr>
          <a:xfrm flipH="1">
            <a:off x="9860446" y="3151281"/>
            <a:ext cx="2868" cy="174838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triangle"/>
            <a:tailEnd type="none"/>
          </a:ln>
          <a:effectLst/>
        </p:spPr>
      </p:cxnSp>
      <p:cxnSp>
        <p:nvCxnSpPr>
          <p:cNvPr id="614" name="직선 화살표 연결선 613">
            <a:extLst>
              <a:ext uri="{FF2B5EF4-FFF2-40B4-BE49-F238E27FC236}">
                <a16:creationId xmlns:a16="http://schemas.microsoft.com/office/drawing/2014/main" id="{4907B2CF-664A-BA43-4499-D1EC1F3BFDC8}"/>
              </a:ext>
            </a:extLst>
          </p:cNvPr>
          <p:cNvCxnSpPr>
            <a:cxnSpLocks/>
          </p:cNvCxnSpPr>
          <p:nvPr/>
        </p:nvCxnSpPr>
        <p:spPr>
          <a:xfrm>
            <a:off x="7727694" y="5827624"/>
            <a:ext cx="511928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dash"/>
            <a:tailEnd type="triangle"/>
          </a:ln>
          <a:effectLst/>
        </p:spPr>
      </p:cxnSp>
      <p:cxnSp>
        <p:nvCxnSpPr>
          <p:cNvPr id="615" name="직선 연결선 614">
            <a:extLst>
              <a:ext uri="{FF2B5EF4-FFF2-40B4-BE49-F238E27FC236}">
                <a16:creationId xmlns:a16="http://schemas.microsoft.com/office/drawing/2014/main" id="{0FD7534A-4496-7E82-15DF-18A8C94A20E7}"/>
              </a:ext>
            </a:extLst>
          </p:cNvPr>
          <p:cNvCxnSpPr>
            <a:cxnSpLocks/>
          </p:cNvCxnSpPr>
          <p:nvPr/>
        </p:nvCxnSpPr>
        <p:spPr>
          <a:xfrm flipH="1">
            <a:off x="7734177" y="6204589"/>
            <a:ext cx="511925" cy="1305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triangle" w="med" len="med"/>
            <a:tailEnd type="none" w="med" len="med"/>
          </a:ln>
          <a:effectLst/>
        </p:spPr>
      </p:cxnSp>
      <p:sp>
        <p:nvSpPr>
          <p:cNvPr id="616" name="TextBox 615">
            <a:extLst>
              <a:ext uri="{FF2B5EF4-FFF2-40B4-BE49-F238E27FC236}">
                <a16:creationId xmlns:a16="http://schemas.microsoft.com/office/drawing/2014/main" id="{58B743B4-70C7-0FA7-9153-65931EE8DF60}"/>
              </a:ext>
            </a:extLst>
          </p:cNvPr>
          <p:cNvSpPr txBox="1"/>
          <p:nvPr/>
        </p:nvSpPr>
        <p:spPr>
          <a:xfrm>
            <a:off x="8173947" y="6066452"/>
            <a:ext cx="1710169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TO-BE </a:t>
            </a:r>
            <a:r>
              <a:rPr kumimoji="0" lang="ko-KR" altLang="en-US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연동 구성</a:t>
            </a: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FD5C671F-5DD3-4807-AE56-F91F7B1FB24A}"/>
              </a:ext>
            </a:extLst>
          </p:cNvPr>
          <p:cNvSpPr txBox="1"/>
          <p:nvPr/>
        </p:nvSpPr>
        <p:spPr>
          <a:xfrm>
            <a:off x="8171411" y="5698978"/>
            <a:ext cx="1452224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AS-IS </a:t>
            </a:r>
            <a:r>
              <a:rPr kumimoji="0"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연동 구성</a:t>
            </a:r>
          </a:p>
        </p:txBody>
      </p:sp>
      <p:sp>
        <p:nvSpPr>
          <p:cNvPr id="622" name="TextBox 621">
            <a:extLst>
              <a:ext uri="{FF2B5EF4-FFF2-40B4-BE49-F238E27FC236}">
                <a16:creationId xmlns:a16="http://schemas.microsoft.com/office/drawing/2014/main" id="{A6138DD1-6D43-7019-F043-8196F1C192FC}"/>
              </a:ext>
            </a:extLst>
          </p:cNvPr>
          <p:cNvSpPr txBox="1"/>
          <p:nvPr/>
        </p:nvSpPr>
        <p:spPr>
          <a:xfrm>
            <a:off x="5522903" y="3790413"/>
            <a:ext cx="478113" cy="246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</a:p>
        </p:txBody>
      </p:sp>
      <p:sp>
        <p:nvSpPr>
          <p:cNvPr id="623" name="TextBox 622">
            <a:extLst>
              <a:ext uri="{FF2B5EF4-FFF2-40B4-BE49-F238E27FC236}">
                <a16:creationId xmlns:a16="http://schemas.microsoft.com/office/drawing/2014/main" id="{C63CBE2C-76C3-BB90-F819-73091247B09A}"/>
              </a:ext>
            </a:extLst>
          </p:cNvPr>
          <p:cNvSpPr txBox="1"/>
          <p:nvPr/>
        </p:nvSpPr>
        <p:spPr>
          <a:xfrm>
            <a:off x="4635795" y="3336915"/>
            <a:ext cx="478113" cy="246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</a:p>
        </p:txBody>
      </p:sp>
      <p:sp>
        <p:nvSpPr>
          <p:cNvPr id="624" name="TextBox 623">
            <a:extLst>
              <a:ext uri="{FF2B5EF4-FFF2-40B4-BE49-F238E27FC236}">
                <a16:creationId xmlns:a16="http://schemas.microsoft.com/office/drawing/2014/main" id="{98A79C8D-E133-A44B-AC40-45A6DE9F3898}"/>
              </a:ext>
            </a:extLst>
          </p:cNvPr>
          <p:cNvSpPr txBox="1"/>
          <p:nvPr/>
        </p:nvSpPr>
        <p:spPr>
          <a:xfrm>
            <a:off x="9406447" y="5677327"/>
            <a:ext cx="2378186" cy="19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전환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비긴급신고 연계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ko-KR" altLang="en-US" sz="105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5" name="TextBox 624">
            <a:extLst>
              <a:ext uri="{FF2B5EF4-FFF2-40B4-BE49-F238E27FC236}">
                <a16:creationId xmlns:a16="http://schemas.microsoft.com/office/drawing/2014/main" id="{AEFE17A7-E5AE-F141-3C2A-2F3D9E545E74}"/>
              </a:ext>
            </a:extLst>
          </p:cNvPr>
          <p:cNvSpPr txBox="1"/>
          <p:nvPr/>
        </p:nvSpPr>
        <p:spPr>
          <a:xfrm>
            <a:off x="9406447" y="6035045"/>
            <a:ext cx="2318170" cy="19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전환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연계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ko-KR" altLang="en-US" sz="105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80" name="그룹 679">
            <a:extLst>
              <a:ext uri="{FF2B5EF4-FFF2-40B4-BE49-F238E27FC236}">
                <a16:creationId xmlns:a16="http://schemas.microsoft.com/office/drawing/2014/main" id="{766CBF01-4074-2919-E4BD-7BE752F4AB9A}"/>
              </a:ext>
            </a:extLst>
          </p:cNvPr>
          <p:cNvGrpSpPr/>
          <p:nvPr/>
        </p:nvGrpSpPr>
        <p:grpSpPr>
          <a:xfrm>
            <a:off x="3271334" y="2771845"/>
            <a:ext cx="1704414" cy="1185067"/>
            <a:chOff x="3341060" y="2771845"/>
            <a:chExt cx="1564962" cy="1185067"/>
          </a:xfrm>
        </p:grpSpPr>
        <p:sp>
          <p:nvSpPr>
            <p:cNvPr id="653" name="모서리가 둥근 직사각형 65">
              <a:extLst>
                <a:ext uri="{FF2B5EF4-FFF2-40B4-BE49-F238E27FC236}">
                  <a16:creationId xmlns:a16="http://schemas.microsoft.com/office/drawing/2014/main" id="{50CC0D39-B392-4EE5-CDDA-95692F042B62}"/>
                </a:ext>
              </a:extLst>
            </p:cNvPr>
            <p:cNvSpPr/>
            <p:nvPr/>
          </p:nvSpPr>
          <p:spPr>
            <a:xfrm>
              <a:off x="3341060" y="2771845"/>
              <a:ext cx="1552229" cy="513139"/>
            </a:xfrm>
            <a:prstGeom prst="roundRect">
              <a:avLst>
                <a:gd name="adj" fmla="val 0"/>
              </a:avLst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tIns="0" rIns="0" bIns="0" rtlCol="0" anchor="b" anchorCtr="0"/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#1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4" name="모서리가 둥근 직사각형 66">
              <a:extLst>
                <a:ext uri="{FF2B5EF4-FFF2-40B4-BE49-F238E27FC236}">
                  <a16:creationId xmlns:a16="http://schemas.microsoft.com/office/drawing/2014/main" id="{28399E65-6B20-924D-93E8-EE51F5E29FA2}"/>
                </a:ext>
              </a:extLst>
            </p:cNvPr>
            <p:cNvSpPr/>
            <p:nvPr/>
          </p:nvSpPr>
          <p:spPr>
            <a:xfrm>
              <a:off x="3353793" y="3443773"/>
              <a:ext cx="1552229" cy="513139"/>
            </a:xfrm>
            <a:prstGeom prst="roundRect">
              <a:avLst>
                <a:gd name="adj" fmla="val 0"/>
              </a:avLst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tIns="0" rIns="0" bIns="0" rtlCol="0" anchor="b" anchorCtr="0"/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#2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6" name="모서리가 둥근 직사각형 197">
              <a:extLst>
                <a:ext uri="{FF2B5EF4-FFF2-40B4-BE49-F238E27FC236}">
                  <a16:creationId xmlns:a16="http://schemas.microsoft.com/office/drawing/2014/main" id="{FCFF4A1E-88D1-3BC6-01C2-CBC3F9E68FB4}"/>
                </a:ext>
              </a:extLst>
            </p:cNvPr>
            <p:cNvSpPr/>
            <p:nvPr/>
          </p:nvSpPr>
          <p:spPr>
            <a:xfrm>
              <a:off x="3413786" y="2830138"/>
              <a:ext cx="603455" cy="257396"/>
            </a:xfrm>
            <a:prstGeom prst="roundRect">
              <a:avLst/>
            </a:prstGeom>
            <a:solidFill>
              <a:srgbClr val="C0504D"/>
            </a:solid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호연계서버</a:t>
              </a:r>
              <a:endParaRPr kumimoji="0" lang="en-US" altLang="ko-KR" sz="700" b="0" i="0" u="none" strike="noStrike" kern="0" cap="none" spc="-4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모듈 </a:t>
              </a:r>
              <a:r>
                <a:rPr kumimoji="0" lang="en-US" altLang="ko-KR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#1</a:t>
              </a:r>
              <a:endParaRPr kumimoji="0" lang="en-US" altLang="ko-KR" sz="700" b="0" i="0" u="none" strike="noStrike" kern="0" cap="none" spc="-4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57" name="모서리가 둥근 직사각형 197">
              <a:extLst>
                <a:ext uri="{FF2B5EF4-FFF2-40B4-BE49-F238E27FC236}">
                  <a16:creationId xmlns:a16="http://schemas.microsoft.com/office/drawing/2014/main" id="{5141550E-5250-14CF-51C3-8325385A220E}"/>
                </a:ext>
              </a:extLst>
            </p:cNvPr>
            <p:cNvSpPr/>
            <p:nvPr/>
          </p:nvSpPr>
          <p:spPr>
            <a:xfrm>
              <a:off x="3406926" y="3515142"/>
              <a:ext cx="603455" cy="257396"/>
            </a:xfrm>
            <a:prstGeom prst="roundRect">
              <a:avLst/>
            </a:prstGeom>
            <a:solidFill>
              <a:srgbClr val="C0504D"/>
            </a:solid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호연계서버</a:t>
              </a:r>
              <a:endParaRPr kumimoji="0" lang="en-US" altLang="ko-KR" sz="700" b="0" i="0" u="none" strike="noStrike" kern="0" cap="none" spc="-4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모듈 </a:t>
              </a:r>
              <a:r>
                <a:rPr kumimoji="0" lang="en-US" altLang="ko-KR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#2</a:t>
              </a:r>
              <a:endParaRPr kumimoji="0" lang="en-US" altLang="ko-KR" sz="700" b="0" i="0" u="none" strike="noStrike" kern="0" cap="none" spc="-4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58" name="모서리가 둥근 직사각형 197">
              <a:extLst>
                <a:ext uri="{FF2B5EF4-FFF2-40B4-BE49-F238E27FC236}">
                  <a16:creationId xmlns:a16="http://schemas.microsoft.com/office/drawing/2014/main" id="{3F46F7A0-DA9D-F07B-F0AA-EF55FE42C4E6}"/>
                </a:ext>
              </a:extLst>
            </p:cNvPr>
            <p:cNvSpPr/>
            <p:nvPr/>
          </p:nvSpPr>
          <p:spPr>
            <a:xfrm>
              <a:off x="4142217" y="2830466"/>
              <a:ext cx="677143" cy="257396"/>
            </a:xfrm>
            <a:prstGeom prst="roundRect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ESB 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Agent </a:t>
              </a:r>
              <a:r>
                <a:rPr kumimoji="0" lang="en-US" altLang="ko-KR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#1</a:t>
              </a:r>
              <a:endPara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9" name="모서리가 둥근 직사각형 197">
              <a:extLst>
                <a:ext uri="{FF2B5EF4-FFF2-40B4-BE49-F238E27FC236}">
                  <a16:creationId xmlns:a16="http://schemas.microsoft.com/office/drawing/2014/main" id="{6018DDF3-839C-AC5D-F18A-F107A9D3B304}"/>
                </a:ext>
              </a:extLst>
            </p:cNvPr>
            <p:cNvSpPr/>
            <p:nvPr/>
          </p:nvSpPr>
          <p:spPr>
            <a:xfrm>
              <a:off x="4142217" y="3520590"/>
              <a:ext cx="677143" cy="257396"/>
            </a:xfrm>
            <a:prstGeom prst="roundRect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ESB 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Agent </a:t>
              </a:r>
              <a:r>
                <a:rPr kumimoji="0" lang="en-US" altLang="ko-KR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#2</a:t>
              </a:r>
              <a:endPara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52F8539-2A8E-47EE-C42F-AA8861151A02}"/>
              </a:ext>
            </a:extLst>
          </p:cNvPr>
          <p:cNvSpPr txBox="1"/>
          <p:nvPr/>
        </p:nvSpPr>
        <p:spPr>
          <a:xfrm>
            <a:off x="856427" y="92098"/>
            <a:ext cx="97142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681F059-4E45-3DF7-5965-AFF7083A1AA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5B1C94-062D-5B30-E0EA-3DE3AF23E239}"/>
              </a:ext>
            </a:extLst>
          </p:cNvPr>
          <p:cNvSpPr txBox="1"/>
          <p:nvPr/>
        </p:nvSpPr>
        <p:spPr>
          <a:xfrm>
            <a:off x="335359" y="467380"/>
            <a:ext cx="612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긴급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비긴급신고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테스트 연계 및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이행시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호연계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구성</a:t>
            </a:r>
          </a:p>
        </p:txBody>
      </p:sp>
    </p:spTree>
    <p:extLst>
      <p:ext uri="{BB962C8B-B14F-4D97-AF65-F5344CB8AC3E}">
        <p14:creationId xmlns:p14="http://schemas.microsoft.com/office/powerpoint/2010/main" val="19875082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8652E08-3274-D35D-CC5D-80CBB5CFF183}"/>
              </a:ext>
            </a:extLst>
          </p:cNvPr>
          <p:cNvGrpSpPr/>
          <p:nvPr/>
        </p:nvGrpSpPr>
        <p:grpSpPr>
          <a:xfrm>
            <a:off x="435900" y="980728"/>
            <a:ext cx="11204571" cy="5593624"/>
            <a:chOff x="2186627" y="1514625"/>
            <a:chExt cx="12963966" cy="6946624"/>
          </a:xfrm>
        </p:grpSpPr>
        <p:sp>
          <p:nvSpPr>
            <p:cNvPr id="3" name="직사각형 2"/>
            <p:cNvSpPr/>
            <p:nvPr/>
          </p:nvSpPr>
          <p:spPr>
            <a:xfrm>
              <a:off x="2583849" y="1925567"/>
              <a:ext cx="11985780" cy="64378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587704"/>
              <a:endParaRPr lang="ko-KR" altLang="en-US" sz="605" spc="-34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ollehche_v2" pitchFamily="18" charset="-127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10585115" y="1982578"/>
              <a:ext cx="0" cy="647867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4"/>
            <p:cNvCxnSpPr/>
            <p:nvPr/>
          </p:nvCxnSpPr>
          <p:spPr>
            <a:xfrm>
              <a:off x="6560687" y="1982578"/>
              <a:ext cx="0" cy="647867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화살표 연결선 5"/>
            <p:cNvCxnSpPr/>
            <p:nvPr/>
          </p:nvCxnSpPr>
          <p:spPr>
            <a:xfrm>
              <a:off x="3828739" y="2460970"/>
              <a:ext cx="1054476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꺾인 연결선 6"/>
            <p:cNvCxnSpPr>
              <a:stCxn id="85" idx="3"/>
              <a:endCxn id="133" idx="6"/>
            </p:cNvCxnSpPr>
            <p:nvPr/>
          </p:nvCxnSpPr>
          <p:spPr>
            <a:xfrm rot="5400000">
              <a:off x="4140988" y="2577220"/>
              <a:ext cx="654980" cy="1078089"/>
            </a:xfrm>
            <a:prstGeom prst="bentConnector2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꺾인 연결선 284"/>
            <p:cNvCxnSpPr>
              <a:stCxn id="47" idx="0"/>
              <a:endCxn id="10" idx="2"/>
            </p:cNvCxnSpPr>
            <p:nvPr/>
          </p:nvCxnSpPr>
          <p:spPr>
            <a:xfrm flipV="1">
              <a:off x="3512704" y="4175003"/>
              <a:ext cx="1380775" cy="1424811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직선 화살표 연결선 8"/>
            <p:cNvCxnSpPr/>
            <p:nvPr/>
          </p:nvCxnSpPr>
          <p:spPr>
            <a:xfrm flipH="1">
              <a:off x="3477941" y="4082900"/>
              <a:ext cx="1" cy="1517258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Rectangle 68"/>
            <p:cNvSpPr>
              <a:spLocks noChangeArrowheads="1"/>
            </p:cNvSpPr>
            <p:nvPr/>
          </p:nvSpPr>
          <p:spPr bwMode="auto">
            <a:xfrm>
              <a:off x="4250534" y="3882793"/>
              <a:ext cx="1285888" cy="292212"/>
            </a:xfrm>
            <a:prstGeom prst="rect">
              <a:avLst/>
            </a:prstGeom>
            <a:solidFill>
              <a:schemeClr val="accent2"/>
            </a:solid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ko-KR" altLang="en-US" sz="672" spc="-34" dirty="0" err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호연계</a:t>
              </a:r>
              <a:r>
                <a:rPr lang="ko-KR" altLang="en-US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G/W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" name="Rectangle 68"/>
            <p:cNvSpPr>
              <a:spLocks noChangeArrowheads="1"/>
            </p:cNvSpPr>
            <p:nvPr/>
          </p:nvSpPr>
          <p:spPr bwMode="auto">
            <a:xfrm>
              <a:off x="4803962" y="7500819"/>
              <a:ext cx="1285888" cy="292212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EAI/ESB Adapter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2" name="직선 화살표 연결선 11"/>
            <p:cNvCxnSpPr>
              <a:stCxn id="49" idx="2"/>
              <a:endCxn id="72" idx="0"/>
            </p:cNvCxnSpPr>
            <p:nvPr/>
          </p:nvCxnSpPr>
          <p:spPr>
            <a:xfrm flipH="1">
              <a:off x="3530663" y="6674635"/>
              <a:ext cx="10" cy="47371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직선 화살표 연결선 12"/>
            <p:cNvCxnSpPr/>
            <p:nvPr/>
          </p:nvCxnSpPr>
          <p:spPr>
            <a:xfrm flipH="1" flipV="1">
              <a:off x="3993631" y="7640034"/>
              <a:ext cx="787714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4" name="그룹 13"/>
            <p:cNvGrpSpPr/>
            <p:nvPr/>
          </p:nvGrpSpPr>
          <p:grpSpPr>
            <a:xfrm>
              <a:off x="4014375" y="4202485"/>
              <a:ext cx="1407786" cy="1807879"/>
              <a:chOff x="1584497" y="3809879"/>
              <a:chExt cx="1293797" cy="1227383"/>
            </a:xfrm>
          </p:grpSpPr>
          <p:cxnSp>
            <p:nvCxnSpPr>
              <p:cNvPr id="15" name="꺾인 연결선 14"/>
              <p:cNvCxnSpPr/>
              <p:nvPr/>
            </p:nvCxnSpPr>
            <p:spPr>
              <a:xfrm flipV="1">
                <a:off x="1584497" y="3809879"/>
                <a:ext cx="1199515" cy="1135776"/>
              </a:xfrm>
              <a:prstGeom prst="bentConnector2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" name="꺾인 연결선 15"/>
              <p:cNvCxnSpPr/>
              <p:nvPr/>
            </p:nvCxnSpPr>
            <p:spPr>
              <a:xfrm rot="10800000" flipV="1">
                <a:off x="1586754" y="3846264"/>
                <a:ext cx="1291540" cy="1190998"/>
              </a:xfrm>
              <a:prstGeom prst="bentConnector3">
                <a:avLst>
                  <a:gd name="adj1" fmla="val -1223"/>
                </a:avLst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7" name="꺾인 연결선 16"/>
            <p:cNvCxnSpPr>
              <a:stCxn id="82" idx="6"/>
              <a:endCxn id="59" idx="6"/>
            </p:cNvCxnSpPr>
            <p:nvPr/>
          </p:nvCxnSpPr>
          <p:spPr>
            <a:xfrm>
              <a:off x="11339455" y="2498175"/>
              <a:ext cx="1785949" cy="3512973"/>
            </a:xfrm>
            <a:prstGeom prst="bentConnector3">
              <a:avLst>
                <a:gd name="adj1" fmla="val 129723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Rectangle 68"/>
            <p:cNvSpPr>
              <a:spLocks noChangeArrowheads="1"/>
            </p:cNvSpPr>
            <p:nvPr/>
          </p:nvSpPr>
          <p:spPr bwMode="auto">
            <a:xfrm flipH="1">
              <a:off x="10188030" y="3882793"/>
              <a:ext cx="1286177" cy="292212"/>
            </a:xfrm>
            <a:prstGeom prst="rect">
              <a:avLst/>
            </a:prstGeom>
            <a:solidFill>
              <a:schemeClr val="accent2"/>
            </a:solid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ko-KR" altLang="en-US" sz="672" spc="-34" dirty="0" err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호연계</a:t>
              </a:r>
              <a:r>
                <a:rPr lang="ko-KR" altLang="en-US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G/W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9" name="Rectangle 68"/>
            <p:cNvSpPr>
              <a:spLocks noChangeArrowheads="1"/>
            </p:cNvSpPr>
            <p:nvPr/>
          </p:nvSpPr>
          <p:spPr bwMode="auto">
            <a:xfrm flipH="1">
              <a:off x="9965177" y="7500819"/>
              <a:ext cx="1286177" cy="292212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EAI/ESB Adapter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0" name="직선 화살표 연결선 19"/>
            <p:cNvCxnSpPr/>
            <p:nvPr/>
          </p:nvCxnSpPr>
          <p:spPr>
            <a:xfrm>
              <a:off x="12736511" y="6603887"/>
              <a:ext cx="0" cy="508647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직선 화살표 연결선 20"/>
            <p:cNvCxnSpPr>
              <a:stCxn id="19" idx="1"/>
            </p:cNvCxnSpPr>
            <p:nvPr/>
          </p:nvCxnSpPr>
          <p:spPr>
            <a:xfrm flipV="1">
              <a:off x="11251353" y="7640034"/>
              <a:ext cx="964841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직선 화살표 연결선 21"/>
            <p:cNvCxnSpPr/>
            <p:nvPr/>
          </p:nvCxnSpPr>
          <p:spPr>
            <a:xfrm>
              <a:off x="5547803" y="2483551"/>
              <a:ext cx="4959540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직선 화살표 연결선 22"/>
            <p:cNvCxnSpPr/>
            <p:nvPr/>
          </p:nvCxnSpPr>
          <p:spPr>
            <a:xfrm flipH="1">
              <a:off x="6089849" y="7628471"/>
              <a:ext cx="3875329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Rectangle 68"/>
            <p:cNvSpPr>
              <a:spLocks noChangeArrowheads="1"/>
            </p:cNvSpPr>
            <p:nvPr/>
          </p:nvSpPr>
          <p:spPr bwMode="auto">
            <a:xfrm>
              <a:off x="7387692" y="7490730"/>
              <a:ext cx="1285888" cy="292212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EAI/ESB Adapter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5" name="직선 화살표 연결선 24"/>
            <p:cNvCxnSpPr>
              <a:stCxn id="24" idx="0"/>
              <a:endCxn id="52" idx="2"/>
            </p:cNvCxnSpPr>
            <p:nvPr/>
          </p:nvCxnSpPr>
          <p:spPr>
            <a:xfrm flipV="1">
              <a:off x="8030636" y="6862588"/>
              <a:ext cx="1311" cy="628142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6" name="Text Box 31"/>
            <p:cNvSpPr txBox="1">
              <a:spLocks noChangeArrowheads="1"/>
            </p:cNvSpPr>
            <p:nvPr/>
          </p:nvSpPr>
          <p:spPr bwMode="auto">
            <a:xfrm>
              <a:off x="4161398" y="2220269"/>
              <a:ext cx="741878" cy="11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신고</a:t>
              </a:r>
              <a:endParaRPr lang="en-US" altLang="ko-KR" sz="672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나눔고딕"/>
              </a:endParaRPr>
            </a:p>
          </p:txBody>
        </p:sp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4594519" y="5335164"/>
              <a:ext cx="3854161" cy="335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 요청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/>
                <a:t>Data : </a:t>
              </a:r>
              <a:r>
                <a:rPr lang="ko-KR" altLang="en-US" sz="605" dirty="0"/>
                <a:t>요청기관코드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송신내선번호</a:t>
              </a:r>
              <a:r>
                <a:rPr lang="en-US" altLang="ko-KR" sz="605" dirty="0"/>
                <a:t>KEY:</a:t>
              </a:r>
            </a:p>
            <a:p>
              <a:pPr algn="l"/>
              <a:r>
                <a:rPr lang="ko-KR" altLang="en-US" sz="605" dirty="0"/>
                <a:t>이첩시간</a:t>
              </a:r>
              <a:r>
                <a:rPr lang="en-US" altLang="ko-KR" sz="605" dirty="0"/>
                <a:t>:ANI:</a:t>
              </a:r>
              <a:r>
                <a:rPr lang="ko-KR" altLang="en-US" sz="605" dirty="0"/>
                <a:t>위치정보</a:t>
              </a:r>
              <a:r>
                <a:rPr lang="en-US" altLang="ko-KR" sz="605" dirty="0"/>
                <a:t>(</a:t>
              </a:r>
              <a:r>
                <a:rPr lang="ko-KR" altLang="en-US" sz="605" dirty="0"/>
                <a:t>위경도 </a:t>
              </a:r>
              <a:r>
                <a:rPr lang="en-US" altLang="ko-KR" sz="605" dirty="0"/>
                <a:t>XY</a:t>
              </a:r>
              <a:r>
                <a:rPr lang="ko-KR" altLang="en-US" sz="605" dirty="0"/>
                <a:t>좌표 포함</a:t>
              </a:r>
              <a:r>
                <a:rPr lang="en-US" altLang="ko-KR" sz="605" dirty="0"/>
                <a:t>):)</a:t>
              </a:r>
            </a:p>
          </p:txBody>
        </p:sp>
        <p:grpSp>
          <p:nvGrpSpPr>
            <p:cNvPr id="28" name="그룹 27"/>
            <p:cNvGrpSpPr/>
            <p:nvPr/>
          </p:nvGrpSpPr>
          <p:grpSpPr>
            <a:xfrm>
              <a:off x="5547803" y="3961730"/>
              <a:ext cx="4640227" cy="126452"/>
              <a:chOff x="3322374" y="3246794"/>
              <a:chExt cx="3244968" cy="115350"/>
            </a:xfrm>
          </p:grpSpPr>
          <p:cxnSp>
            <p:nvCxnSpPr>
              <p:cNvPr id="29" name="직선 화살표 연결선 28"/>
              <p:cNvCxnSpPr/>
              <p:nvPr/>
            </p:nvCxnSpPr>
            <p:spPr>
              <a:xfrm>
                <a:off x="3322374" y="3246794"/>
                <a:ext cx="3244968" cy="0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" name="직선 화살표 연결선 29"/>
              <p:cNvCxnSpPr/>
              <p:nvPr/>
            </p:nvCxnSpPr>
            <p:spPr>
              <a:xfrm flipH="1">
                <a:off x="3322374" y="3362144"/>
                <a:ext cx="3244968" cy="0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4446361" y="4319282"/>
              <a:ext cx="2642044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 err="1"/>
                <a:t>접수대</a:t>
              </a:r>
              <a:r>
                <a:rPr lang="ko-KR" altLang="en-US" sz="672" b="1" dirty="0"/>
                <a:t> 모니터링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로그인시</a:t>
              </a:r>
              <a:r>
                <a:rPr lang="en-US" altLang="ko-KR" sz="605" dirty="0"/>
                <a:t>/</a:t>
              </a:r>
              <a:r>
                <a:rPr lang="ko-KR" altLang="en-US" sz="605" dirty="0"/>
                <a:t>상태 </a:t>
              </a:r>
              <a:r>
                <a:rPr lang="ko-KR" altLang="en-US" sz="605" dirty="0" err="1"/>
                <a:t>변경시</a:t>
              </a:r>
              <a:r>
                <a:rPr lang="ko-KR" altLang="en-US" sz="605" dirty="0"/>
                <a:t> 상태 수신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32" name="Text Box 31"/>
            <p:cNvSpPr txBox="1">
              <a:spLocks noChangeArrowheads="1"/>
            </p:cNvSpPr>
            <p:nvPr/>
          </p:nvSpPr>
          <p:spPr bwMode="auto">
            <a:xfrm>
              <a:off x="6597778" y="3440234"/>
              <a:ext cx="3742073" cy="45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 요청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/>
                <a:t>Data : </a:t>
              </a:r>
              <a:r>
                <a:rPr lang="ko-KR" altLang="en-US" sz="605" dirty="0"/>
                <a:t>요청기관코드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송신내선번호</a:t>
              </a:r>
              <a:r>
                <a:rPr lang="en-US" altLang="ko-KR" sz="605" dirty="0"/>
                <a:t>:KEY:</a:t>
              </a:r>
              <a:r>
                <a:rPr lang="ko-KR" altLang="en-US" sz="605" dirty="0"/>
                <a:t>이첩시간</a:t>
              </a:r>
              <a:r>
                <a:rPr lang="en-US" altLang="ko-KR" sz="605" dirty="0"/>
                <a:t>:</a:t>
              </a:r>
            </a:p>
            <a:p>
              <a:pPr algn="l"/>
              <a:r>
                <a:rPr lang="en-US" altLang="ko-KR" sz="605" dirty="0"/>
                <a:t>ANI:</a:t>
              </a:r>
              <a:r>
                <a:rPr lang="ko-KR" altLang="en-US" sz="605" dirty="0"/>
                <a:t>위치정보</a:t>
              </a:r>
              <a:r>
                <a:rPr lang="en-US" altLang="ko-KR" sz="605" dirty="0"/>
                <a:t>(</a:t>
              </a:r>
              <a:r>
                <a:rPr lang="ko-KR" altLang="en-US" sz="605" dirty="0"/>
                <a:t>위경도 </a:t>
              </a:r>
              <a:r>
                <a:rPr lang="en-US" altLang="ko-KR" sz="605" dirty="0"/>
                <a:t>XY</a:t>
              </a:r>
              <a:r>
                <a:rPr lang="ko-KR" altLang="en-US" sz="605" dirty="0"/>
                <a:t>좌표 포함</a:t>
              </a:r>
              <a:r>
                <a:rPr lang="en-US" altLang="ko-KR" sz="605" dirty="0"/>
                <a:t>):)</a:t>
              </a:r>
            </a:p>
            <a:p>
              <a:pPr algn="l"/>
              <a:endParaRPr lang="en-US" altLang="ko-KR" sz="672" dirty="0"/>
            </a:p>
          </p:txBody>
        </p:sp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>
              <a:off x="7245836" y="4307357"/>
              <a:ext cx="2451265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 결과 송신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 err="1"/>
                <a:t>Data:KEY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선점된 내선번호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4599385" y="6194602"/>
              <a:ext cx="2489021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 결과 송신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 err="1"/>
                <a:t>Data:KEY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선점된 내선번호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35" name="Text Box 31"/>
            <p:cNvSpPr txBox="1">
              <a:spLocks noChangeArrowheads="1"/>
            </p:cNvSpPr>
            <p:nvPr/>
          </p:nvSpPr>
          <p:spPr bwMode="auto">
            <a:xfrm>
              <a:off x="7016351" y="2711126"/>
              <a:ext cx="2923868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/>
              <a:r>
                <a:rPr lang="ko-KR" altLang="en-US" sz="672" b="1" dirty="0"/>
                <a:t>신고전화 이관 기관으로 </a:t>
              </a:r>
              <a:r>
                <a:rPr lang="ko-KR" altLang="en-US" sz="672" b="1" dirty="0" err="1"/>
                <a:t>호연결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en-US" altLang="ko-KR" sz="605" dirty="0" err="1"/>
                <a:t>Dst</a:t>
              </a:r>
              <a:r>
                <a:rPr lang="en-US" altLang="ko-KR" sz="605" dirty="0"/>
                <a:t> : </a:t>
              </a:r>
              <a:r>
                <a:rPr lang="ko-KR" altLang="en-US" sz="605" dirty="0" err="1"/>
                <a:t>대상중계선호출코드</a:t>
              </a:r>
              <a:r>
                <a:rPr lang="en-US" altLang="ko-KR" sz="605" dirty="0"/>
                <a:t>+</a:t>
              </a:r>
              <a:r>
                <a:rPr lang="ko-KR" altLang="en-US" sz="605" dirty="0"/>
                <a:t>선점내선번호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13072907" y="6863831"/>
              <a:ext cx="2063907" cy="11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r>
                <a:rPr lang="ko-KR" altLang="en-US" sz="672" b="1" dirty="0"/>
                <a:t>이관된 연계 정보 수신</a:t>
              </a:r>
              <a:r>
                <a:rPr lang="en-US" altLang="ko-KR" sz="672" b="1" dirty="0"/>
                <a:t>/</a:t>
              </a:r>
              <a:r>
                <a:rPr lang="ko-KR" altLang="en-US" sz="672" b="1" dirty="0"/>
                <a:t>조회</a:t>
              </a:r>
              <a:endParaRPr lang="en-US" altLang="ko-KR" sz="672" b="1" dirty="0"/>
            </a:p>
          </p:txBody>
        </p:sp>
        <p:sp>
          <p:nvSpPr>
            <p:cNvPr id="37" name="Text Box 31"/>
            <p:cNvSpPr txBox="1">
              <a:spLocks noChangeArrowheads="1"/>
            </p:cNvSpPr>
            <p:nvPr/>
          </p:nvSpPr>
          <p:spPr bwMode="auto">
            <a:xfrm>
              <a:off x="3962551" y="6935498"/>
              <a:ext cx="3692822" cy="335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연계 대상기관으로 신고 정보 송신</a:t>
              </a:r>
              <a:r>
                <a:rPr lang="en-US" altLang="ko-KR" sz="672" b="1" dirty="0"/>
                <a:t>(DB </a:t>
              </a:r>
              <a:r>
                <a:rPr lang="ko-KR" altLang="en-US" sz="672" b="1" dirty="0"/>
                <a:t>입력</a:t>
              </a:r>
              <a:r>
                <a:rPr lang="en-US" altLang="ko-KR" sz="672" b="1" dirty="0"/>
                <a:t>)</a:t>
              </a:r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/>
                <a:t>Data : </a:t>
              </a:r>
              <a:r>
                <a:rPr lang="ko-KR" altLang="en-US" sz="605" dirty="0"/>
                <a:t>송신기관코드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송신내선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수신기관코드</a:t>
              </a:r>
              <a:r>
                <a:rPr lang="en-US" altLang="ko-KR" sz="605" dirty="0"/>
                <a:t>:</a:t>
              </a:r>
            </a:p>
            <a:p>
              <a:pPr algn="l"/>
              <a:r>
                <a:rPr lang="ko-KR" altLang="en-US" sz="605" dirty="0"/>
                <a:t>수신내선</a:t>
              </a:r>
              <a:r>
                <a:rPr lang="en-US" altLang="ko-KR" sz="605" dirty="0"/>
                <a:t>(</a:t>
              </a:r>
              <a:r>
                <a:rPr lang="ko-KR" altLang="en-US" sz="605" dirty="0"/>
                <a:t>선점내선</a:t>
              </a:r>
              <a:r>
                <a:rPr lang="en-US" altLang="ko-KR" sz="605" dirty="0"/>
                <a:t>):KEY:</a:t>
              </a:r>
              <a:r>
                <a:rPr lang="ko-KR" altLang="en-US" sz="605" dirty="0" err="1"/>
                <a:t>녹취링크정보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추가연계정보</a:t>
              </a:r>
              <a:endParaRPr lang="en-US" altLang="ko-KR" sz="605" dirty="0"/>
            </a:p>
          </p:txBody>
        </p:sp>
        <p:sp>
          <p:nvSpPr>
            <p:cNvPr id="38" name="Text Box 31"/>
            <p:cNvSpPr txBox="1">
              <a:spLocks noChangeArrowheads="1"/>
            </p:cNvSpPr>
            <p:nvPr/>
          </p:nvSpPr>
          <p:spPr bwMode="auto">
            <a:xfrm>
              <a:off x="3461755" y="4489145"/>
              <a:ext cx="726267" cy="11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r>
                <a:rPr lang="ko-KR" altLang="en-US" sz="672" b="1" dirty="0"/>
                <a:t>신고 접수</a:t>
              </a:r>
              <a:endParaRPr lang="en-US" altLang="ko-KR" sz="672" b="1" dirty="0"/>
            </a:p>
          </p:txBody>
        </p:sp>
        <p:sp>
          <p:nvSpPr>
            <p:cNvPr id="39" name="Text Box 31"/>
            <p:cNvSpPr txBox="1">
              <a:spLocks noChangeArrowheads="1"/>
            </p:cNvSpPr>
            <p:nvPr/>
          </p:nvSpPr>
          <p:spPr bwMode="auto">
            <a:xfrm>
              <a:off x="12210065" y="4118367"/>
              <a:ext cx="1930021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선점처리 요청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(Ready-&gt;</a:t>
              </a:r>
              <a:r>
                <a:rPr lang="en-US" altLang="ko-KR" sz="605" dirty="0" err="1"/>
                <a:t>NotReady</a:t>
              </a:r>
              <a:r>
                <a:rPr lang="en-US" altLang="ko-KR" sz="605" dirty="0"/>
                <a:t>)</a:t>
              </a:r>
            </a:p>
          </p:txBody>
        </p:sp>
        <p:cxnSp>
          <p:nvCxnSpPr>
            <p:cNvPr id="40" name="꺾인 연결선 321"/>
            <p:cNvCxnSpPr>
              <a:stCxn id="59" idx="1"/>
              <a:endCxn id="18" idx="1"/>
            </p:cNvCxnSpPr>
            <p:nvPr/>
          </p:nvCxnSpPr>
          <p:spPr>
            <a:xfrm flipH="1" flipV="1">
              <a:off x="11474206" y="4028898"/>
              <a:ext cx="939791" cy="1691394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1" name="Text Box 31"/>
            <p:cNvSpPr txBox="1">
              <a:spLocks noChangeArrowheads="1"/>
            </p:cNvSpPr>
            <p:nvPr/>
          </p:nvSpPr>
          <p:spPr bwMode="auto">
            <a:xfrm>
              <a:off x="10163106" y="6442197"/>
              <a:ext cx="2354617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/>
              <a:r>
                <a:rPr lang="ko-KR" altLang="en-US" sz="672" b="1" dirty="0"/>
                <a:t>선점 결과 송신</a:t>
              </a:r>
              <a:r>
                <a:rPr lang="en-US" altLang="ko-KR" sz="672" b="1" dirty="0"/>
                <a:t>(</a:t>
              </a:r>
              <a:r>
                <a:rPr lang="ko-KR" altLang="en-US" sz="672" b="1" dirty="0"/>
                <a:t>성공</a:t>
              </a:r>
              <a:r>
                <a:rPr lang="en-US" altLang="ko-KR" sz="672" b="1" dirty="0"/>
                <a:t>)</a:t>
              </a:r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 err="1"/>
                <a:t>Data:KEY</a:t>
              </a:r>
              <a:r>
                <a:rPr lang="en-US" altLang="ko-KR" sz="605" dirty="0"/>
                <a:t>:</a:t>
              </a:r>
              <a:r>
                <a:rPr lang="ko-KR" altLang="en-US" sz="605" dirty="0" err="1"/>
                <a:t>접수대</a:t>
              </a:r>
              <a:r>
                <a:rPr lang="ko-KR" altLang="en-US" sz="605" dirty="0"/>
                <a:t> 내선번호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42" name="Text Box 31"/>
            <p:cNvSpPr txBox="1">
              <a:spLocks noChangeArrowheads="1"/>
            </p:cNvSpPr>
            <p:nvPr/>
          </p:nvSpPr>
          <p:spPr bwMode="auto">
            <a:xfrm>
              <a:off x="12103782" y="2226560"/>
              <a:ext cx="1778318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/>
              <a:r>
                <a:rPr lang="ko-KR" altLang="en-US" sz="672" b="1" dirty="0" err="1"/>
                <a:t>접수대</a:t>
              </a:r>
              <a:r>
                <a:rPr lang="ko-KR" altLang="en-US" sz="672" b="1" dirty="0"/>
                <a:t> 호 연결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 err="1"/>
                <a:t>신고자번호로</a:t>
              </a:r>
              <a:r>
                <a:rPr lang="ko-KR" altLang="en-US" sz="605" dirty="0"/>
                <a:t> 호 </a:t>
              </a:r>
              <a:r>
                <a:rPr lang="ko-KR" altLang="en-US" sz="605" dirty="0" err="1"/>
                <a:t>인입</a:t>
              </a:r>
              <a:r>
                <a:rPr lang="en-US" altLang="ko-KR" sz="605" dirty="0"/>
                <a:t>)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3113941" y="2087205"/>
              <a:ext cx="833465" cy="822662"/>
              <a:chOff x="8965521" y="6650560"/>
              <a:chExt cx="640201" cy="468464"/>
            </a:xfrm>
          </p:grpSpPr>
          <p:sp>
            <p:nvSpPr>
              <p:cNvPr id="44" name="Oval 1038"/>
              <p:cNvSpPr>
                <a:spLocks noChangeArrowheads="1"/>
              </p:cNvSpPr>
              <p:nvPr/>
            </p:nvSpPr>
            <p:spPr bwMode="gray">
              <a:xfrm>
                <a:off x="8965521" y="6650560"/>
                <a:ext cx="640201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5" name="Freeform 7"/>
              <p:cNvSpPr>
                <a:spLocks noChangeAspect="1" noEditPoints="1"/>
              </p:cNvSpPr>
              <p:nvPr/>
            </p:nvSpPr>
            <p:spPr bwMode="auto">
              <a:xfrm>
                <a:off x="9058251" y="6748513"/>
                <a:ext cx="462612" cy="254197"/>
              </a:xfrm>
              <a:custGeom>
                <a:avLst/>
                <a:gdLst>
                  <a:gd name="T0" fmla="*/ 2388 w 3323"/>
                  <a:gd name="T1" fmla="*/ 1693 h 2526"/>
                  <a:gd name="T2" fmla="*/ 2403 w 3323"/>
                  <a:gd name="T3" fmla="*/ 1832 h 2526"/>
                  <a:gd name="T4" fmla="*/ 2592 w 3323"/>
                  <a:gd name="T5" fmla="*/ 2092 h 2526"/>
                  <a:gd name="T6" fmla="*/ 2852 w 3323"/>
                  <a:gd name="T7" fmla="*/ 2280 h 2526"/>
                  <a:gd name="T8" fmla="*/ 2991 w 3323"/>
                  <a:gd name="T9" fmla="*/ 2296 h 2526"/>
                  <a:gd name="T10" fmla="*/ 3122 w 3323"/>
                  <a:gd name="T11" fmla="*/ 2189 h 2526"/>
                  <a:gd name="T12" fmla="*/ 2860 w 3323"/>
                  <a:gd name="T13" fmla="*/ 2102 h 2526"/>
                  <a:gd name="T14" fmla="*/ 2748 w 3323"/>
                  <a:gd name="T15" fmla="*/ 2039 h 2526"/>
                  <a:gd name="T16" fmla="*/ 2593 w 3323"/>
                  <a:gd name="T17" fmla="*/ 1854 h 2526"/>
                  <a:gd name="T18" fmla="*/ 2665 w 3323"/>
                  <a:gd name="T19" fmla="*/ 1748 h 2526"/>
                  <a:gd name="T20" fmla="*/ 2797 w 3323"/>
                  <a:gd name="T21" fmla="*/ 1349 h 2526"/>
                  <a:gd name="T22" fmla="*/ 3189 w 3323"/>
                  <a:gd name="T23" fmla="*/ 1560 h 2526"/>
                  <a:gd name="T24" fmla="*/ 3320 w 3323"/>
                  <a:gd name="T25" fmla="*/ 1992 h 2526"/>
                  <a:gd name="T26" fmla="*/ 3109 w 3323"/>
                  <a:gd name="T27" fmla="*/ 2386 h 2526"/>
                  <a:gd name="T28" fmla="*/ 2677 w 3323"/>
                  <a:gd name="T29" fmla="*/ 2517 h 2526"/>
                  <a:gd name="T30" fmla="*/ 2284 w 3323"/>
                  <a:gd name="T31" fmla="*/ 2306 h 2526"/>
                  <a:gd name="T32" fmla="*/ 2153 w 3323"/>
                  <a:gd name="T33" fmla="*/ 1872 h 2526"/>
                  <a:gd name="T34" fmla="*/ 2364 w 3323"/>
                  <a:gd name="T35" fmla="*/ 1480 h 2526"/>
                  <a:gd name="T36" fmla="*/ 1376 w 3323"/>
                  <a:gd name="T37" fmla="*/ 0 h 2526"/>
                  <a:gd name="T38" fmla="*/ 1492 w 3323"/>
                  <a:gd name="T39" fmla="*/ 122 h 2526"/>
                  <a:gd name="T40" fmla="*/ 1701 w 3323"/>
                  <a:gd name="T41" fmla="*/ 219 h 2526"/>
                  <a:gd name="T42" fmla="*/ 1774 w 3323"/>
                  <a:gd name="T43" fmla="*/ 306 h 2526"/>
                  <a:gd name="T44" fmla="*/ 1877 w 3323"/>
                  <a:gd name="T45" fmla="*/ 597 h 2526"/>
                  <a:gd name="T46" fmla="*/ 1837 w 3323"/>
                  <a:gd name="T47" fmla="*/ 824 h 2526"/>
                  <a:gd name="T48" fmla="*/ 1863 w 3323"/>
                  <a:gd name="T49" fmla="*/ 926 h 2526"/>
                  <a:gd name="T50" fmla="*/ 1829 w 3323"/>
                  <a:gd name="T51" fmla="*/ 1059 h 2526"/>
                  <a:gd name="T52" fmla="*/ 1730 w 3323"/>
                  <a:gd name="T53" fmla="*/ 1257 h 2526"/>
                  <a:gd name="T54" fmla="*/ 1632 w 3323"/>
                  <a:gd name="T55" fmla="*/ 1487 h 2526"/>
                  <a:gd name="T56" fmla="*/ 1476 w 3323"/>
                  <a:gd name="T57" fmla="*/ 1767 h 2526"/>
                  <a:gd name="T58" fmla="*/ 1470 w 3323"/>
                  <a:gd name="T59" fmla="*/ 1839 h 2526"/>
                  <a:gd name="T60" fmla="*/ 1607 w 3323"/>
                  <a:gd name="T61" fmla="*/ 1914 h 2526"/>
                  <a:gd name="T62" fmla="*/ 1690 w 3323"/>
                  <a:gd name="T63" fmla="*/ 1989 h 2526"/>
                  <a:gd name="T64" fmla="*/ 1733 w 3323"/>
                  <a:gd name="T65" fmla="*/ 1733 h 2526"/>
                  <a:gd name="T66" fmla="*/ 1743 w 3323"/>
                  <a:gd name="T67" fmla="*/ 1590 h 2526"/>
                  <a:gd name="T68" fmla="*/ 1824 w 3323"/>
                  <a:gd name="T69" fmla="*/ 1624 h 2526"/>
                  <a:gd name="T70" fmla="*/ 2009 w 3323"/>
                  <a:gd name="T71" fmla="*/ 1878 h 2526"/>
                  <a:gd name="T72" fmla="*/ 2136 w 3323"/>
                  <a:gd name="T73" fmla="*/ 2349 h 2526"/>
                  <a:gd name="T74" fmla="*/ 19 w 3323"/>
                  <a:gd name="T75" fmla="*/ 2431 h 2526"/>
                  <a:gd name="T76" fmla="*/ 155 w 3323"/>
                  <a:gd name="T77" fmla="*/ 2007 h 2526"/>
                  <a:gd name="T78" fmla="*/ 276 w 3323"/>
                  <a:gd name="T79" fmla="*/ 1841 h 2526"/>
                  <a:gd name="T80" fmla="*/ 435 w 3323"/>
                  <a:gd name="T81" fmla="*/ 1757 h 2526"/>
                  <a:gd name="T82" fmla="*/ 653 w 3323"/>
                  <a:gd name="T83" fmla="*/ 1676 h 2526"/>
                  <a:gd name="T84" fmla="*/ 832 w 3323"/>
                  <a:gd name="T85" fmla="*/ 1627 h 2526"/>
                  <a:gd name="T86" fmla="*/ 862 w 3323"/>
                  <a:gd name="T87" fmla="*/ 1905 h 2526"/>
                  <a:gd name="T88" fmla="*/ 908 w 3323"/>
                  <a:gd name="T89" fmla="*/ 1994 h 2526"/>
                  <a:gd name="T90" fmla="*/ 1072 w 3323"/>
                  <a:gd name="T91" fmla="*/ 1845 h 2526"/>
                  <a:gd name="T92" fmla="*/ 1111 w 3323"/>
                  <a:gd name="T93" fmla="*/ 1844 h 2526"/>
                  <a:gd name="T94" fmla="*/ 1156 w 3323"/>
                  <a:gd name="T95" fmla="*/ 1861 h 2526"/>
                  <a:gd name="T96" fmla="*/ 1162 w 3323"/>
                  <a:gd name="T97" fmla="*/ 1863 h 2526"/>
                  <a:gd name="T98" fmla="*/ 1070 w 3323"/>
                  <a:gd name="T99" fmla="*/ 1742 h 2526"/>
                  <a:gd name="T100" fmla="*/ 940 w 3323"/>
                  <a:gd name="T101" fmla="*/ 1481 h 2526"/>
                  <a:gd name="T102" fmla="*/ 924 w 3323"/>
                  <a:gd name="T103" fmla="*/ 1374 h 2526"/>
                  <a:gd name="T104" fmla="*/ 780 w 3323"/>
                  <a:gd name="T105" fmla="*/ 1102 h 2526"/>
                  <a:gd name="T106" fmla="*/ 737 w 3323"/>
                  <a:gd name="T107" fmla="*/ 971 h 2526"/>
                  <a:gd name="T108" fmla="*/ 753 w 3323"/>
                  <a:gd name="T109" fmla="*/ 833 h 2526"/>
                  <a:gd name="T110" fmla="*/ 740 w 3323"/>
                  <a:gd name="T111" fmla="*/ 591 h 2526"/>
                  <a:gd name="T112" fmla="*/ 754 w 3323"/>
                  <a:gd name="T113" fmla="*/ 438 h 2526"/>
                  <a:gd name="T114" fmla="*/ 883 w 3323"/>
                  <a:gd name="T115" fmla="*/ 232 h 2526"/>
                  <a:gd name="T116" fmla="*/ 1085 w 3323"/>
                  <a:gd name="T117" fmla="*/ 91 h 2526"/>
                  <a:gd name="T118" fmla="*/ 1179 w 3323"/>
                  <a:gd name="T119" fmla="*/ 76 h 2526"/>
                  <a:gd name="T120" fmla="*/ 1225 w 3323"/>
                  <a:gd name="T121" fmla="*/ 91 h 2526"/>
                  <a:gd name="T122" fmla="*/ 1278 w 3323"/>
                  <a:gd name="T123" fmla="*/ 80 h 2526"/>
                  <a:gd name="T124" fmla="*/ 1350 w 3323"/>
                  <a:gd name="T125" fmla="*/ 6 h 2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323" h="2526">
                    <a:moveTo>
                      <a:pt x="2488" y="1561"/>
                    </a:moveTo>
                    <a:lnTo>
                      <a:pt x="2482" y="1565"/>
                    </a:lnTo>
                    <a:lnTo>
                      <a:pt x="2444" y="1603"/>
                    </a:lnTo>
                    <a:lnTo>
                      <a:pt x="2444" y="1603"/>
                    </a:lnTo>
                    <a:lnTo>
                      <a:pt x="2423" y="1626"/>
                    </a:lnTo>
                    <a:lnTo>
                      <a:pt x="2408" y="1648"/>
                    </a:lnTo>
                    <a:lnTo>
                      <a:pt x="2396" y="1672"/>
                    </a:lnTo>
                    <a:lnTo>
                      <a:pt x="2388" y="1693"/>
                    </a:lnTo>
                    <a:lnTo>
                      <a:pt x="2382" y="1712"/>
                    </a:lnTo>
                    <a:lnTo>
                      <a:pt x="2378" y="1729"/>
                    </a:lnTo>
                    <a:lnTo>
                      <a:pt x="2376" y="1742"/>
                    </a:lnTo>
                    <a:lnTo>
                      <a:pt x="2375" y="1750"/>
                    </a:lnTo>
                    <a:lnTo>
                      <a:pt x="2375" y="1753"/>
                    </a:lnTo>
                    <a:lnTo>
                      <a:pt x="2381" y="1776"/>
                    </a:lnTo>
                    <a:lnTo>
                      <a:pt x="2391" y="1803"/>
                    </a:lnTo>
                    <a:lnTo>
                      <a:pt x="2403" y="1832"/>
                    </a:lnTo>
                    <a:lnTo>
                      <a:pt x="2419" y="1863"/>
                    </a:lnTo>
                    <a:lnTo>
                      <a:pt x="2438" y="1896"/>
                    </a:lnTo>
                    <a:lnTo>
                      <a:pt x="2459" y="1928"/>
                    </a:lnTo>
                    <a:lnTo>
                      <a:pt x="2482" y="1962"/>
                    </a:lnTo>
                    <a:lnTo>
                      <a:pt x="2507" y="1995"/>
                    </a:lnTo>
                    <a:lnTo>
                      <a:pt x="2534" y="2029"/>
                    </a:lnTo>
                    <a:lnTo>
                      <a:pt x="2563" y="2061"/>
                    </a:lnTo>
                    <a:lnTo>
                      <a:pt x="2592" y="2092"/>
                    </a:lnTo>
                    <a:lnTo>
                      <a:pt x="2623" y="2121"/>
                    </a:lnTo>
                    <a:lnTo>
                      <a:pt x="2655" y="2150"/>
                    </a:lnTo>
                    <a:lnTo>
                      <a:pt x="2689" y="2177"/>
                    </a:lnTo>
                    <a:lnTo>
                      <a:pt x="2722" y="2202"/>
                    </a:lnTo>
                    <a:lnTo>
                      <a:pt x="2755" y="2225"/>
                    </a:lnTo>
                    <a:lnTo>
                      <a:pt x="2788" y="2246"/>
                    </a:lnTo>
                    <a:lnTo>
                      <a:pt x="2821" y="2265"/>
                    </a:lnTo>
                    <a:lnTo>
                      <a:pt x="2852" y="2280"/>
                    </a:lnTo>
                    <a:lnTo>
                      <a:pt x="2880" y="2293"/>
                    </a:lnTo>
                    <a:lnTo>
                      <a:pt x="2907" y="2303"/>
                    </a:lnTo>
                    <a:lnTo>
                      <a:pt x="2931" y="2309"/>
                    </a:lnTo>
                    <a:lnTo>
                      <a:pt x="2934" y="2309"/>
                    </a:lnTo>
                    <a:lnTo>
                      <a:pt x="2942" y="2308"/>
                    </a:lnTo>
                    <a:lnTo>
                      <a:pt x="2955" y="2306"/>
                    </a:lnTo>
                    <a:lnTo>
                      <a:pt x="2971" y="2302"/>
                    </a:lnTo>
                    <a:lnTo>
                      <a:pt x="2991" y="2296"/>
                    </a:lnTo>
                    <a:lnTo>
                      <a:pt x="3012" y="2287"/>
                    </a:lnTo>
                    <a:lnTo>
                      <a:pt x="3035" y="2276"/>
                    </a:lnTo>
                    <a:lnTo>
                      <a:pt x="3058" y="2260"/>
                    </a:lnTo>
                    <a:lnTo>
                      <a:pt x="3080" y="2241"/>
                    </a:lnTo>
                    <a:lnTo>
                      <a:pt x="3080" y="2241"/>
                    </a:lnTo>
                    <a:lnTo>
                      <a:pt x="3119" y="2202"/>
                    </a:lnTo>
                    <a:lnTo>
                      <a:pt x="3122" y="2196"/>
                    </a:lnTo>
                    <a:lnTo>
                      <a:pt x="3122" y="2189"/>
                    </a:lnTo>
                    <a:lnTo>
                      <a:pt x="3119" y="2183"/>
                    </a:lnTo>
                    <a:lnTo>
                      <a:pt x="2954" y="2018"/>
                    </a:lnTo>
                    <a:lnTo>
                      <a:pt x="2948" y="2015"/>
                    </a:lnTo>
                    <a:lnTo>
                      <a:pt x="2942" y="2015"/>
                    </a:lnTo>
                    <a:lnTo>
                      <a:pt x="2936" y="2018"/>
                    </a:lnTo>
                    <a:lnTo>
                      <a:pt x="2896" y="2057"/>
                    </a:lnTo>
                    <a:lnTo>
                      <a:pt x="2896" y="2057"/>
                    </a:lnTo>
                    <a:lnTo>
                      <a:pt x="2860" y="2102"/>
                    </a:lnTo>
                    <a:lnTo>
                      <a:pt x="2858" y="2102"/>
                    </a:lnTo>
                    <a:lnTo>
                      <a:pt x="2852" y="2100"/>
                    </a:lnTo>
                    <a:lnTo>
                      <a:pt x="2843" y="2096"/>
                    </a:lnTo>
                    <a:lnTo>
                      <a:pt x="2830" y="2091"/>
                    </a:lnTo>
                    <a:lnTo>
                      <a:pt x="2814" y="2083"/>
                    </a:lnTo>
                    <a:lnTo>
                      <a:pt x="2795" y="2072"/>
                    </a:lnTo>
                    <a:lnTo>
                      <a:pt x="2772" y="2057"/>
                    </a:lnTo>
                    <a:lnTo>
                      <a:pt x="2748" y="2039"/>
                    </a:lnTo>
                    <a:lnTo>
                      <a:pt x="2722" y="2017"/>
                    </a:lnTo>
                    <a:lnTo>
                      <a:pt x="2694" y="1990"/>
                    </a:lnTo>
                    <a:lnTo>
                      <a:pt x="2666" y="1962"/>
                    </a:lnTo>
                    <a:lnTo>
                      <a:pt x="2644" y="1936"/>
                    </a:lnTo>
                    <a:lnTo>
                      <a:pt x="2626" y="1912"/>
                    </a:lnTo>
                    <a:lnTo>
                      <a:pt x="2612" y="1889"/>
                    </a:lnTo>
                    <a:lnTo>
                      <a:pt x="2601" y="1870"/>
                    </a:lnTo>
                    <a:lnTo>
                      <a:pt x="2593" y="1854"/>
                    </a:lnTo>
                    <a:lnTo>
                      <a:pt x="2587" y="1841"/>
                    </a:lnTo>
                    <a:lnTo>
                      <a:pt x="2584" y="1831"/>
                    </a:lnTo>
                    <a:lnTo>
                      <a:pt x="2582" y="1826"/>
                    </a:lnTo>
                    <a:lnTo>
                      <a:pt x="2582" y="1824"/>
                    </a:lnTo>
                    <a:lnTo>
                      <a:pt x="2627" y="1787"/>
                    </a:lnTo>
                    <a:lnTo>
                      <a:pt x="2627" y="1787"/>
                    </a:lnTo>
                    <a:lnTo>
                      <a:pt x="2628" y="1786"/>
                    </a:lnTo>
                    <a:lnTo>
                      <a:pt x="2665" y="1748"/>
                    </a:lnTo>
                    <a:lnTo>
                      <a:pt x="2669" y="1742"/>
                    </a:lnTo>
                    <a:lnTo>
                      <a:pt x="2669" y="1735"/>
                    </a:lnTo>
                    <a:lnTo>
                      <a:pt x="2665" y="1729"/>
                    </a:lnTo>
                    <a:lnTo>
                      <a:pt x="2501" y="1565"/>
                    </a:lnTo>
                    <a:lnTo>
                      <a:pt x="2495" y="1561"/>
                    </a:lnTo>
                    <a:lnTo>
                      <a:pt x="2488" y="1561"/>
                    </a:lnTo>
                    <a:close/>
                    <a:moveTo>
                      <a:pt x="2736" y="1346"/>
                    </a:moveTo>
                    <a:lnTo>
                      <a:pt x="2797" y="1349"/>
                    </a:lnTo>
                    <a:lnTo>
                      <a:pt x="2855" y="1358"/>
                    </a:lnTo>
                    <a:lnTo>
                      <a:pt x="2910" y="1373"/>
                    </a:lnTo>
                    <a:lnTo>
                      <a:pt x="2965" y="1392"/>
                    </a:lnTo>
                    <a:lnTo>
                      <a:pt x="3016" y="1417"/>
                    </a:lnTo>
                    <a:lnTo>
                      <a:pt x="3065" y="1447"/>
                    </a:lnTo>
                    <a:lnTo>
                      <a:pt x="3109" y="1480"/>
                    </a:lnTo>
                    <a:lnTo>
                      <a:pt x="3152" y="1518"/>
                    </a:lnTo>
                    <a:lnTo>
                      <a:pt x="3189" y="1560"/>
                    </a:lnTo>
                    <a:lnTo>
                      <a:pt x="3223" y="1605"/>
                    </a:lnTo>
                    <a:lnTo>
                      <a:pt x="3252" y="1653"/>
                    </a:lnTo>
                    <a:lnTo>
                      <a:pt x="3277" y="1705"/>
                    </a:lnTo>
                    <a:lnTo>
                      <a:pt x="3297" y="1758"/>
                    </a:lnTo>
                    <a:lnTo>
                      <a:pt x="3311" y="1815"/>
                    </a:lnTo>
                    <a:lnTo>
                      <a:pt x="3320" y="1872"/>
                    </a:lnTo>
                    <a:lnTo>
                      <a:pt x="3323" y="1933"/>
                    </a:lnTo>
                    <a:lnTo>
                      <a:pt x="3320" y="1992"/>
                    </a:lnTo>
                    <a:lnTo>
                      <a:pt x="3311" y="2051"/>
                    </a:lnTo>
                    <a:lnTo>
                      <a:pt x="3297" y="2107"/>
                    </a:lnTo>
                    <a:lnTo>
                      <a:pt x="3277" y="2161"/>
                    </a:lnTo>
                    <a:lnTo>
                      <a:pt x="3252" y="2212"/>
                    </a:lnTo>
                    <a:lnTo>
                      <a:pt x="3223" y="2261"/>
                    </a:lnTo>
                    <a:lnTo>
                      <a:pt x="3189" y="2306"/>
                    </a:lnTo>
                    <a:lnTo>
                      <a:pt x="3152" y="2347"/>
                    </a:lnTo>
                    <a:lnTo>
                      <a:pt x="3109" y="2386"/>
                    </a:lnTo>
                    <a:lnTo>
                      <a:pt x="3065" y="2419"/>
                    </a:lnTo>
                    <a:lnTo>
                      <a:pt x="3016" y="2448"/>
                    </a:lnTo>
                    <a:lnTo>
                      <a:pt x="2965" y="2474"/>
                    </a:lnTo>
                    <a:lnTo>
                      <a:pt x="2910" y="2494"/>
                    </a:lnTo>
                    <a:lnTo>
                      <a:pt x="2855" y="2508"/>
                    </a:lnTo>
                    <a:lnTo>
                      <a:pt x="2797" y="2517"/>
                    </a:lnTo>
                    <a:lnTo>
                      <a:pt x="2736" y="2520"/>
                    </a:lnTo>
                    <a:lnTo>
                      <a:pt x="2677" y="2517"/>
                    </a:lnTo>
                    <a:lnTo>
                      <a:pt x="2618" y="2508"/>
                    </a:lnTo>
                    <a:lnTo>
                      <a:pt x="2563" y="2494"/>
                    </a:lnTo>
                    <a:lnTo>
                      <a:pt x="2508" y="2474"/>
                    </a:lnTo>
                    <a:lnTo>
                      <a:pt x="2457" y="2448"/>
                    </a:lnTo>
                    <a:lnTo>
                      <a:pt x="2408" y="2419"/>
                    </a:lnTo>
                    <a:lnTo>
                      <a:pt x="2364" y="2386"/>
                    </a:lnTo>
                    <a:lnTo>
                      <a:pt x="2322" y="2347"/>
                    </a:lnTo>
                    <a:lnTo>
                      <a:pt x="2284" y="2306"/>
                    </a:lnTo>
                    <a:lnTo>
                      <a:pt x="2250" y="2261"/>
                    </a:lnTo>
                    <a:lnTo>
                      <a:pt x="2221" y="2212"/>
                    </a:lnTo>
                    <a:lnTo>
                      <a:pt x="2195" y="2161"/>
                    </a:lnTo>
                    <a:lnTo>
                      <a:pt x="2176" y="2107"/>
                    </a:lnTo>
                    <a:lnTo>
                      <a:pt x="2161" y="2051"/>
                    </a:lnTo>
                    <a:lnTo>
                      <a:pt x="2153" y="1992"/>
                    </a:lnTo>
                    <a:lnTo>
                      <a:pt x="2150" y="1933"/>
                    </a:lnTo>
                    <a:lnTo>
                      <a:pt x="2153" y="1872"/>
                    </a:lnTo>
                    <a:lnTo>
                      <a:pt x="2161" y="1815"/>
                    </a:lnTo>
                    <a:lnTo>
                      <a:pt x="2176" y="1758"/>
                    </a:lnTo>
                    <a:lnTo>
                      <a:pt x="2195" y="1705"/>
                    </a:lnTo>
                    <a:lnTo>
                      <a:pt x="2221" y="1653"/>
                    </a:lnTo>
                    <a:lnTo>
                      <a:pt x="2250" y="1605"/>
                    </a:lnTo>
                    <a:lnTo>
                      <a:pt x="2284" y="1560"/>
                    </a:lnTo>
                    <a:lnTo>
                      <a:pt x="2322" y="1518"/>
                    </a:lnTo>
                    <a:lnTo>
                      <a:pt x="2364" y="1480"/>
                    </a:lnTo>
                    <a:lnTo>
                      <a:pt x="2408" y="1447"/>
                    </a:lnTo>
                    <a:lnTo>
                      <a:pt x="2457" y="1417"/>
                    </a:lnTo>
                    <a:lnTo>
                      <a:pt x="2508" y="1392"/>
                    </a:lnTo>
                    <a:lnTo>
                      <a:pt x="2563" y="1373"/>
                    </a:lnTo>
                    <a:lnTo>
                      <a:pt x="2618" y="1358"/>
                    </a:lnTo>
                    <a:lnTo>
                      <a:pt x="2677" y="1349"/>
                    </a:lnTo>
                    <a:lnTo>
                      <a:pt x="2736" y="1346"/>
                    </a:lnTo>
                    <a:close/>
                    <a:moveTo>
                      <a:pt x="1376" y="0"/>
                    </a:moveTo>
                    <a:lnTo>
                      <a:pt x="1387" y="26"/>
                    </a:lnTo>
                    <a:lnTo>
                      <a:pt x="1401" y="49"/>
                    </a:lnTo>
                    <a:lnTo>
                      <a:pt x="1417" y="69"/>
                    </a:lnTo>
                    <a:lnTo>
                      <a:pt x="1433" y="86"/>
                    </a:lnTo>
                    <a:lnTo>
                      <a:pt x="1450" y="99"/>
                    </a:lnTo>
                    <a:lnTo>
                      <a:pt x="1466" y="109"/>
                    </a:lnTo>
                    <a:lnTo>
                      <a:pt x="1480" y="117"/>
                    </a:lnTo>
                    <a:lnTo>
                      <a:pt x="1492" y="122"/>
                    </a:lnTo>
                    <a:lnTo>
                      <a:pt x="1499" y="125"/>
                    </a:lnTo>
                    <a:lnTo>
                      <a:pt x="1502" y="126"/>
                    </a:lnTo>
                    <a:lnTo>
                      <a:pt x="1546" y="139"/>
                    </a:lnTo>
                    <a:lnTo>
                      <a:pt x="1586" y="153"/>
                    </a:lnTo>
                    <a:lnTo>
                      <a:pt x="1622" y="168"/>
                    </a:lnTo>
                    <a:lnTo>
                      <a:pt x="1652" y="186"/>
                    </a:lnTo>
                    <a:lnTo>
                      <a:pt x="1679" y="202"/>
                    </a:lnTo>
                    <a:lnTo>
                      <a:pt x="1701" y="219"/>
                    </a:lnTo>
                    <a:lnTo>
                      <a:pt x="1720" y="236"/>
                    </a:lnTo>
                    <a:lnTo>
                      <a:pt x="1737" y="252"/>
                    </a:lnTo>
                    <a:lnTo>
                      <a:pt x="1749" y="266"/>
                    </a:lnTo>
                    <a:lnTo>
                      <a:pt x="1759" y="279"/>
                    </a:lnTo>
                    <a:lnTo>
                      <a:pt x="1766" y="291"/>
                    </a:lnTo>
                    <a:lnTo>
                      <a:pt x="1771" y="299"/>
                    </a:lnTo>
                    <a:lnTo>
                      <a:pt x="1774" y="305"/>
                    </a:lnTo>
                    <a:lnTo>
                      <a:pt x="1774" y="306"/>
                    </a:lnTo>
                    <a:lnTo>
                      <a:pt x="1801" y="339"/>
                    </a:lnTo>
                    <a:lnTo>
                      <a:pt x="1823" y="373"/>
                    </a:lnTo>
                    <a:lnTo>
                      <a:pt x="1841" y="410"/>
                    </a:lnTo>
                    <a:lnTo>
                      <a:pt x="1856" y="447"/>
                    </a:lnTo>
                    <a:lnTo>
                      <a:pt x="1865" y="484"/>
                    </a:lnTo>
                    <a:lnTo>
                      <a:pt x="1872" y="523"/>
                    </a:lnTo>
                    <a:lnTo>
                      <a:pt x="1876" y="560"/>
                    </a:lnTo>
                    <a:lnTo>
                      <a:pt x="1877" y="597"/>
                    </a:lnTo>
                    <a:lnTo>
                      <a:pt x="1876" y="633"/>
                    </a:lnTo>
                    <a:lnTo>
                      <a:pt x="1873" y="668"/>
                    </a:lnTo>
                    <a:lnTo>
                      <a:pt x="1869" y="701"/>
                    </a:lnTo>
                    <a:lnTo>
                      <a:pt x="1863" y="731"/>
                    </a:lnTo>
                    <a:lnTo>
                      <a:pt x="1857" y="760"/>
                    </a:lnTo>
                    <a:lnTo>
                      <a:pt x="1851" y="785"/>
                    </a:lnTo>
                    <a:lnTo>
                      <a:pt x="1844" y="806"/>
                    </a:lnTo>
                    <a:lnTo>
                      <a:pt x="1837" y="824"/>
                    </a:lnTo>
                    <a:lnTo>
                      <a:pt x="1844" y="833"/>
                    </a:lnTo>
                    <a:lnTo>
                      <a:pt x="1849" y="842"/>
                    </a:lnTo>
                    <a:lnTo>
                      <a:pt x="1854" y="851"/>
                    </a:lnTo>
                    <a:lnTo>
                      <a:pt x="1858" y="863"/>
                    </a:lnTo>
                    <a:lnTo>
                      <a:pt x="1861" y="876"/>
                    </a:lnTo>
                    <a:lnTo>
                      <a:pt x="1864" y="890"/>
                    </a:lnTo>
                    <a:lnTo>
                      <a:pt x="1864" y="907"/>
                    </a:lnTo>
                    <a:lnTo>
                      <a:pt x="1863" y="926"/>
                    </a:lnTo>
                    <a:lnTo>
                      <a:pt x="1861" y="948"/>
                    </a:lnTo>
                    <a:lnTo>
                      <a:pt x="1856" y="974"/>
                    </a:lnTo>
                    <a:lnTo>
                      <a:pt x="1848" y="1004"/>
                    </a:lnTo>
                    <a:lnTo>
                      <a:pt x="1848" y="1007"/>
                    </a:lnTo>
                    <a:lnTo>
                      <a:pt x="1845" y="1015"/>
                    </a:lnTo>
                    <a:lnTo>
                      <a:pt x="1841" y="1026"/>
                    </a:lnTo>
                    <a:lnTo>
                      <a:pt x="1835" y="1041"/>
                    </a:lnTo>
                    <a:lnTo>
                      <a:pt x="1829" y="1059"/>
                    </a:lnTo>
                    <a:lnTo>
                      <a:pt x="1821" y="1078"/>
                    </a:lnTo>
                    <a:lnTo>
                      <a:pt x="1812" y="1099"/>
                    </a:lnTo>
                    <a:lnTo>
                      <a:pt x="1802" y="1120"/>
                    </a:lnTo>
                    <a:lnTo>
                      <a:pt x="1790" y="1139"/>
                    </a:lnTo>
                    <a:lnTo>
                      <a:pt x="1778" y="1157"/>
                    </a:lnTo>
                    <a:lnTo>
                      <a:pt x="1764" y="1173"/>
                    </a:lnTo>
                    <a:lnTo>
                      <a:pt x="1749" y="1217"/>
                    </a:lnTo>
                    <a:lnTo>
                      <a:pt x="1730" y="1257"/>
                    </a:lnTo>
                    <a:lnTo>
                      <a:pt x="1705" y="1295"/>
                    </a:lnTo>
                    <a:lnTo>
                      <a:pt x="1678" y="1331"/>
                    </a:lnTo>
                    <a:lnTo>
                      <a:pt x="1649" y="1363"/>
                    </a:lnTo>
                    <a:lnTo>
                      <a:pt x="1649" y="1438"/>
                    </a:lnTo>
                    <a:lnTo>
                      <a:pt x="1648" y="1443"/>
                    </a:lnTo>
                    <a:lnTo>
                      <a:pt x="1645" y="1453"/>
                    </a:lnTo>
                    <a:lnTo>
                      <a:pt x="1639" y="1468"/>
                    </a:lnTo>
                    <a:lnTo>
                      <a:pt x="1632" y="1487"/>
                    </a:lnTo>
                    <a:lnTo>
                      <a:pt x="1622" y="1511"/>
                    </a:lnTo>
                    <a:lnTo>
                      <a:pt x="1610" y="1538"/>
                    </a:lnTo>
                    <a:lnTo>
                      <a:pt x="1594" y="1570"/>
                    </a:lnTo>
                    <a:lnTo>
                      <a:pt x="1577" y="1604"/>
                    </a:lnTo>
                    <a:lnTo>
                      <a:pt x="1556" y="1641"/>
                    </a:lnTo>
                    <a:lnTo>
                      <a:pt x="1533" y="1682"/>
                    </a:lnTo>
                    <a:lnTo>
                      <a:pt x="1507" y="1723"/>
                    </a:lnTo>
                    <a:lnTo>
                      <a:pt x="1476" y="1767"/>
                    </a:lnTo>
                    <a:lnTo>
                      <a:pt x="1443" y="1813"/>
                    </a:lnTo>
                    <a:lnTo>
                      <a:pt x="1407" y="1860"/>
                    </a:lnTo>
                    <a:lnTo>
                      <a:pt x="1409" y="1859"/>
                    </a:lnTo>
                    <a:lnTo>
                      <a:pt x="1414" y="1855"/>
                    </a:lnTo>
                    <a:lnTo>
                      <a:pt x="1423" y="1850"/>
                    </a:lnTo>
                    <a:lnTo>
                      <a:pt x="1435" y="1845"/>
                    </a:lnTo>
                    <a:lnTo>
                      <a:pt x="1450" y="1841"/>
                    </a:lnTo>
                    <a:lnTo>
                      <a:pt x="1470" y="1839"/>
                    </a:lnTo>
                    <a:lnTo>
                      <a:pt x="1491" y="1839"/>
                    </a:lnTo>
                    <a:lnTo>
                      <a:pt x="1509" y="1842"/>
                    </a:lnTo>
                    <a:lnTo>
                      <a:pt x="1525" y="1848"/>
                    </a:lnTo>
                    <a:lnTo>
                      <a:pt x="1539" y="1857"/>
                    </a:lnTo>
                    <a:lnTo>
                      <a:pt x="1552" y="1869"/>
                    </a:lnTo>
                    <a:lnTo>
                      <a:pt x="1564" y="1881"/>
                    </a:lnTo>
                    <a:lnTo>
                      <a:pt x="1585" y="1896"/>
                    </a:lnTo>
                    <a:lnTo>
                      <a:pt x="1607" y="1914"/>
                    </a:lnTo>
                    <a:lnTo>
                      <a:pt x="1628" y="1934"/>
                    </a:lnTo>
                    <a:lnTo>
                      <a:pt x="1637" y="1952"/>
                    </a:lnTo>
                    <a:lnTo>
                      <a:pt x="1650" y="1972"/>
                    </a:lnTo>
                    <a:lnTo>
                      <a:pt x="1664" y="1995"/>
                    </a:lnTo>
                    <a:lnTo>
                      <a:pt x="1680" y="2019"/>
                    </a:lnTo>
                    <a:lnTo>
                      <a:pt x="1683" y="2016"/>
                    </a:lnTo>
                    <a:lnTo>
                      <a:pt x="1686" y="2005"/>
                    </a:lnTo>
                    <a:lnTo>
                      <a:pt x="1690" y="1989"/>
                    </a:lnTo>
                    <a:lnTo>
                      <a:pt x="1695" y="1968"/>
                    </a:lnTo>
                    <a:lnTo>
                      <a:pt x="1699" y="1942"/>
                    </a:lnTo>
                    <a:lnTo>
                      <a:pt x="1704" y="1913"/>
                    </a:lnTo>
                    <a:lnTo>
                      <a:pt x="1710" y="1880"/>
                    </a:lnTo>
                    <a:lnTo>
                      <a:pt x="1715" y="1845"/>
                    </a:lnTo>
                    <a:lnTo>
                      <a:pt x="1721" y="1809"/>
                    </a:lnTo>
                    <a:lnTo>
                      <a:pt x="1727" y="1771"/>
                    </a:lnTo>
                    <a:lnTo>
                      <a:pt x="1733" y="1733"/>
                    </a:lnTo>
                    <a:lnTo>
                      <a:pt x="1734" y="1696"/>
                    </a:lnTo>
                    <a:lnTo>
                      <a:pt x="1738" y="1660"/>
                    </a:lnTo>
                    <a:lnTo>
                      <a:pt x="1742" y="1628"/>
                    </a:lnTo>
                    <a:lnTo>
                      <a:pt x="1743" y="159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90"/>
                    </a:lnTo>
                    <a:lnTo>
                      <a:pt x="1744" y="1593"/>
                    </a:lnTo>
                    <a:lnTo>
                      <a:pt x="1745" y="1595"/>
                    </a:lnTo>
                    <a:lnTo>
                      <a:pt x="1746" y="1596"/>
                    </a:lnTo>
                    <a:lnTo>
                      <a:pt x="1749" y="1596"/>
                    </a:lnTo>
                    <a:lnTo>
                      <a:pt x="1754" y="1596"/>
                    </a:lnTo>
                    <a:lnTo>
                      <a:pt x="1754" y="1575"/>
                    </a:lnTo>
                    <a:lnTo>
                      <a:pt x="1787" y="1600"/>
                    </a:lnTo>
                    <a:lnTo>
                      <a:pt x="1824" y="1624"/>
                    </a:lnTo>
                    <a:lnTo>
                      <a:pt x="1866" y="1647"/>
                    </a:lnTo>
                    <a:lnTo>
                      <a:pt x="1910" y="1669"/>
                    </a:lnTo>
                    <a:lnTo>
                      <a:pt x="1953" y="1688"/>
                    </a:lnTo>
                    <a:lnTo>
                      <a:pt x="1997" y="1706"/>
                    </a:lnTo>
                    <a:lnTo>
                      <a:pt x="2038" y="1722"/>
                    </a:lnTo>
                    <a:lnTo>
                      <a:pt x="2025" y="1772"/>
                    </a:lnTo>
                    <a:lnTo>
                      <a:pt x="2015" y="1825"/>
                    </a:lnTo>
                    <a:lnTo>
                      <a:pt x="2009" y="1878"/>
                    </a:lnTo>
                    <a:lnTo>
                      <a:pt x="2007" y="1933"/>
                    </a:lnTo>
                    <a:lnTo>
                      <a:pt x="2010" y="1998"/>
                    </a:lnTo>
                    <a:lnTo>
                      <a:pt x="2018" y="2062"/>
                    </a:lnTo>
                    <a:lnTo>
                      <a:pt x="2032" y="2125"/>
                    </a:lnTo>
                    <a:lnTo>
                      <a:pt x="2051" y="2184"/>
                    </a:lnTo>
                    <a:lnTo>
                      <a:pt x="2074" y="2242"/>
                    </a:lnTo>
                    <a:lnTo>
                      <a:pt x="2103" y="2297"/>
                    </a:lnTo>
                    <a:lnTo>
                      <a:pt x="2136" y="2349"/>
                    </a:lnTo>
                    <a:lnTo>
                      <a:pt x="2172" y="2399"/>
                    </a:lnTo>
                    <a:lnTo>
                      <a:pt x="2214" y="2445"/>
                    </a:lnTo>
                    <a:lnTo>
                      <a:pt x="2258" y="2488"/>
                    </a:lnTo>
                    <a:lnTo>
                      <a:pt x="2305" y="2526"/>
                    </a:lnTo>
                    <a:lnTo>
                      <a:pt x="0" y="2526"/>
                    </a:lnTo>
                    <a:lnTo>
                      <a:pt x="5" y="2501"/>
                    </a:lnTo>
                    <a:lnTo>
                      <a:pt x="11" y="2470"/>
                    </a:lnTo>
                    <a:lnTo>
                      <a:pt x="19" y="2431"/>
                    </a:lnTo>
                    <a:lnTo>
                      <a:pt x="28" y="2389"/>
                    </a:lnTo>
                    <a:lnTo>
                      <a:pt x="39" y="2341"/>
                    </a:lnTo>
                    <a:lnTo>
                      <a:pt x="51" y="2291"/>
                    </a:lnTo>
                    <a:lnTo>
                      <a:pt x="67" y="2237"/>
                    </a:lnTo>
                    <a:lnTo>
                      <a:pt x="85" y="2182"/>
                    </a:lnTo>
                    <a:lnTo>
                      <a:pt x="105" y="2125"/>
                    </a:lnTo>
                    <a:lnTo>
                      <a:pt x="129" y="2066"/>
                    </a:lnTo>
                    <a:lnTo>
                      <a:pt x="155" y="2007"/>
                    </a:lnTo>
                    <a:lnTo>
                      <a:pt x="187" y="1949"/>
                    </a:lnTo>
                    <a:lnTo>
                      <a:pt x="221" y="1892"/>
                    </a:lnTo>
                    <a:lnTo>
                      <a:pt x="222" y="1890"/>
                    </a:lnTo>
                    <a:lnTo>
                      <a:pt x="227" y="1885"/>
                    </a:lnTo>
                    <a:lnTo>
                      <a:pt x="235" y="1877"/>
                    </a:lnTo>
                    <a:lnTo>
                      <a:pt x="245" y="1867"/>
                    </a:lnTo>
                    <a:lnTo>
                      <a:pt x="259" y="1855"/>
                    </a:lnTo>
                    <a:lnTo>
                      <a:pt x="276" y="1841"/>
                    </a:lnTo>
                    <a:lnTo>
                      <a:pt x="298" y="1827"/>
                    </a:lnTo>
                    <a:lnTo>
                      <a:pt x="321" y="1811"/>
                    </a:lnTo>
                    <a:lnTo>
                      <a:pt x="347" y="1796"/>
                    </a:lnTo>
                    <a:lnTo>
                      <a:pt x="377" y="1781"/>
                    </a:lnTo>
                    <a:lnTo>
                      <a:pt x="409" y="1765"/>
                    </a:lnTo>
                    <a:lnTo>
                      <a:pt x="412" y="1764"/>
                    </a:lnTo>
                    <a:lnTo>
                      <a:pt x="421" y="1761"/>
                    </a:lnTo>
                    <a:lnTo>
                      <a:pt x="435" y="1757"/>
                    </a:lnTo>
                    <a:lnTo>
                      <a:pt x="452" y="1752"/>
                    </a:lnTo>
                    <a:lnTo>
                      <a:pt x="474" y="1745"/>
                    </a:lnTo>
                    <a:lnTo>
                      <a:pt x="499" y="1736"/>
                    </a:lnTo>
                    <a:lnTo>
                      <a:pt x="526" y="1727"/>
                    </a:lnTo>
                    <a:lnTo>
                      <a:pt x="557" y="1716"/>
                    </a:lnTo>
                    <a:lnTo>
                      <a:pt x="588" y="1704"/>
                    </a:lnTo>
                    <a:lnTo>
                      <a:pt x="620" y="1691"/>
                    </a:lnTo>
                    <a:lnTo>
                      <a:pt x="653" y="1676"/>
                    </a:lnTo>
                    <a:lnTo>
                      <a:pt x="687" y="1661"/>
                    </a:lnTo>
                    <a:lnTo>
                      <a:pt x="719" y="1645"/>
                    </a:lnTo>
                    <a:lnTo>
                      <a:pt x="749" y="1628"/>
                    </a:lnTo>
                    <a:lnTo>
                      <a:pt x="779" y="1611"/>
                    </a:lnTo>
                    <a:lnTo>
                      <a:pt x="806" y="1593"/>
                    </a:lnTo>
                    <a:lnTo>
                      <a:pt x="829" y="1575"/>
                    </a:lnTo>
                    <a:lnTo>
                      <a:pt x="829" y="1596"/>
                    </a:lnTo>
                    <a:lnTo>
                      <a:pt x="832" y="1627"/>
                    </a:lnTo>
                    <a:lnTo>
                      <a:pt x="837" y="1659"/>
                    </a:lnTo>
                    <a:lnTo>
                      <a:pt x="840" y="1691"/>
                    </a:lnTo>
                    <a:lnTo>
                      <a:pt x="843" y="1728"/>
                    </a:lnTo>
                    <a:lnTo>
                      <a:pt x="846" y="1765"/>
                    </a:lnTo>
                    <a:lnTo>
                      <a:pt x="850" y="1802"/>
                    </a:lnTo>
                    <a:lnTo>
                      <a:pt x="854" y="1838"/>
                    </a:lnTo>
                    <a:lnTo>
                      <a:pt x="858" y="1872"/>
                    </a:lnTo>
                    <a:lnTo>
                      <a:pt x="862" y="1905"/>
                    </a:lnTo>
                    <a:lnTo>
                      <a:pt x="867" y="1934"/>
                    </a:lnTo>
                    <a:lnTo>
                      <a:pt x="871" y="1961"/>
                    </a:lnTo>
                    <a:lnTo>
                      <a:pt x="874" y="1984"/>
                    </a:lnTo>
                    <a:lnTo>
                      <a:pt x="877" y="2003"/>
                    </a:lnTo>
                    <a:lnTo>
                      <a:pt x="879" y="2018"/>
                    </a:lnTo>
                    <a:lnTo>
                      <a:pt x="881" y="2027"/>
                    </a:lnTo>
                    <a:lnTo>
                      <a:pt x="882" y="2030"/>
                    </a:lnTo>
                    <a:lnTo>
                      <a:pt x="908" y="1994"/>
                    </a:lnTo>
                    <a:lnTo>
                      <a:pt x="931" y="1963"/>
                    </a:lnTo>
                    <a:lnTo>
                      <a:pt x="953" y="1936"/>
                    </a:lnTo>
                    <a:lnTo>
                      <a:pt x="973" y="1913"/>
                    </a:lnTo>
                    <a:lnTo>
                      <a:pt x="991" y="1895"/>
                    </a:lnTo>
                    <a:lnTo>
                      <a:pt x="1007" y="1881"/>
                    </a:lnTo>
                    <a:lnTo>
                      <a:pt x="1032" y="1865"/>
                    </a:lnTo>
                    <a:lnTo>
                      <a:pt x="1053" y="1853"/>
                    </a:lnTo>
                    <a:lnTo>
                      <a:pt x="1072" y="1845"/>
                    </a:lnTo>
                    <a:lnTo>
                      <a:pt x="1088" y="1841"/>
                    </a:lnTo>
                    <a:lnTo>
                      <a:pt x="1102" y="1839"/>
                    </a:lnTo>
                    <a:lnTo>
                      <a:pt x="1103" y="1839"/>
                    </a:lnTo>
                    <a:lnTo>
                      <a:pt x="1104" y="1839"/>
                    </a:lnTo>
                    <a:lnTo>
                      <a:pt x="1105" y="1840"/>
                    </a:lnTo>
                    <a:lnTo>
                      <a:pt x="1107" y="1840"/>
                    </a:lnTo>
                    <a:lnTo>
                      <a:pt x="1109" y="1842"/>
                    </a:lnTo>
                    <a:lnTo>
                      <a:pt x="1111" y="1844"/>
                    </a:lnTo>
                    <a:lnTo>
                      <a:pt x="1112" y="1846"/>
                    </a:lnTo>
                    <a:lnTo>
                      <a:pt x="1113" y="1850"/>
                    </a:lnTo>
                    <a:lnTo>
                      <a:pt x="1131" y="1850"/>
                    </a:lnTo>
                    <a:lnTo>
                      <a:pt x="1144" y="1853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6" y="1861"/>
                    </a:lnTo>
                    <a:lnTo>
                      <a:pt x="1157" y="1861"/>
                    </a:lnTo>
                    <a:lnTo>
                      <a:pt x="1158" y="1863"/>
                    </a:lnTo>
                    <a:lnTo>
                      <a:pt x="1160" y="1865"/>
                    </a:lnTo>
                    <a:lnTo>
                      <a:pt x="1162" y="1867"/>
                    </a:lnTo>
                    <a:lnTo>
                      <a:pt x="1166" y="1871"/>
                    </a:lnTo>
                    <a:lnTo>
                      <a:pt x="1165" y="1867"/>
                    </a:lnTo>
                    <a:lnTo>
                      <a:pt x="1164" y="1865"/>
                    </a:lnTo>
                    <a:lnTo>
                      <a:pt x="1162" y="1863"/>
                    </a:lnTo>
                    <a:lnTo>
                      <a:pt x="1160" y="1861"/>
                    </a:lnTo>
                    <a:lnTo>
                      <a:pt x="1159" y="1861"/>
                    </a:lnTo>
                    <a:lnTo>
                      <a:pt x="1157" y="1860"/>
                    </a:lnTo>
                    <a:lnTo>
                      <a:pt x="1156" y="1860"/>
                    </a:lnTo>
                    <a:lnTo>
                      <a:pt x="1155" y="1860"/>
                    </a:lnTo>
                    <a:lnTo>
                      <a:pt x="1124" y="1821"/>
                    </a:lnTo>
                    <a:lnTo>
                      <a:pt x="1096" y="1782"/>
                    </a:lnTo>
                    <a:lnTo>
                      <a:pt x="1070" y="1742"/>
                    </a:lnTo>
                    <a:lnTo>
                      <a:pt x="1047" y="1704"/>
                    </a:lnTo>
                    <a:lnTo>
                      <a:pt x="1025" y="1666"/>
                    </a:lnTo>
                    <a:lnTo>
                      <a:pt x="1005" y="1628"/>
                    </a:lnTo>
                    <a:lnTo>
                      <a:pt x="988" y="1593"/>
                    </a:lnTo>
                    <a:lnTo>
                      <a:pt x="973" y="1561"/>
                    </a:lnTo>
                    <a:lnTo>
                      <a:pt x="960" y="1530"/>
                    </a:lnTo>
                    <a:lnTo>
                      <a:pt x="949" y="1504"/>
                    </a:lnTo>
                    <a:lnTo>
                      <a:pt x="940" y="1481"/>
                    </a:lnTo>
                    <a:lnTo>
                      <a:pt x="932" y="1462"/>
                    </a:lnTo>
                    <a:lnTo>
                      <a:pt x="927" y="1447"/>
                    </a:lnTo>
                    <a:lnTo>
                      <a:pt x="924" y="1438"/>
                    </a:lnTo>
                    <a:lnTo>
                      <a:pt x="924" y="1418"/>
                    </a:lnTo>
                    <a:lnTo>
                      <a:pt x="924" y="1401"/>
                    </a:lnTo>
                    <a:lnTo>
                      <a:pt x="924" y="1387"/>
                    </a:lnTo>
                    <a:lnTo>
                      <a:pt x="924" y="1378"/>
                    </a:lnTo>
                    <a:lnTo>
                      <a:pt x="924" y="1374"/>
                    </a:lnTo>
                    <a:lnTo>
                      <a:pt x="895" y="1335"/>
                    </a:lnTo>
                    <a:lnTo>
                      <a:pt x="870" y="1293"/>
                    </a:lnTo>
                    <a:lnTo>
                      <a:pt x="850" y="1248"/>
                    </a:lnTo>
                    <a:lnTo>
                      <a:pt x="833" y="1201"/>
                    </a:lnTo>
                    <a:lnTo>
                      <a:pt x="819" y="1152"/>
                    </a:lnTo>
                    <a:lnTo>
                      <a:pt x="804" y="1138"/>
                    </a:lnTo>
                    <a:lnTo>
                      <a:pt x="791" y="1121"/>
                    </a:lnTo>
                    <a:lnTo>
                      <a:pt x="780" y="1102"/>
                    </a:lnTo>
                    <a:lnTo>
                      <a:pt x="770" y="1081"/>
                    </a:lnTo>
                    <a:lnTo>
                      <a:pt x="762" y="1062"/>
                    </a:lnTo>
                    <a:lnTo>
                      <a:pt x="756" y="1044"/>
                    </a:lnTo>
                    <a:lnTo>
                      <a:pt x="751" y="1028"/>
                    </a:lnTo>
                    <a:lnTo>
                      <a:pt x="748" y="1015"/>
                    </a:lnTo>
                    <a:lnTo>
                      <a:pt x="746" y="1007"/>
                    </a:lnTo>
                    <a:lnTo>
                      <a:pt x="745" y="1004"/>
                    </a:lnTo>
                    <a:lnTo>
                      <a:pt x="737" y="971"/>
                    </a:lnTo>
                    <a:lnTo>
                      <a:pt x="732" y="943"/>
                    </a:lnTo>
                    <a:lnTo>
                      <a:pt x="729" y="918"/>
                    </a:lnTo>
                    <a:lnTo>
                      <a:pt x="730" y="896"/>
                    </a:lnTo>
                    <a:lnTo>
                      <a:pt x="732" y="878"/>
                    </a:lnTo>
                    <a:lnTo>
                      <a:pt x="736" y="863"/>
                    </a:lnTo>
                    <a:lnTo>
                      <a:pt x="741" y="850"/>
                    </a:lnTo>
                    <a:lnTo>
                      <a:pt x="747" y="840"/>
                    </a:lnTo>
                    <a:lnTo>
                      <a:pt x="753" y="833"/>
                    </a:lnTo>
                    <a:lnTo>
                      <a:pt x="758" y="828"/>
                    </a:lnTo>
                    <a:lnTo>
                      <a:pt x="763" y="825"/>
                    </a:lnTo>
                    <a:lnTo>
                      <a:pt x="766" y="824"/>
                    </a:lnTo>
                    <a:lnTo>
                      <a:pt x="757" y="768"/>
                    </a:lnTo>
                    <a:lnTo>
                      <a:pt x="750" y="716"/>
                    </a:lnTo>
                    <a:lnTo>
                      <a:pt x="745" y="670"/>
                    </a:lnTo>
                    <a:lnTo>
                      <a:pt x="742" y="628"/>
                    </a:lnTo>
                    <a:lnTo>
                      <a:pt x="740" y="591"/>
                    </a:lnTo>
                    <a:lnTo>
                      <a:pt x="740" y="559"/>
                    </a:lnTo>
                    <a:lnTo>
                      <a:pt x="741" y="531"/>
                    </a:lnTo>
                    <a:lnTo>
                      <a:pt x="742" y="506"/>
                    </a:lnTo>
                    <a:lnTo>
                      <a:pt x="744" y="485"/>
                    </a:lnTo>
                    <a:lnTo>
                      <a:pt x="747" y="469"/>
                    </a:lnTo>
                    <a:lnTo>
                      <a:pt x="749" y="455"/>
                    </a:lnTo>
                    <a:lnTo>
                      <a:pt x="752" y="445"/>
                    </a:lnTo>
                    <a:lnTo>
                      <a:pt x="754" y="438"/>
                    </a:lnTo>
                    <a:lnTo>
                      <a:pt x="755" y="435"/>
                    </a:lnTo>
                    <a:lnTo>
                      <a:pt x="756" y="433"/>
                    </a:lnTo>
                    <a:lnTo>
                      <a:pt x="770" y="393"/>
                    </a:lnTo>
                    <a:lnTo>
                      <a:pt x="788" y="357"/>
                    </a:lnTo>
                    <a:lnTo>
                      <a:pt x="809" y="322"/>
                    </a:lnTo>
                    <a:lnTo>
                      <a:pt x="832" y="290"/>
                    </a:lnTo>
                    <a:lnTo>
                      <a:pt x="857" y="259"/>
                    </a:lnTo>
                    <a:lnTo>
                      <a:pt x="883" y="232"/>
                    </a:lnTo>
                    <a:lnTo>
                      <a:pt x="912" y="206"/>
                    </a:lnTo>
                    <a:lnTo>
                      <a:pt x="940" y="183"/>
                    </a:lnTo>
                    <a:lnTo>
                      <a:pt x="967" y="162"/>
                    </a:lnTo>
                    <a:lnTo>
                      <a:pt x="994" y="143"/>
                    </a:lnTo>
                    <a:lnTo>
                      <a:pt x="1021" y="127"/>
                    </a:lnTo>
                    <a:lnTo>
                      <a:pt x="1045" y="113"/>
                    </a:lnTo>
                    <a:lnTo>
                      <a:pt x="1066" y="101"/>
                    </a:lnTo>
                    <a:lnTo>
                      <a:pt x="1085" y="91"/>
                    </a:lnTo>
                    <a:lnTo>
                      <a:pt x="1101" y="84"/>
                    </a:lnTo>
                    <a:lnTo>
                      <a:pt x="1113" y="78"/>
                    </a:lnTo>
                    <a:lnTo>
                      <a:pt x="1120" y="75"/>
                    </a:lnTo>
                    <a:lnTo>
                      <a:pt x="1123" y="74"/>
                    </a:lnTo>
                    <a:lnTo>
                      <a:pt x="1176" y="74"/>
                    </a:lnTo>
                    <a:lnTo>
                      <a:pt x="1176" y="74"/>
                    </a:lnTo>
                    <a:lnTo>
                      <a:pt x="1177" y="74"/>
                    </a:lnTo>
                    <a:lnTo>
                      <a:pt x="1179" y="76"/>
                    </a:lnTo>
                    <a:lnTo>
                      <a:pt x="1184" y="78"/>
                    </a:lnTo>
                    <a:lnTo>
                      <a:pt x="1191" y="82"/>
                    </a:lnTo>
                    <a:lnTo>
                      <a:pt x="1202" y="87"/>
                    </a:lnTo>
                    <a:lnTo>
                      <a:pt x="1218" y="95"/>
                    </a:lnTo>
                    <a:lnTo>
                      <a:pt x="1218" y="95"/>
                    </a:lnTo>
                    <a:lnTo>
                      <a:pt x="1219" y="94"/>
                    </a:lnTo>
                    <a:lnTo>
                      <a:pt x="1221" y="93"/>
                    </a:lnTo>
                    <a:lnTo>
                      <a:pt x="1225" y="91"/>
                    </a:lnTo>
                    <a:lnTo>
                      <a:pt x="1233" y="87"/>
                    </a:lnTo>
                    <a:lnTo>
                      <a:pt x="1244" y="82"/>
                    </a:lnTo>
                    <a:lnTo>
                      <a:pt x="1260" y="74"/>
                    </a:lnTo>
                    <a:lnTo>
                      <a:pt x="1260" y="74"/>
                    </a:lnTo>
                    <a:lnTo>
                      <a:pt x="1262" y="74"/>
                    </a:lnTo>
                    <a:lnTo>
                      <a:pt x="1264" y="75"/>
                    </a:lnTo>
                    <a:lnTo>
                      <a:pt x="1270" y="77"/>
                    </a:lnTo>
                    <a:lnTo>
                      <a:pt x="1278" y="80"/>
                    </a:lnTo>
                    <a:lnTo>
                      <a:pt x="1292" y="84"/>
                    </a:lnTo>
                    <a:lnTo>
                      <a:pt x="1294" y="66"/>
                    </a:lnTo>
                    <a:lnTo>
                      <a:pt x="1299" y="49"/>
                    </a:lnTo>
                    <a:lnTo>
                      <a:pt x="1307" y="36"/>
                    </a:lnTo>
                    <a:lnTo>
                      <a:pt x="1317" y="26"/>
                    </a:lnTo>
                    <a:lnTo>
                      <a:pt x="1328" y="17"/>
                    </a:lnTo>
                    <a:lnTo>
                      <a:pt x="1339" y="11"/>
                    </a:lnTo>
                    <a:lnTo>
                      <a:pt x="1350" y="6"/>
                    </a:lnTo>
                    <a:lnTo>
                      <a:pt x="1360" y="3"/>
                    </a:lnTo>
                    <a:lnTo>
                      <a:pt x="1369" y="1"/>
                    </a:lnTo>
                    <a:lnTo>
                      <a:pt x="1374" y="0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605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46" name="그룹 45"/>
            <p:cNvGrpSpPr/>
            <p:nvPr/>
          </p:nvGrpSpPr>
          <p:grpSpPr>
            <a:xfrm>
              <a:off x="3088578" y="5599837"/>
              <a:ext cx="884193" cy="1074798"/>
              <a:chOff x="14285843" y="8536510"/>
              <a:chExt cx="496485" cy="612041"/>
            </a:xfrm>
          </p:grpSpPr>
          <p:sp>
            <p:nvSpPr>
              <p:cNvPr id="47" name="Oval 1038"/>
              <p:cNvSpPr>
                <a:spLocks noChangeArrowheads="1"/>
              </p:cNvSpPr>
              <p:nvPr/>
            </p:nvSpPr>
            <p:spPr bwMode="gray">
              <a:xfrm>
                <a:off x="14289994" y="8536510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48" name="그룹 47"/>
              <p:cNvGrpSpPr/>
              <p:nvPr/>
            </p:nvGrpSpPr>
            <p:grpSpPr>
              <a:xfrm>
                <a:off x="14369652" y="8599956"/>
                <a:ext cx="310987" cy="339207"/>
                <a:chOff x="15030474" y="8580824"/>
                <a:chExt cx="431085" cy="470204"/>
              </a:xfrm>
            </p:grpSpPr>
            <p:pic>
              <p:nvPicPr>
                <p:cNvPr id="50" name="Picture 4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1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7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sp>
            <p:nvSpPr>
              <p:cNvPr id="49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4285843" y="9080407"/>
                <a:ext cx="496485" cy="68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ctr" eaLnBrk="0" latinLnBrk="0" hangingPunct="0">
                  <a:defRPr sz="1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itchFamily="50" charset="-127"/>
                    <a:ea typeface="맑은 고딕" pitchFamily="50" charset="-127"/>
                    <a:cs typeface="나눔고딕"/>
                  </a:defRPr>
                </a:lvl1pPr>
              </a:lstStyle>
              <a:p>
                <a:r>
                  <a:rPr lang="ko-KR" altLang="en-US" sz="672" dirty="0"/>
                  <a:t>신고접수 </a:t>
                </a:r>
                <a:r>
                  <a:rPr lang="en-US" altLang="ko-KR" sz="672" dirty="0"/>
                  <a:t>App</a:t>
                </a:r>
              </a:p>
            </p:txBody>
          </p:sp>
        </p:grpSp>
        <p:sp>
          <p:nvSpPr>
            <p:cNvPr id="52" name="Text Box 99"/>
            <p:cNvSpPr txBox="1">
              <a:spLocks noChangeAspect="1" noChangeArrowheads="1"/>
            </p:cNvSpPr>
            <p:nvPr/>
          </p:nvSpPr>
          <p:spPr bwMode="auto">
            <a:xfrm>
              <a:off x="7390315" y="6711001"/>
              <a:ext cx="1283263" cy="151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buFont typeface="Symbol" pitchFamily="18" charset="2"/>
                <a:buNone/>
                <a:defRPr sz="900">
                  <a:latin typeface="+mn-ea"/>
                </a:defRPr>
              </a:lvl1pPr>
            </a:lstStyle>
            <a:p>
              <a:pPr>
                <a:lnSpc>
                  <a:spcPct val="90000"/>
                </a:lnSpc>
              </a:pPr>
              <a:r>
                <a:rPr lang="ko-KR" altLang="en-US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연계 </a:t>
              </a:r>
              <a:r>
                <a:rPr lang="en-US" altLang="ko-KR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대응</a:t>
              </a:r>
              <a:r>
                <a:rPr lang="en-US" altLang="ko-KR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DB</a:t>
              </a:r>
              <a:endParaRPr lang="ko-KR" altLang="en-US" sz="672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53" name="그룹 52"/>
            <p:cNvGrpSpPr/>
            <p:nvPr/>
          </p:nvGrpSpPr>
          <p:grpSpPr>
            <a:xfrm>
              <a:off x="7615216" y="5842342"/>
              <a:ext cx="833465" cy="822662"/>
              <a:chOff x="11646923" y="8364212"/>
              <a:chExt cx="468000" cy="468464"/>
            </a:xfrm>
          </p:grpSpPr>
          <p:sp>
            <p:nvSpPr>
              <p:cNvPr id="54" name="Oval 1038"/>
              <p:cNvSpPr>
                <a:spLocks noChangeArrowheads="1"/>
              </p:cNvSpPr>
              <p:nvPr/>
            </p:nvSpPr>
            <p:spPr bwMode="gray">
              <a:xfrm>
                <a:off x="11646923" y="8364212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55" name="그룹 54"/>
              <p:cNvGrpSpPr/>
              <p:nvPr/>
            </p:nvGrpSpPr>
            <p:grpSpPr>
              <a:xfrm>
                <a:off x="11738409" y="8420686"/>
                <a:ext cx="285028" cy="355198"/>
                <a:chOff x="11304223" y="8466639"/>
                <a:chExt cx="328476" cy="409342"/>
              </a:xfrm>
            </p:grpSpPr>
            <p:pic>
              <p:nvPicPr>
                <p:cNvPr id="56" name="Picture 5" descr="C:\Users\KT\Desktop\이미지\긴급신고전화-장비-01-03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304223" y="8466639"/>
                  <a:ext cx="248212" cy="3608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7" name="Picture 672" descr="20120214145736 (90)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6354"/>
                <a:stretch>
                  <a:fillRect/>
                </a:stretch>
              </p:blipFill>
              <p:spPr bwMode="auto">
                <a:xfrm>
                  <a:off x="11456333" y="8677663"/>
                  <a:ext cx="176366" cy="198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58" name="그룹 57"/>
            <p:cNvGrpSpPr/>
            <p:nvPr/>
          </p:nvGrpSpPr>
          <p:grpSpPr>
            <a:xfrm>
              <a:off x="12284548" y="5599837"/>
              <a:ext cx="884193" cy="1074798"/>
              <a:chOff x="14285843" y="8536510"/>
              <a:chExt cx="496485" cy="612041"/>
            </a:xfrm>
          </p:grpSpPr>
          <p:sp>
            <p:nvSpPr>
              <p:cNvPr id="59" name="Oval 1038"/>
              <p:cNvSpPr>
                <a:spLocks noChangeArrowheads="1"/>
              </p:cNvSpPr>
              <p:nvPr/>
            </p:nvSpPr>
            <p:spPr bwMode="gray">
              <a:xfrm>
                <a:off x="14289994" y="8536510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60" name="그룹 59"/>
              <p:cNvGrpSpPr/>
              <p:nvPr/>
            </p:nvGrpSpPr>
            <p:grpSpPr>
              <a:xfrm>
                <a:off x="14369652" y="8599956"/>
                <a:ext cx="310987" cy="339207"/>
                <a:chOff x="15030474" y="8580824"/>
                <a:chExt cx="431085" cy="470204"/>
              </a:xfrm>
            </p:grpSpPr>
            <p:pic>
              <p:nvPicPr>
                <p:cNvPr id="62" name="Picture 4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3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7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sp>
            <p:nvSpPr>
              <p:cNvPr id="61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4285843" y="9080407"/>
                <a:ext cx="496485" cy="68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ctr" eaLnBrk="0" latinLnBrk="0" hangingPunct="0">
                  <a:defRPr sz="1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itchFamily="50" charset="-127"/>
                    <a:ea typeface="맑은 고딕" pitchFamily="50" charset="-127"/>
                    <a:cs typeface="나눔고딕"/>
                  </a:defRPr>
                </a:lvl1pPr>
                <a:lvl2pPr marL="457200" eaLnBrk="0" hangingPunct="0">
                  <a:defRPr>
                    <a:latin typeface="굴림" pitchFamily="50" charset="-127"/>
                    <a:ea typeface="굴림" pitchFamily="50" charset="-127"/>
                  </a:defRPr>
                </a:lvl2pPr>
                <a:lvl3pPr marL="914400" eaLnBrk="0" hangingPunct="0">
                  <a:defRPr>
                    <a:latin typeface="굴림" pitchFamily="50" charset="-127"/>
                    <a:ea typeface="굴림" pitchFamily="50" charset="-127"/>
                  </a:defRPr>
                </a:lvl3pPr>
                <a:lvl4pPr marL="1371600" eaLnBrk="0" hangingPunct="0">
                  <a:defRPr>
                    <a:latin typeface="굴림" pitchFamily="50" charset="-127"/>
                    <a:ea typeface="굴림" pitchFamily="50" charset="-127"/>
                  </a:defRPr>
                </a:lvl4pPr>
                <a:lvl5pPr marL="1828800" eaLnBrk="0" hangingPunct="0">
                  <a:defRPr>
                    <a:latin typeface="굴림" pitchFamily="50" charset="-127"/>
                    <a:ea typeface="굴림" pitchFamily="50" charset="-127"/>
                  </a:defRPr>
                </a:lvl5pPr>
                <a:lvl6pPr marL="2286000" defTabSz="914400">
                  <a:defRPr>
                    <a:latin typeface="굴림" pitchFamily="50" charset="-127"/>
                    <a:ea typeface="굴림" pitchFamily="50" charset="-127"/>
                  </a:defRPr>
                </a:lvl6pPr>
                <a:lvl7pPr marL="2743200" defTabSz="914400">
                  <a:defRPr>
                    <a:latin typeface="굴림" pitchFamily="50" charset="-127"/>
                    <a:ea typeface="굴림" pitchFamily="50" charset="-127"/>
                  </a:defRPr>
                </a:lvl7pPr>
                <a:lvl8pPr marL="3200400" defTabSz="914400">
                  <a:defRPr>
                    <a:latin typeface="굴림" pitchFamily="50" charset="-127"/>
                    <a:ea typeface="굴림" pitchFamily="50" charset="-127"/>
                  </a:defRPr>
                </a:lvl8pPr>
                <a:lvl9pPr marL="3657600" defTabSz="914400">
                  <a:defRPr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r>
                  <a:rPr lang="ko-KR" altLang="en-US" sz="672" dirty="0"/>
                  <a:t>신고접수 </a:t>
                </a:r>
                <a:r>
                  <a:rPr lang="en-US" altLang="ko-KR" sz="672" dirty="0"/>
                  <a:t>App</a:t>
                </a:r>
              </a:p>
            </p:txBody>
          </p:sp>
        </p:grpSp>
        <p:grpSp>
          <p:nvGrpSpPr>
            <p:cNvPr id="64" name="그룹 63"/>
            <p:cNvGrpSpPr/>
            <p:nvPr/>
          </p:nvGrpSpPr>
          <p:grpSpPr>
            <a:xfrm>
              <a:off x="12159846" y="7148345"/>
              <a:ext cx="1205519" cy="1118909"/>
              <a:chOff x="11542466" y="8364212"/>
              <a:chExt cx="676914" cy="637161"/>
            </a:xfrm>
          </p:grpSpPr>
          <p:sp>
            <p:nvSpPr>
              <p:cNvPr id="65" name="Text Box 99"/>
              <p:cNvSpPr txBox="1">
                <a:spLocks noChangeAspect="1" noChangeArrowheads="1"/>
              </p:cNvSpPr>
              <p:nvPr/>
            </p:nvSpPr>
            <p:spPr bwMode="auto">
              <a:xfrm>
                <a:off x="11542466" y="8933229"/>
                <a:ext cx="676914" cy="68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ctr" eaLnBrk="0" latinLnBrk="0" hangingPunct="0">
                  <a:defRPr sz="1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itchFamily="50" charset="-127"/>
                    <a:ea typeface="맑은 고딕" pitchFamily="50" charset="-127"/>
                    <a:cs typeface="나눔고딕"/>
                  </a:defRPr>
                </a:lvl1pPr>
                <a:lvl2pPr marL="457200" eaLnBrk="0" hangingPunct="0">
                  <a:defRPr>
                    <a:latin typeface="굴림" pitchFamily="50" charset="-127"/>
                    <a:ea typeface="굴림" pitchFamily="50" charset="-127"/>
                  </a:defRPr>
                </a:lvl2pPr>
                <a:lvl3pPr marL="914400" eaLnBrk="0" hangingPunct="0">
                  <a:defRPr>
                    <a:latin typeface="굴림" pitchFamily="50" charset="-127"/>
                    <a:ea typeface="굴림" pitchFamily="50" charset="-127"/>
                  </a:defRPr>
                </a:lvl3pPr>
                <a:lvl4pPr marL="1371600" eaLnBrk="0" hangingPunct="0">
                  <a:defRPr>
                    <a:latin typeface="굴림" pitchFamily="50" charset="-127"/>
                    <a:ea typeface="굴림" pitchFamily="50" charset="-127"/>
                  </a:defRPr>
                </a:lvl4pPr>
                <a:lvl5pPr marL="1828800" eaLnBrk="0" hangingPunct="0">
                  <a:defRPr>
                    <a:latin typeface="굴림" pitchFamily="50" charset="-127"/>
                    <a:ea typeface="굴림" pitchFamily="50" charset="-127"/>
                  </a:defRPr>
                </a:lvl5pPr>
                <a:lvl6pPr marL="2286000" defTabSz="914400">
                  <a:defRPr>
                    <a:latin typeface="굴림" pitchFamily="50" charset="-127"/>
                    <a:ea typeface="굴림" pitchFamily="50" charset="-127"/>
                  </a:defRPr>
                </a:lvl6pPr>
                <a:lvl7pPr marL="2743200" defTabSz="914400">
                  <a:defRPr>
                    <a:latin typeface="굴림" pitchFamily="50" charset="-127"/>
                    <a:ea typeface="굴림" pitchFamily="50" charset="-127"/>
                  </a:defRPr>
                </a:lvl7pPr>
                <a:lvl8pPr marL="3200400" defTabSz="914400">
                  <a:defRPr>
                    <a:latin typeface="굴림" pitchFamily="50" charset="-127"/>
                    <a:ea typeface="굴림" pitchFamily="50" charset="-127"/>
                  </a:defRPr>
                </a:lvl8pPr>
                <a:lvl9pPr marL="3657600" defTabSz="914400">
                  <a:defRPr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r>
                  <a:rPr lang="ko-KR" altLang="en-US" sz="672" dirty="0"/>
                  <a:t>연계 </a:t>
                </a:r>
                <a:r>
                  <a:rPr lang="en-US" altLang="ko-KR" sz="672" dirty="0"/>
                  <a:t>/</a:t>
                </a:r>
                <a:r>
                  <a:rPr lang="ko-KR" altLang="en-US" sz="672" dirty="0"/>
                  <a:t>대응</a:t>
                </a:r>
                <a:r>
                  <a:rPr lang="en-US" altLang="ko-KR" sz="672" dirty="0"/>
                  <a:t> DB</a:t>
                </a:r>
                <a:endParaRPr lang="ko-KR" altLang="en-US" sz="672" dirty="0"/>
              </a:p>
            </p:txBody>
          </p:sp>
          <p:sp>
            <p:nvSpPr>
              <p:cNvPr id="66" name="Oval 1038"/>
              <p:cNvSpPr>
                <a:spLocks noChangeArrowheads="1"/>
              </p:cNvSpPr>
              <p:nvPr/>
            </p:nvSpPr>
            <p:spPr bwMode="gray">
              <a:xfrm>
                <a:off x="11646923" y="8364212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67" name="그룹 66"/>
              <p:cNvGrpSpPr/>
              <p:nvPr/>
            </p:nvGrpSpPr>
            <p:grpSpPr>
              <a:xfrm>
                <a:off x="11738409" y="8420686"/>
                <a:ext cx="285028" cy="355198"/>
                <a:chOff x="11304223" y="8466639"/>
                <a:chExt cx="328476" cy="409342"/>
              </a:xfrm>
            </p:grpSpPr>
            <p:pic>
              <p:nvPicPr>
                <p:cNvPr id="68" name="Picture 5" descr="C:\Users\KT\Desktop\이미지\긴급신고전화-장비-01-03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304223" y="8466639"/>
                  <a:ext cx="248212" cy="3608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9" name="Picture 672" descr="20120214145736 (90)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6354"/>
                <a:stretch>
                  <a:fillRect/>
                </a:stretch>
              </p:blipFill>
              <p:spPr bwMode="auto">
                <a:xfrm>
                  <a:off x="11456333" y="8677663"/>
                  <a:ext cx="176366" cy="198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70" name="그룹 69"/>
            <p:cNvGrpSpPr/>
            <p:nvPr/>
          </p:nvGrpSpPr>
          <p:grpSpPr>
            <a:xfrm>
              <a:off x="3044506" y="7148342"/>
              <a:ext cx="972315" cy="1118911"/>
              <a:chOff x="11607940" y="8364212"/>
              <a:chExt cx="545967" cy="637162"/>
            </a:xfrm>
          </p:grpSpPr>
          <p:sp>
            <p:nvSpPr>
              <p:cNvPr id="71" name="Text Box 99"/>
              <p:cNvSpPr txBox="1">
                <a:spLocks noChangeAspect="1" noChangeArrowheads="1"/>
              </p:cNvSpPr>
              <p:nvPr/>
            </p:nvSpPr>
            <p:spPr bwMode="auto">
              <a:xfrm>
                <a:off x="11607940" y="8933230"/>
                <a:ext cx="545967" cy="68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ctr" eaLnBrk="0" latinLnBrk="0" hangingPunct="0">
                  <a:defRPr sz="1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itchFamily="50" charset="-127"/>
                    <a:ea typeface="맑은 고딕" pitchFamily="50" charset="-127"/>
                    <a:cs typeface="나눔고딕"/>
                  </a:defRPr>
                </a:lvl1pPr>
              </a:lstStyle>
              <a:p>
                <a:r>
                  <a:rPr lang="ko-KR" altLang="en-US" sz="672" dirty="0"/>
                  <a:t>연계 </a:t>
                </a:r>
                <a:r>
                  <a:rPr lang="en-US" altLang="ko-KR" sz="672" dirty="0"/>
                  <a:t>/</a:t>
                </a:r>
                <a:r>
                  <a:rPr lang="ko-KR" altLang="en-US" sz="672" dirty="0"/>
                  <a:t>대응</a:t>
                </a:r>
                <a:r>
                  <a:rPr lang="en-US" altLang="ko-KR" sz="672" dirty="0"/>
                  <a:t> DB</a:t>
                </a:r>
                <a:endParaRPr lang="ko-KR" altLang="en-US" sz="672" dirty="0"/>
              </a:p>
            </p:txBody>
          </p:sp>
          <p:sp>
            <p:nvSpPr>
              <p:cNvPr id="72" name="Oval 1038"/>
              <p:cNvSpPr>
                <a:spLocks noChangeArrowheads="1"/>
              </p:cNvSpPr>
              <p:nvPr/>
            </p:nvSpPr>
            <p:spPr bwMode="gray">
              <a:xfrm>
                <a:off x="11646923" y="8364212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73" name="그룹 72"/>
              <p:cNvGrpSpPr/>
              <p:nvPr/>
            </p:nvGrpSpPr>
            <p:grpSpPr>
              <a:xfrm>
                <a:off x="11738409" y="8420686"/>
                <a:ext cx="285028" cy="355198"/>
                <a:chOff x="11304223" y="8466639"/>
                <a:chExt cx="328476" cy="409342"/>
              </a:xfrm>
            </p:grpSpPr>
            <p:pic>
              <p:nvPicPr>
                <p:cNvPr id="74" name="Picture 5" descr="C:\Users\KT\Desktop\이미지\긴급신고전화-장비-01-03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304223" y="8466639"/>
                  <a:ext cx="248212" cy="3608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672" descr="20120214145736 (90)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6354"/>
                <a:stretch>
                  <a:fillRect/>
                </a:stretch>
              </p:blipFill>
              <p:spPr bwMode="auto">
                <a:xfrm>
                  <a:off x="11456333" y="8677663"/>
                  <a:ext cx="176366" cy="198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76" name="그룹 75"/>
            <p:cNvGrpSpPr/>
            <p:nvPr/>
          </p:nvGrpSpPr>
          <p:grpSpPr>
            <a:xfrm>
              <a:off x="7528882" y="1988259"/>
              <a:ext cx="989553" cy="677930"/>
              <a:chOff x="3725537" y="3287553"/>
              <a:chExt cx="555646" cy="386046"/>
            </a:xfrm>
          </p:grpSpPr>
          <p:sp>
            <p:nvSpPr>
              <p:cNvPr id="77" name="Freeform 796" descr="HW_29"/>
              <p:cNvSpPr>
                <a:spLocks/>
              </p:cNvSpPr>
              <p:nvPr/>
            </p:nvSpPr>
            <p:spPr bwMode="gray">
              <a:xfrm>
                <a:off x="3725537" y="3287553"/>
                <a:ext cx="555646" cy="386046"/>
              </a:xfrm>
              <a:custGeom>
                <a:avLst/>
                <a:gdLst>
                  <a:gd name="T0" fmla="*/ 390 w 454"/>
                  <a:gd name="T1" fmla="*/ 67 h 286"/>
                  <a:gd name="T2" fmla="*/ 294 w 454"/>
                  <a:gd name="T3" fmla="*/ 0 h 286"/>
                  <a:gd name="T4" fmla="*/ 227 w 454"/>
                  <a:gd name="T5" fmla="*/ 23 h 286"/>
                  <a:gd name="T6" fmla="*/ 219 w 454"/>
                  <a:gd name="T7" fmla="*/ 31 h 286"/>
                  <a:gd name="T8" fmla="*/ 166 w 454"/>
                  <a:gd name="T9" fmla="*/ 7 h 286"/>
                  <a:gd name="T10" fmla="*/ 105 w 454"/>
                  <a:gd name="T11" fmla="*/ 56 h 286"/>
                  <a:gd name="T12" fmla="*/ 103 w 454"/>
                  <a:gd name="T13" fmla="*/ 55 h 286"/>
                  <a:gd name="T14" fmla="*/ 1 w 454"/>
                  <a:gd name="T15" fmla="*/ 142 h 286"/>
                  <a:gd name="T16" fmla="*/ 0 w 454"/>
                  <a:gd name="T17" fmla="*/ 152 h 286"/>
                  <a:gd name="T18" fmla="*/ 103 w 454"/>
                  <a:gd name="T19" fmla="*/ 255 h 286"/>
                  <a:gd name="T20" fmla="*/ 150 w 454"/>
                  <a:gd name="T21" fmla="*/ 244 h 286"/>
                  <a:gd name="T22" fmla="*/ 227 w 454"/>
                  <a:gd name="T23" fmla="*/ 285 h 286"/>
                  <a:gd name="T24" fmla="*/ 245 w 454"/>
                  <a:gd name="T25" fmla="*/ 286 h 286"/>
                  <a:gd name="T26" fmla="*/ 355 w 454"/>
                  <a:gd name="T27" fmla="*/ 210 h 286"/>
                  <a:gd name="T28" fmla="*/ 374 w 454"/>
                  <a:gd name="T29" fmla="*/ 212 h 286"/>
                  <a:gd name="T30" fmla="*/ 454 w 454"/>
                  <a:gd name="T31" fmla="*/ 143 h 286"/>
                  <a:gd name="T32" fmla="*/ 454 w 454"/>
                  <a:gd name="T33" fmla="*/ 139 h 286"/>
                  <a:gd name="T34" fmla="*/ 390 w 454"/>
                  <a:gd name="T35" fmla="*/ 67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" h="286">
                    <a:moveTo>
                      <a:pt x="390" y="67"/>
                    </a:moveTo>
                    <a:cubicBezTo>
                      <a:pt x="379" y="26"/>
                      <a:pt x="340" y="0"/>
                      <a:pt x="294" y="0"/>
                    </a:cubicBezTo>
                    <a:cubicBezTo>
                      <a:pt x="268" y="0"/>
                      <a:pt x="245" y="8"/>
                      <a:pt x="227" y="23"/>
                    </a:cubicBezTo>
                    <a:cubicBezTo>
                      <a:pt x="224" y="25"/>
                      <a:pt x="222" y="28"/>
                      <a:pt x="219" y="31"/>
                    </a:cubicBezTo>
                    <a:cubicBezTo>
                      <a:pt x="207" y="16"/>
                      <a:pt x="188" y="7"/>
                      <a:pt x="166" y="7"/>
                    </a:cubicBezTo>
                    <a:cubicBezTo>
                      <a:pt x="135" y="7"/>
                      <a:pt x="109" y="26"/>
                      <a:pt x="105" y="56"/>
                    </a:cubicBezTo>
                    <a:cubicBezTo>
                      <a:pt x="104" y="56"/>
                      <a:pt x="104" y="55"/>
                      <a:pt x="103" y="55"/>
                    </a:cubicBezTo>
                    <a:cubicBezTo>
                      <a:pt x="50" y="55"/>
                      <a:pt x="6" y="91"/>
                      <a:pt x="1" y="142"/>
                    </a:cubicBezTo>
                    <a:cubicBezTo>
                      <a:pt x="1" y="145"/>
                      <a:pt x="0" y="149"/>
                      <a:pt x="0" y="152"/>
                    </a:cubicBezTo>
                    <a:cubicBezTo>
                      <a:pt x="0" y="209"/>
                      <a:pt x="46" y="255"/>
                      <a:pt x="103" y="255"/>
                    </a:cubicBezTo>
                    <a:cubicBezTo>
                      <a:pt x="120" y="255"/>
                      <a:pt x="136" y="251"/>
                      <a:pt x="150" y="244"/>
                    </a:cubicBezTo>
                    <a:cubicBezTo>
                      <a:pt x="167" y="267"/>
                      <a:pt x="195" y="281"/>
                      <a:pt x="227" y="285"/>
                    </a:cubicBezTo>
                    <a:cubicBezTo>
                      <a:pt x="233" y="286"/>
                      <a:pt x="239" y="286"/>
                      <a:pt x="245" y="286"/>
                    </a:cubicBezTo>
                    <a:cubicBezTo>
                      <a:pt x="299" y="286"/>
                      <a:pt x="344" y="258"/>
                      <a:pt x="355" y="210"/>
                    </a:cubicBezTo>
                    <a:cubicBezTo>
                      <a:pt x="361" y="211"/>
                      <a:pt x="368" y="212"/>
                      <a:pt x="374" y="212"/>
                    </a:cubicBezTo>
                    <a:cubicBezTo>
                      <a:pt x="417" y="212"/>
                      <a:pt x="451" y="182"/>
                      <a:pt x="454" y="143"/>
                    </a:cubicBezTo>
                    <a:cubicBezTo>
                      <a:pt x="454" y="142"/>
                      <a:pt x="454" y="140"/>
                      <a:pt x="454" y="139"/>
                    </a:cubicBezTo>
                    <a:cubicBezTo>
                      <a:pt x="454" y="103"/>
                      <a:pt x="427" y="74"/>
                      <a:pt x="390" y="67"/>
                    </a:cubicBezTo>
                    <a:close/>
                  </a:path>
                </a:pathLst>
              </a:custGeom>
              <a:blipFill dpi="0" rotWithShape="1">
                <a:blip r:embed="rId7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6350" cap="flat" cmpd="sng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auto" latinLnBrk="0"/>
                <a:endParaRPr lang="ko-KR" altLang="en-US" sz="605" spc="-34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78" name="Text Box 797"/>
              <p:cNvSpPr txBox="1">
                <a:spLocks noChangeArrowheads="1"/>
              </p:cNvSpPr>
              <p:nvPr/>
            </p:nvSpPr>
            <p:spPr bwMode="gray">
              <a:xfrm>
                <a:off x="3934041" y="3449906"/>
                <a:ext cx="138637" cy="613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DB391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FDB39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4E8E6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>
                <a:defPPr>
                  <a:defRPr lang="ko-KR"/>
                </a:defPPr>
                <a:lvl1pPr latinLnBrk="0">
                  <a:defRPr sz="800">
                    <a:latin typeface="Rix모던고딕 M" pitchFamily="18" charset="-127"/>
                    <a:ea typeface="Rix모던고딕 M" pitchFamily="18" charset="-127"/>
                  </a:defRPr>
                </a:lvl1pPr>
              </a:lstStyle>
              <a:p>
                <a:pPr algn="ctr" fontAlgn="auto"/>
                <a:r>
                  <a:rPr lang="en-US" altLang="ko-KR" sz="605" spc="-34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itchFamily="50" charset="-127"/>
                    <a:ea typeface="맑은 고딕" pitchFamily="50" charset="-127"/>
                  </a:rPr>
                  <a:t>C </a:t>
                </a:r>
                <a:r>
                  <a:rPr lang="ko-KR" altLang="en-US" sz="605" spc="-34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itchFamily="50" charset="-127"/>
                    <a:ea typeface="맑은 고딕" pitchFamily="50" charset="-127"/>
                  </a:rPr>
                  <a:t>그룹</a:t>
                </a:r>
              </a:p>
            </p:txBody>
          </p:sp>
        </p:grpSp>
        <p:grpSp>
          <p:nvGrpSpPr>
            <p:cNvPr id="79" name="그룹 78"/>
            <p:cNvGrpSpPr/>
            <p:nvPr/>
          </p:nvGrpSpPr>
          <p:grpSpPr>
            <a:xfrm>
              <a:off x="4885452" y="2087207"/>
              <a:ext cx="6454004" cy="1026134"/>
              <a:chOff x="10131160" y="6536260"/>
              <a:chExt cx="3624002" cy="584330"/>
            </a:xfrm>
          </p:grpSpPr>
          <p:grpSp>
            <p:nvGrpSpPr>
              <p:cNvPr id="80" name="그룹 79"/>
              <p:cNvGrpSpPr/>
              <p:nvPr/>
            </p:nvGrpSpPr>
            <p:grpSpPr>
              <a:xfrm>
                <a:off x="10131160" y="6536260"/>
                <a:ext cx="468052" cy="572054"/>
                <a:chOff x="2737175" y="8497002"/>
                <a:chExt cx="468052" cy="572054"/>
              </a:xfrm>
            </p:grpSpPr>
            <p:sp>
              <p:nvSpPr>
                <p:cNvPr id="85" name="Oval 1038"/>
                <p:cNvSpPr>
                  <a:spLocks noChangeArrowheads="1"/>
                </p:cNvSpPr>
                <p:nvPr/>
              </p:nvSpPr>
              <p:spPr bwMode="gray">
                <a:xfrm>
                  <a:off x="2737175" y="8497002"/>
                  <a:ext cx="468052" cy="468052"/>
                </a:xfrm>
                <a:prstGeom prst="ellipse">
                  <a:avLst/>
                </a:prstGeom>
                <a:solidFill>
                  <a:schemeClr val="bg1"/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605" spc="-34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pic>
              <p:nvPicPr>
                <p:cNvPr id="86" name="Picture 4" descr="C:\Users\KT\Desktop\이미지\긴급신고전화-장비-01-02.pn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63201" y="8575311"/>
                  <a:ext cx="216000" cy="31143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7" name="Rectangle 1513"/>
                <p:cNvSpPr>
                  <a:spLocks noChangeArrowheads="1"/>
                </p:cNvSpPr>
                <p:nvPr/>
              </p:nvSpPr>
              <p:spPr bwMode="auto">
                <a:xfrm>
                  <a:off x="2848799" y="9000912"/>
                  <a:ext cx="257991" cy="68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rnd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eaLnBrk="0" latinLnBrk="0" hangingPunct="0"/>
                  <a:r>
                    <a:rPr lang="ko-KR" altLang="en-US" sz="672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맑은 고딕" pitchFamily="50" charset="-127"/>
                      <a:ea typeface="맑은 고딕" pitchFamily="50" charset="-127"/>
                      <a:cs typeface="나눔고딕"/>
                    </a:rPr>
                    <a:t>교환기</a:t>
                  </a:r>
                </a:p>
              </p:txBody>
            </p:sp>
          </p:grpSp>
          <p:grpSp>
            <p:nvGrpSpPr>
              <p:cNvPr id="81" name="그룹 80"/>
              <p:cNvGrpSpPr/>
              <p:nvPr/>
            </p:nvGrpSpPr>
            <p:grpSpPr>
              <a:xfrm>
                <a:off x="13287110" y="6536260"/>
                <a:ext cx="468052" cy="584330"/>
                <a:chOff x="2737175" y="8497002"/>
                <a:chExt cx="468052" cy="584330"/>
              </a:xfrm>
            </p:grpSpPr>
            <p:sp>
              <p:nvSpPr>
                <p:cNvPr id="82" name="Oval 1038"/>
                <p:cNvSpPr>
                  <a:spLocks noChangeArrowheads="1"/>
                </p:cNvSpPr>
                <p:nvPr/>
              </p:nvSpPr>
              <p:spPr bwMode="gray">
                <a:xfrm>
                  <a:off x="2737175" y="8497002"/>
                  <a:ext cx="468052" cy="468052"/>
                </a:xfrm>
                <a:prstGeom prst="ellipse">
                  <a:avLst/>
                </a:prstGeom>
                <a:solidFill>
                  <a:schemeClr val="bg1"/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605" spc="-34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pic>
              <p:nvPicPr>
                <p:cNvPr id="83" name="Picture 4" descr="C:\Users\KT\Desktop\이미지\긴급신고전화-장비-01-02.pn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63201" y="8575311"/>
                  <a:ext cx="216000" cy="31143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4" name="Rectangle 1513"/>
                <p:cNvSpPr>
                  <a:spLocks noChangeArrowheads="1"/>
                </p:cNvSpPr>
                <p:nvPr/>
              </p:nvSpPr>
              <p:spPr bwMode="auto">
                <a:xfrm>
                  <a:off x="2842206" y="9013188"/>
                  <a:ext cx="257991" cy="68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rnd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eaLnBrk="0" latinLnBrk="0" hangingPunct="0"/>
                  <a:r>
                    <a:rPr lang="ko-KR" altLang="en-US" sz="672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맑은 고딕" pitchFamily="50" charset="-127"/>
                      <a:ea typeface="맑은 고딕" pitchFamily="50" charset="-127"/>
                      <a:cs typeface="나눔고딕"/>
                    </a:rPr>
                    <a:t>교환기</a:t>
                  </a:r>
                </a:p>
              </p:txBody>
            </p:sp>
          </p:grpSp>
        </p:grpSp>
        <p:grpSp>
          <p:nvGrpSpPr>
            <p:cNvPr id="88" name="그룹 87"/>
            <p:cNvGrpSpPr/>
            <p:nvPr/>
          </p:nvGrpSpPr>
          <p:grpSpPr>
            <a:xfrm>
              <a:off x="4060334" y="2160059"/>
              <a:ext cx="256450" cy="252877"/>
              <a:chOff x="8994676" y="4067448"/>
              <a:chExt cx="144000" cy="144000"/>
            </a:xfrm>
          </p:grpSpPr>
          <p:sp>
            <p:nvSpPr>
              <p:cNvPr id="89" name="타원 88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90" name="직사각형 89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91" name="그룹 90"/>
            <p:cNvGrpSpPr/>
            <p:nvPr/>
          </p:nvGrpSpPr>
          <p:grpSpPr>
            <a:xfrm>
              <a:off x="3204987" y="4419304"/>
              <a:ext cx="256450" cy="252877"/>
              <a:chOff x="8994676" y="4067448"/>
              <a:chExt cx="144000" cy="144000"/>
            </a:xfrm>
          </p:grpSpPr>
          <p:sp>
            <p:nvSpPr>
              <p:cNvPr id="92" name="타원 91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93" name="직사각형 92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94" name="그룹 93"/>
            <p:cNvGrpSpPr/>
            <p:nvPr/>
          </p:nvGrpSpPr>
          <p:grpSpPr>
            <a:xfrm>
              <a:off x="6744421" y="2619769"/>
              <a:ext cx="256450" cy="252877"/>
              <a:chOff x="8994676" y="4067448"/>
              <a:chExt cx="144000" cy="144000"/>
            </a:xfrm>
          </p:grpSpPr>
          <p:sp>
            <p:nvSpPr>
              <p:cNvPr id="95" name="타원 94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96" name="직사각형 95"/>
              <p:cNvSpPr/>
              <p:nvPr/>
            </p:nvSpPr>
            <p:spPr>
              <a:xfrm>
                <a:off x="9041390" y="4108776"/>
                <a:ext cx="50573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11</a:t>
                </a:r>
              </a:p>
            </p:txBody>
          </p:sp>
        </p:grpSp>
        <p:grpSp>
          <p:nvGrpSpPr>
            <p:cNvPr id="97" name="그룹 96"/>
            <p:cNvGrpSpPr/>
            <p:nvPr/>
          </p:nvGrpSpPr>
          <p:grpSpPr>
            <a:xfrm>
              <a:off x="6326182" y="3316668"/>
              <a:ext cx="256450" cy="252878"/>
              <a:chOff x="8717937" y="4067448"/>
              <a:chExt cx="144000" cy="144000"/>
            </a:xfrm>
          </p:grpSpPr>
          <p:sp>
            <p:nvSpPr>
              <p:cNvPr id="98" name="타원 97"/>
              <p:cNvSpPr/>
              <p:nvPr/>
            </p:nvSpPr>
            <p:spPr>
              <a:xfrm>
                <a:off x="8717937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99" name="직사각형 98"/>
              <p:cNvSpPr/>
              <p:nvPr/>
            </p:nvSpPr>
            <p:spPr>
              <a:xfrm>
                <a:off x="8777293" y="4108758"/>
                <a:ext cx="25286" cy="6134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4</a:t>
                </a:r>
              </a:p>
            </p:txBody>
          </p:sp>
        </p:grpSp>
        <p:grpSp>
          <p:nvGrpSpPr>
            <p:cNvPr id="100" name="그룹 99"/>
            <p:cNvGrpSpPr/>
            <p:nvPr/>
          </p:nvGrpSpPr>
          <p:grpSpPr>
            <a:xfrm>
              <a:off x="6979280" y="4220104"/>
              <a:ext cx="256450" cy="252877"/>
              <a:chOff x="8994676" y="4067448"/>
              <a:chExt cx="144000" cy="144000"/>
            </a:xfrm>
          </p:grpSpPr>
          <p:sp>
            <p:nvSpPr>
              <p:cNvPr id="101" name="타원 100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02" name="직사각형 101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8</a:t>
                </a:r>
              </a:p>
            </p:txBody>
          </p:sp>
        </p:grpSp>
        <p:grpSp>
          <p:nvGrpSpPr>
            <p:cNvPr id="103" name="그룹 102"/>
            <p:cNvGrpSpPr/>
            <p:nvPr/>
          </p:nvGrpSpPr>
          <p:grpSpPr>
            <a:xfrm>
              <a:off x="11904187" y="4040669"/>
              <a:ext cx="256450" cy="252877"/>
              <a:chOff x="8994676" y="4067448"/>
              <a:chExt cx="144000" cy="144000"/>
            </a:xfrm>
          </p:grpSpPr>
          <p:sp>
            <p:nvSpPr>
              <p:cNvPr id="104" name="타원 103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05" name="직사각형 104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6</a:t>
                </a:r>
              </a:p>
            </p:txBody>
          </p:sp>
        </p:grpSp>
        <p:grpSp>
          <p:nvGrpSpPr>
            <p:cNvPr id="106" name="그룹 105"/>
            <p:cNvGrpSpPr/>
            <p:nvPr/>
          </p:nvGrpSpPr>
          <p:grpSpPr>
            <a:xfrm>
              <a:off x="11807988" y="2146136"/>
              <a:ext cx="256450" cy="252877"/>
              <a:chOff x="8994676" y="4067448"/>
              <a:chExt cx="144000" cy="144000"/>
            </a:xfrm>
          </p:grpSpPr>
          <p:sp>
            <p:nvSpPr>
              <p:cNvPr id="107" name="타원 106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08" name="직사각형 107"/>
              <p:cNvSpPr/>
              <p:nvPr/>
            </p:nvSpPr>
            <p:spPr>
              <a:xfrm>
                <a:off x="9041390" y="4108776"/>
                <a:ext cx="50573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12</a:t>
                </a:r>
              </a:p>
            </p:txBody>
          </p:sp>
        </p:grpSp>
        <p:grpSp>
          <p:nvGrpSpPr>
            <p:cNvPr id="109" name="그룹 108"/>
            <p:cNvGrpSpPr/>
            <p:nvPr/>
          </p:nvGrpSpPr>
          <p:grpSpPr>
            <a:xfrm>
              <a:off x="10614246" y="5066875"/>
              <a:ext cx="256450" cy="252877"/>
              <a:chOff x="8994676" y="3730531"/>
              <a:chExt cx="144000" cy="144000"/>
            </a:xfrm>
          </p:grpSpPr>
          <p:sp>
            <p:nvSpPr>
              <p:cNvPr id="110" name="타원 109"/>
              <p:cNvSpPr/>
              <p:nvPr/>
            </p:nvSpPr>
            <p:spPr>
              <a:xfrm>
                <a:off x="8994676" y="3730531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11" name="직사각형 110"/>
              <p:cNvSpPr/>
              <p:nvPr/>
            </p:nvSpPr>
            <p:spPr>
              <a:xfrm>
                <a:off x="9054032" y="3765464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5</a:t>
                </a:r>
              </a:p>
            </p:txBody>
          </p:sp>
        </p:grpSp>
        <p:grpSp>
          <p:nvGrpSpPr>
            <p:cNvPr id="112" name="그룹 111"/>
            <p:cNvGrpSpPr/>
            <p:nvPr/>
          </p:nvGrpSpPr>
          <p:grpSpPr>
            <a:xfrm>
              <a:off x="9902793" y="6362232"/>
              <a:ext cx="256450" cy="252877"/>
              <a:chOff x="8994676" y="4067448"/>
              <a:chExt cx="144000" cy="144000"/>
            </a:xfrm>
          </p:grpSpPr>
          <p:sp>
            <p:nvSpPr>
              <p:cNvPr id="113" name="타원 112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14" name="직사각형 113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7</a:t>
                </a:r>
              </a:p>
            </p:txBody>
          </p:sp>
        </p:grpSp>
        <p:grpSp>
          <p:nvGrpSpPr>
            <p:cNvPr id="115" name="그룹 114"/>
            <p:cNvGrpSpPr/>
            <p:nvPr/>
          </p:nvGrpSpPr>
          <p:grpSpPr>
            <a:xfrm>
              <a:off x="12842781" y="6787470"/>
              <a:ext cx="256450" cy="252877"/>
              <a:chOff x="8994676" y="4067448"/>
              <a:chExt cx="144000" cy="144000"/>
            </a:xfrm>
          </p:grpSpPr>
          <p:sp>
            <p:nvSpPr>
              <p:cNvPr id="116" name="타원 115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17" name="직사각형 116"/>
              <p:cNvSpPr/>
              <p:nvPr/>
            </p:nvSpPr>
            <p:spPr>
              <a:xfrm>
                <a:off x="9041390" y="4108776"/>
                <a:ext cx="50573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13</a:t>
                </a:r>
              </a:p>
            </p:txBody>
          </p:sp>
        </p:grpSp>
        <p:grpSp>
          <p:nvGrpSpPr>
            <p:cNvPr id="118" name="그룹 117"/>
            <p:cNvGrpSpPr/>
            <p:nvPr/>
          </p:nvGrpSpPr>
          <p:grpSpPr>
            <a:xfrm>
              <a:off x="3677125" y="6812064"/>
              <a:ext cx="256450" cy="252877"/>
              <a:chOff x="8994676" y="4067448"/>
              <a:chExt cx="144000" cy="144000"/>
            </a:xfrm>
          </p:grpSpPr>
          <p:sp>
            <p:nvSpPr>
              <p:cNvPr id="119" name="타원 118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0" name="직사각형 119"/>
              <p:cNvSpPr/>
              <p:nvPr/>
            </p:nvSpPr>
            <p:spPr>
              <a:xfrm>
                <a:off x="9041390" y="4108776"/>
                <a:ext cx="50573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10</a:t>
                </a:r>
              </a:p>
            </p:txBody>
          </p:sp>
        </p:grpSp>
        <p:grpSp>
          <p:nvGrpSpPr>
            <p:cNvPr id="121" name="그룹 120"/>
            <p:cNvGrpSpPr/>
            <p:nvPr/>
          </p:nvGrpSpPr>
          <p:grpSpPr>
            <a:xfrm>
              <a:off x="4330770" y="6076089"/>
              <a:ext cx="256450" cy="252877"/>
              <a:chOff x="8994676" y="4067448"/>
              <a:chExt cx="144000" cy="144000"/>
            </a:xfrm>
          </p:grpSpPr>
          <p:sp>
            <p:nvSpPr>
              <p:cNvPr id="122" name="타원 121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3" name="직사각형 122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9</a:t>
                </a:r>
              </a:p>
            </p:txBody>
          </p:sp>
        </p:grpSp>
        <p:grpSp>
          <p:nvGrpSpPr>
            <p:cNvPr id="124" name="그룹 123"/>
            <p:cNvGrpSpPr/>
            <p:nvPr/>
          </p:nvGrpSpPr>
          <p:grpSpPr>
            <a:xfrm>
              <a:off x="4321380" y="5224754"/>
              <a:ext cx="256450" cy="252876"/>
              <a:chOff x="1870260" y="4700506"/>
              <a:chExt cx="214736" cy="230673"/>
            </a:xfrm>
          </p:grpSpPr>
          <p:sp>
            <p:nvSpPr>
              <p:cNvPr id="125" name="타원 124"/>
              <p:cNvSpPr/>
              <p:nvPr/>
            </p:nvSpPr>
            <p:spPr>
              <a:xfrm>
                <a:off x="1870260" y="4700506"/>
                <a:ext cx="214736" cy="230673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6" name="직사각형 125"/>
              <p:cNvSpPr/>
              <p:nvPr/>
            </p:nvSpPr>
            <p:spPr>
              <a:xfrm>
                <a:off x="1958775" y="4766708"/>
                <a:ext cx="37708" cy="9826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3</a:t>
                </a:r>
              </a:p>
            </p:txBody>
          </p:sp>
        </p:grpSp>
        <p:grpSp>
          <p:nvGrpSpPr>
            <p:cNvPr id="127" name="그룹 126"/>
            <p:cNvGrpSpPr/>
            <p:nvPr/>
          </p:nvGrpSpPr>
          <p:grpSpPr>
            <a:xfrm>
              <a:off x="4164538" y="4248219"/>
              <a:ext cx="256450" cy="252876"/>
              <a:chOff x="1778787" y="3649509"/>
              <a:chExt cx="214736" cy="230673"/>
            </a:xfrm>
          </p:grpSpPr>
          <p:sp>
            <p:nvSpPr>
              <p:cNvPr id="128" name="타원 127"/>
              <p:cNvSpPr/>
              <p:nvPr/>
            </p:nvSpPr>
            <p:spPr>
              <a:xfrm>
                <a:off x="1778787" y="3649509"/>
                <a:ext cx="214736" cy="230673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9" name="직사각형 128"/>
              <p:cNvSpPr/>
              <p:nvPr/>
            </p:nvSpPr>
            <p:spPr>
              <a:xfrm>
                <a:off x="1869018" y="3713662"/>
                <a:ext cx="28389" cy="9826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*</a:t>
                </a:r>
              </a:p>
            </p:txBody>
          </p:sp>
        </p:grpSp>
        <p:grpSp>
          <p:nvGrpSpPr>
            <p:cNvPr id="130" name="그룹 129"/>
            <p:cNvGrpSpPr/>
            <p:nvPr/>
          </p:nvGrpSpPr>
          <p:grpSpPr>
            <a:xfrm>
              <a:off x="3088578" y="3032447"/>
              <a:ext cx="884193" cy="1091525"/>
              <a:chOff x="9122194" y="7612585"/>
              <a:chExt cx="496485" cy="621566"/>
            </a:xfrm>
          </p:grpSpPr>
          <p:grpSp>
            <p:nvGrpSpPr>
              <p:cNvPr id="131" name="그룹 130"/>
              <p:cNvGrpSpPr/>
              <p:nvPr/>
            </p:nvGrpSpPr>
            <p:grpSpPr>
              <a:xfrm>
                <a:off x="9122194" y="7612585"/>
                <a:ext cx="496485" cy="621566"/>
                <a:chOff x="14285843" y="8536510"/>
                <a:chExt cx="496485" cy="621566"/>
              </a:xfrm>
            </p:grpSpPr>
            <p:sp>
              <p:nvSpPr>
                <p:cNvPr id="133" name="Oval 1038"/>
                <p:cNvSpPr>
                  <a:spLocks noChangeArrowheads="1"/>
                </p:cNvSpPr>
                <p:nvPr/>
              </p:nvSpPr>
              <p:spPr bwMode="gray">
                <a:xfrm>
                  <a:off x="14289994" y="8536510"/>
                  <a:ext cx="468000" cy="4684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605" spc="-34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134" name="Text Box 31"/>
                <p:cNvSpPr txBox="1">
                  <a:spLocks noChangeArrowheads="1"/>
                </p:cNvSpPr>
                <p:nvPr/>
              </p:nvSpPr>
              <p:spPr bwMode="auto">
                <a:xfrm flipH="1">
                  <a:off x="14285843" y="9089932"/>
                  <a:ext cx="496485" cy="68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ctr" eaLnBrk="0" latinLnBrk="0" hangingPunct="0">
                    <a:defRPr sz="1000" b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맑은 고딕" pitchFamily="50" charset="-127"/>
                      <a:ea typeface="맑은 고딕" pitchFamily="50" charset="-127"/>
                      <a:cs typeface="나눔고딕"/>
                    </a:defRPr>
                  </a:lvl1pPr>
                  <a:lvl2pPr marL="457200" eaLnBrk="0" hangingPunct="0">
                    <a:defRPr>
                      <a:latin typeface="굴림" pitchFamily="50" charset="-127"/>
                      <a:ea typeface="굴림" pitchFamily="50" charset="-127"/>
                    </a:defRPr>
                  </a:lvl2pPr>
                  <a:lvl3pPr marL="914400" eaLnBrk="0" hangingPunct="0">
                    <a:defRPr>
                      <a:latin typeface="굴림" pitchFamily="50" charset="-127"/>
                      <a:ea typeface="굴림" pitchFamily="50" charset="-127"/>
                    </a:defRPr>
                  </a:lvl3pPr>
                  <a:lvl4pPr marL="1371600" eaLnBrk="0" hangingPunct="0">
                    <a:defRPr>
                      <a:latin typeface="굴림" pitchFamily="50" charset="-127"/>
                      <a:ea typeface="굴림" pitchFamily="50" charset="-127"/>
                    </a:defRPr>
                  </a:lvl4pPr>
                  <a:lvl5pPr marL="1828800" eaLnBrk="0" hangingPunct="0">
                    <a:defRPr>
                      <a:latin typeface="굴림" pitchFamily="50" charset="-127"/>
                      <a:ea typeface="굴림" pitchFamily="50" charset="-127"/>
                    </a:defRPr>
                  </a:lvl5pPr>
                  <a:lvl6pPr marL="2286000" defTabSz="914400">
                    <a:defRPr>
                      <a:latin typeface="굴림" pitchFamily="50" charset="-127"/>
                      <a:ea typeface="굴림" pitchFamily="50" charset="-127"/>
                    </a:defRPr>
                  </a:lvl6pPr>
                  <a:lvl7pPr marL="2743200" defTabSz="914400">
                    <a:defRPr>
                      <a:latin typeface="굴림" pitchFamily="50" charset="-127"/>
                      <a:ea typeface="굴림" pitchFamily="50" charset="-127"/>
                    </a:defRPr>
                  </a:lvl7pPr>
                  <a:lvl8pPr marL="3200400" defTabSz="914400">
                    <a:defRPr>
                      <a:latin typeface="굴림" pitchFamily="50" charset="-127"/>
                      <a:ea typeface="굴림" pitchFamily="50" charset="-127"/>
                    </a:defRPr>
                  </a:lvl8pPr>
                  <a:lvl9pPr marL="3657600" defTabSz="914400">
                    <a:defRPr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r>
                    <a:rPr lang="en-US" altLang="ko-KR" sz="672" dirty="0"/>
                    <a:t>CTI</a:t>
                  </a:r>
                  <a:r>
                    <a:rPr lang="ko-KR" altLang="en-US" sz="672" dirty="0"/>
                    <a:t>서버</a:t>
                  </a:r>
                </a:p>
              </p:txBody>
            </p:sp>
          </p:grpSp>
          <p:pic>
            <p:nvPicPr>
              <p:cNvPr id="132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60775" y="7688398"/>
                <a:ext cx="203900" cy="3007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5" name="그룹 134"/>
            <p:cNvGrpSpPr/>
            <p:nvPr/>
          </p:nvGrpSpPr>
          <p:grpSpPr>
            <a:xfrm>
              <a:off x="12076180" y="2677825"/>
              <a:ext cx="884193" cy="1204308"/>
              <a:chOff x="9122194" y="7612585"/>
              <a:chExt cx="496485" cy="685791"/>
            </a:xfrm>
          </p:grpSpPr>
          <p:grpSp>
            <p:nvGrpSpPr>
              <p:cNvPr id="136" name="그룹 135"/>
              <p:cNvGrpSpPr/>
              <p:nvPr/>
            </p:nvGrpSpPr>
            <p:grpSpPr>
              <a:xfrm>
                <a:off x="9122194" y="7612585"/>
                <a:ext cx="496485" cy="685791"/>
                <a:chOff x="14285843" y="8536510"/>
                <a:chExt cx="496485" cy="685791"/>
              </a:xfrm>
            </p:grpSpPr>
            <p:sp>
              <p:nvSpPr>
                <p:cNvPr id="138" name="Oval 1038"/>
                <p:cNvSpPr>
                  <a:spLocks noChangeArrowheads="1"/>
                </p:cNvSpPr>
                <p:nvPr/>
              </p:nvSpPr>
              <p:spPr bwMode="gray">
                <a:xfrm>
                  <a:off x="14289994" y="8536510"/>
                  <a:ext cx="468000" cy="4684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605" spc="-34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139" name="Text Box 31"/>
                <p:cNvSpPr txBox="1">
                  <a:spLocks noChangeArrowheads="1"/>
                </p:cNvSpPr>
                <p:nvPr/>
              </p:nvSpPr>
              <p:spPr bwMode="auto">
                <a:xfrm flipH="1">
                  <a:off x="14285843" y="9025709"/>
                  <a:ext cx="496485" cy="1965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t">
                  <a:noAutofit/>
                </a:bodyPr>
                <a:lstStyle>
                  <a:defPPr>
                    <a:defRPr lang="ko-KR"/>
                  </a:defPPr>
                  <a:lvl1pPr algn="ctr" fontAlgn="ctr" latinLnBrk="0">
                    <a:lnSpc>
                      <a:spcPct val="90000"/>
                    </a:lnSpc>
                    <a:buFont typeface="Symbol" pitchFamily="18" charset="2"/>
                    <a:buNone/>
                    <a:defRPr sz="7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모던고딕 L" pitchFamily="18" charset="-127"/>
                      <a:ea typeface="Rix모던고딕 L" pitchFamily="18" charset="-127"/>
                    </a:defRPr>
                  </a:lvl1pPr>
                </a:lstStyle>
                <a:p>
                  <a:r>
                    <a:rPr lang="en-US" altLang="ko-KR" sz="672" dirty="0">
                      <a:latin typeface="맑은 고딕" pitchFamily="50" charset="-127"/>
                      <a:ea typeface="맑은 고딕" pitchFamily="50" charset="-127"/>
                    </a:rPr>
                    <a:t>CTI</a:t>
                  </a:r>
                  <a:r>
                    <a:rPr lang="ko-KR" altLang="en-US" sz="672" dirty="0">
                      <a:latin typeface="맑은 고딕" pitchFamily="50" charset="-127"/>
                      <a:ea typeface="맑은 고딕" pitchFamily="50" charset="-127"/>
                    </a:rPr>
                    <a:t>서버</a:t>
                  </a:r>
                </a:p>
              </p:txBody>
            </p:sp>
          </p:grpSp>
          <p:pic>
            <p:nvPicPr>
              <p:cNvPr id="137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60775" y="7688398"/>
                <a:ext cx="203900" cy="3007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0" name="Text Box 31"/>
            <p:cNvSpPr txBox="1">
              <a:spLocks noChangeArrowheads="1"/>
            </p:cNvSpPr>
            <p:nvPr/>
          </p:nvSpPr>
          <p:spPr bwMode="auto">
            <a:xfrm>
              <a:off x="10898187" y="5188064"/>
              <a:ext cx="3327897" cy="335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/>
              <a:r>
                <a:rPr lang="ko-KR" altLang="en-US" sz="672" b="1" dirty="0"/>
                <a:t>선점 요청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/>
                <a:t>Data : </a:t>
              </a:r>
              <a:r>
                <a:rPr lang="ko-KR" altLang="en-US" sz="605" dirty="0"/>
                <a:t>요청기관코드</a:t>
              </a:r>
              <a:r>
                <a:rPr lang="en-US" altLang="ko-KR" sz="605" dirty="0"/>
                <a:t> :</a:t>
              </a:r>
              <a:r>
                <a:rPr lang="ko-KR" altLang="en-US" sz="605" dirty="0"/>
                <a:t>송신내선번호</a:t>
              </a:r>
              <a:r>
                <a:rPr lang="en-US" altLang="ko-KR" sz="605" dirty="0"/>
                <a:t>: KEY</a:t>
              </a:r>
            </a:p>
            <a:p>
              <a:pPr algn="l"/>
              <a:r>
                <a:rPr lang="en-US" altLang="ko-KR" sz="605" dirty="0"/>
                <a:t>:</a:t>
              </a:r>
              <a:r>
                <a:rPr lang="ko-KR" altLang="en-US" sz="605" dirty="0"/>
                <a:t>이첩시간</a:t>
              </a:r>
              <a:r>
                <a:rPr lang="en-US" altLang="ko-KR" sz="605" dirty="0"/>
                <a:t>:ANI:</a:t>
              </a:r>
              <a:r>
                <a:rPr lang="ko-KR" altLang="en-US" sz="605" dirty="0"/>
                <a:t>위치정보</a:t>
              </a:r>
              <a:r>
                <a:rPr lang="en-US" altLang="ko-KR" sz="605" dirty="0"/>
                <a:t>:)</a:t>
              </a:r>
            </a:p>
          </p:txBody>
        </p:sp>
        <p:grpSp>
          <p:nvGrpSpPr>
            <p:cNvPr id="141" name="그룹 140"/>
            <p:cNvGrpSpPr/>
            <p:nvPr/>
          </p:nvGrpSpPr>
          <p:grpSpPr>
            <a:xfrm>
              <a:off x="12657679" y="3637397"/>
              <a:ext cx="167182" cy="1980592"/>
              <a:chOff x="8532605" y="2898044"/>
              <a:chExt cx="139988" cy="1944434"/>
            </a:xfrm>
          </p:grpSpPr>
          <p:cxnSp>
            <p:nvCxnSpPr>
              <p:cNvPr id="142" name="직선 화살표 연결선 141"/>
              <p:cNvCxnSpPr/>
              <p:nvPr/>
            </p:nvCxnSpPr>
            <p:spPr>
              <a:xfrm>
                <a:off x="8532605" y="2898044"/>
                <a:ext cx="0" cy="1944434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3" name="직선 화살표 연결선 142"/>
              <p:cNvCxnSpPr/>
              <p:nvPr/>
            </p:nvCxnSpPr>
            <p:spPr>
              <a:xfrm>
                <a:off x="8672593" y="2898044"/>
                <a:ext cx="0" cy="1944434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44" name="Text Box 31"/>
            <p:cNvSpPr txBox="1">
              <a:spLocks noChangeArrowheads="1"/>
            </p:cNvSpPr>
            <p:nvPr/>
          </p:nvSpPr>
          <p:spPr bwMode="auto">
            <a:xfrm>
              <a:off x="13030854" y="4571155"/>
              <a:ext cx="1460448" cy="11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r>
                <a:rPr lang="ko-KR" altLang="en-US" sz="672" b="1" dirty="0"/>
                <a:t>선점처리 결과수신</a:t>
              </a:r>
              <a:endParaRPr lang="en-US" altLang="ko-KR" sz="672" b="1" dirty="0"/>
            </a:p>
          </p:txBody>
        </p:sp>
        <p:grpSp>
          <p:nvGrpSpPr>
            <p:cNvPr id="145" name="그룹 144"/>
            <p:cNvGrpSpPr/>
            <p:nvPr/>
          </p:nvGrpSpPr>
          <p:grpSpPr>
            <a:xfrm>
              <a:off x="12850145" y="4514302"/>
              <a:ext cx="256450" cy="252877"/>
              <a:chOff x="8994676" y="4067448"/>
              <a:chExt cx="144000" cy="144000"/>
            </a:xfrm>
          </p:grpSpPr>
          <p:sp>
            <p:nvSpPr>
              <p:cNvPr id="146" name="타원 145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47" name="직사각형 146"/>
              <p:cNvSpPr/>
              <p:nvPr/>
            </p:nvSpPr>
            <p:spPr>
              <a:xfrm>
                <a:off x="9032394" y="4108776"/>
                <a:ext cx="68570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6-1</a:t>
                </a:r>
              </a:p>
            </p:txBody>
          </p:sp>
        </p:grpSp>
        <p:cxnSp>
          <p:nvCxnSpPr>
            <p:cNvPr id="148" name="꺾인 연결선 147"/>
            <p:cNvCxnSpPr>
              <a:stCxn id="18" idx="2"/>
              <a:endCxn id="59" idx="2"/>
            </p:cNvCxnSpPr>
            <p:nvPr/>
          </p:nvCxnSpPr>
          <p:spPr>
            <a:xfrm rot="16200000" flipH="1">
              <a:off x="10577907" y="4297114"/>
              <a:ext cx="1836145" cy="1591923"/>
            </a:xfrm>
            <a:prstGeom prst="bentConnector2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49" name="Text Box 31"/>
            <p:cNvSpPr txBox="1">
              <a:spLocks noChangeArrowheads="1"/>
            </p:cNvSpPr>
            <p:nvPr/>
          </p:nvSpPr>
          <p:spPr bwMode="auto">
            <a:xfrm>
              <a:off x="10442254" y="4447168"/>
              <a:ext cx="2370011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 err="1"/>
                <a:t>접수대</a:t>
              </a:r>
              <a:r>
                <a:rPr lang="ko-KR" altLang="en-US" sz="672" b="1" dirty="0"/>
                <a:t> 모니터링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로그인시</a:t>
              </a:r>
              <a:r>
                <a:rPr lang="en-US" altLang="ko-KR" sz="605" dirty="0"/>
                <a:t>/</a:t>
              </a:r>
              <a:r>
                <a:rPr lang="ko-KR" altLang="en-US" sz="605" dirty="0"/>
                <a:t>상태 </a:t>
              </a:r>
              <a:r>
                <a:rPr lang="ko-KR" altLang="en-US" sz="605" dirty="0" err="1"/>
                <a:t>변경시</a:t>
              </a:r>
              <a:r>
                <a:rPr lang="ko-KR" altLang="en-US" sz="605" dirty="0"/>
                <a:t> 상태 수신</a:t>
              </a:r>
              <a:r>
                <a:rPr lang="en-US" altLang="ko-KR" sz="605" dirty="0"/>
                <a:t>)</a:t>
              </a:r>
            </a:p>
          </p:txBody>
        </p:sp>
        <p:grpSp>
          <p:nvGrpSpPr>
            <p:cNvPr id="150" name="그룹 149"/>
            <p:cNvGrpSpPr/>
            <p:nvPr/>
          </p:nvGrpSpPr>
          <p:grpSpPr>
            <a:xfrm>
              <a:off x="10184266" y="4356427"/>
              <a:ext cx="256450" cy="252876"/>
              <a:chOff x="1778787" y="3649509"/>
              <a:chExt cx="214736" cy="230673"/>
            </a:xfrm>
          </p:grpSpPr>
          <p:sp>
            <p:nvSpPr>
              <p:cNvPr id="151" name="타원 150"/>
              <p:cNvSpPr/>
              <p:nvPr/>
            </p:nvSpPr>
            <p:spPr>
              <a:xfrm>
                <a:off x="1778787" y="3649509"/>
                <a:ext cx="214736" cy="230673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52" name="직사각형 151"/>
              <p:cNvSpPr/>
              <p:nvPr/>
            </p:nvSpPr>
            <p:spPr>
              <a:xfrm>
                <a:off x="1869018" y="3713662"/>
                <a:ext cx="28389" cy="9826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*</a:t>
                </a:r>
              </a:p>
            </p:txBody>
          </p:sp>
        </p:grpSp>
        <p:cxnSp>
          <p:nvCxnSpPr>
            <p:cNvPr id="153" name="꺾인 연결선 152"/>
            <p:cNvCxnSpPr/>
            <p:nvPr/>
          </p:nvCxnSpPr>
          <p:spPr>
            <a:xfrm rot="10800000">
              <a:off x="10557394" y="4179833"/>
              <a:ext cx="1591923" cy="1992186"/>
            </a:xfrm>
            <a:prstGeom prst="bentConnector2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4" name="직사각형 153"/>
            <p:cNvSpPr/>
            <p:nvPr/>
          </p:nvSpPr>
          <p:spPr>
            <a:xfrm>
              <a:off x="5435882" y="4672181"/>
              <a:ext cx="452328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5" name="직사각형 154"/>
            <p:cNvSpPr/>
            <p:nvPr/>
          </p:nvSpPr>
          <p:spPr>
            <a:xfrm>
              <a:off x="4160788" y="4734886"/>
              <a:ext cx="452328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6" name="직사각형 155"/>
            <p:cNvSpPr/>
            <p:nvPr/>
          </p:nvSpPr>
          <p:spPr>
            <a:xfrm>
              <a:off x="10652564" y="4149688"/>
              <a:ext cx="452328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7" name="직사각형 156"/>
            <p:cNvSpPr/>
            <p:nvPr/>
          </p:nvSpPr>
          <p:spPr>
            <a:xfrm>
              <a:off x="11515289" y="3794903"/>
              <a:ext cx="452328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8" name="자유형 157"/>
            <p:cNvSpPr/>
            <p:nvPr/>
          </p:nvSpPr>
          <p:spPr>
            <a:xfrm>
              <a:off x="3356863" y="6360898"/>
              <a:ext cx="9771567" cy="1557646"/>
            </a:xfrm>
            <a:custGeom>
              <a:avLst/>
              <a:gdLst>
                <a:gd name="connsiteX0" fmla="*/ 0 w 7550092"/>
                <a:gd name="connsiteY0" fmla="*/ 0 h 453004"/>
                <a:gd name="connsiteX1" fmla="*/ 1417739 w 7550092"/>
                <a:gd name="connsiteY1" fmla="*/ 0 h 453004"/>
                <a:gd name="connsiteX2" fmla="*/ 1417739 w 7550092"/>
                <a:gd name="connsiteY2" fmla="*/ 226502 h 453004"/>
                <a:gd name="connsiteX3" fmla="*/ 2097248 w 7550092"/>
                <a:gd name="connsiteY3" fmla="*/ 226502 h 453004"/>
                <a:gd name="connsiteX4" fmla="*/ 2323750 w 7550092"/>
                <a:gd name="connsiteY4" fmla="*/ 453004 h 453004"/>
                <a:gd name="connsiteX5" fmla="*/ 2541863 w 7550092"/>
                <a:gd name="connsiteY5" fmla="*/ 234891 h 453004"/>
                <a:gd name="connsiteX6" fmla="*/ 7164198 w 7550092"/>
                <a:gd name="connsiteY6" fmla="*/ 234891 h 453004"/>
                <a:gd name="connsiteX7" fmla="*/ 7550092 w 7550092"/>
                <a:gd name="connsiteY7" fmla="*/ 352337 h 453004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8"/>
                <a:gd name="connsiteX1" fmla="*/ 1417739 w 7550092"/>
                <a:gd name="connsiteY1" fmla="*/ 16777 h 469788"/>
                <a:gd name="connsiteX2" fmla="*/ 1417739 w 7550092"/>
                <a:gd name="connsiteY2" fmla="*/ 243279 h 469788"/>
                <a:gd name="connsiteX3" fmla="*/ 2097248 w 7550092"/>
                <a:gd name="connsiteY3" fmla="*/ 243279 h 469788"/>
                <a:gd name="connsiteX4" fmla="*/ 2323750 w 7550092"/>
                <a:gd name="connsiteY4" fmla="*/ 469781 h 469788"/>
                <a:gd name="connsiteX5" fmla="*/ 2541863 w 7550092"/>
                <a:gd name="connsiteY5" fmla="*/ 251668 h 469788"/>
                <a:gd name="connsiteX6" fmla="*/ 7164198 w 7550092"/>
                <a:gd name="connsiteY6" fmla="*/ 251668 h 469788"/>
                <a:gd name="connsiteX7" fmla="*/ 7550092 w 7550092"/>
                <a:gd name="connsiteY7" fmla="*/ 369114 h 469788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626279"/>
                <a:gd name="connsiteY0" fmla="*/ 16777 h 469796"/>
                <a:gd name="connsiteX1" fmla="*/ 1417739 w 7626279"/>
                <a:gd name="connsiteY1" fmla="*/ 16777 h 469796"/>
                <a:gd name="connsiteX2" fmla="*/ 1417739 w 7626279"/>
                <a:gd name="connsiteY2" fmla="*/ 243279 h 469796"/>
                <a:gd name="connsiteX3" fmla="*/ 2097248 w 7626279"/>
                <a:gd name="connsiteY3" fmla="*/ 243279 h 469796"/>
                <a:gd name="connsiteX4" fmla="*/ 2323750 w 7626279"/>
                <a:gd name="connsiteY4" fmla="*/ 469781 h 469796"/>
                <a:gd name="connsiteX5" fmla="*/ 2541863 w 7626279"/>
                <a:gd name="connsiteY5" fmla="*/ 251668 h 469796"/>
                <a:gd name="connsiteX6" fmla="*/ 7164198 w 7626279"/>
                <a:gd name="connsiteY6" fmla="*/ 251668 h 469796"/>
                <a:gd name="connsiteX7" fmla="*/ 7550092 w 7626279"/>
                <a:gd name="connsiteY7" fmla="*/ 369114 h 469796"/>
                <a:gd name="connsiteX0" fmla="*/ 0 w 7734649"/>
                <a:gd name="connsiteY0" fmla="*/ 16777 h 469796"/>
                <a:gd name="connsiteX1" fmla="*/ 1417739 w 7734649"/>
                <a:gd name="connsiteY1" fmla="*/ 16777 h 469796"/>
                <a:gd name="connsiteX2" fmla="*/ 1417739 w 7734649"/>
                <a:gd name="connsiteY2" fmla="*/ 243279 h 469796"/>
                <a:gd name="connsiteX3" fmla="*/ 2097248 w 7734649"/>
                <a:gd name="connsiteY3" fmla="*/ 243279 h 469796"/>
                <a:gd name="connsiteX4" fmla="*/ 2323750 w 7734649"/>
                <a:gd name="connsiteY4" fmla="*/ 469781 h 469796"/>
                <a:gd name="connsiteX5" fmla="*/ 2541863 w 7734649"/>
                <a:gd name="connsiteY5" fmla="*/ 251668 h 469796"/>
                <a:gd name="connsiteX6" fmla="*/ 7164198 w 7734649"/>
                <a:gd name="connsiteY6" fmla="*/ 251668 h 469796"/>
                <a:gd name="connsiteX7" fmla="*/ 7734649 w 7734649"/>
                <a:gd name="connsiteY7" fmla="*/ 411059 h 469796"/>
                <a:gd name="connsiteX0" fmla="*/ 0 w 7798831"/>
                <a:gd name="connsiteY0" fmla="*/ 16777 h 469796"/>
                <a:gd name="connsiteX1" fmla="*/ 1417739 w 7798831"/>
                <a:gd name="connsiteY1" fmla="*/ 16777 h 469796"/>
                <a:gd name="connsiteX2" fmla="*/ 1417739 w 7798831"/>
                <a:gd name="connsiteY2" fmla="*/ 243279 h 469796"/>
                <a:gd name="connsiteX3" fmla="*/ 2097248 w 7798831"/>
                <a:gd name="connsiteY3" fmla="*/ 243279 h 469796"/>
                <a:gd name="connsiteX4" fmla="*/ 2323750 w 7798831"/>
                <a:gd name="connsiteY4" fmla="*/ 469781 h 469796"/>
                <a:gd name="connsiteX5" fmla="*/ 2541863 w 7798831"/>
                <a:gd name="connsiteY5" fmla="*/ 251668 h 469796"/>
                <a:gd name="connsiteX6" fmla="*/ 7164198 w 7798831"/>
                <a:gd name="connsiteY6" fmla="*/ 251668 h 469796"/>
                <a:gd name="connsiteX7" fmla="*/ 7734649 w 7798831"/>
                <a:gd name="connsiteY7" fmla="*/ 411059 h 469796"/>
                <a:gd name="connsiteX0" fmla="*/ 0 w 7798831"/>
                <a:gd name="connsiteY0" fmla="*/ 30090 h 483109"/>
                <a:gd name="connsiteX1" fmla="*/ 1182848 w 7798831"/>
                <a:gd name="connsiteY1" fmla="*/ 13312 h 483109"/>
                <a:gd name="connsiteX2" fmla="*/ 1417739 w 7798831"/>
                <a:gd name="connsiteY2" fmla="*/ 256592 h 483109"/>
                <a:gd name="connsiteX3" fmla="*/ 2097248 w 7798831"/>
                <a:gd name="connsiteY3" fmla="*/ 256592 h 483109"/>
                <a:gd name="connsiteX4" fmla="*/ 2323750 w 7798831"/>
                <a:gd name="connsiteY4" fmla="*/ 483094 h 483109"/>
                <a:gd name="connsiteX5" fmla="*/ 2541863 w 7798831"/>
                <a:gd name="connsiteY5" fmla="*/ 264981 h 483109"/>
                <a:gd name="connsiteX6" fmla="*/ 7164198 w 7798831"/>
                <a:gd name="connsiteY6" fmla="*/ 264981 h 483109"/>
                <a:gd name="connsiteX7" fmla="*/ 7734649 w 7798831"/>
                <a:gd name="connsiteY7" fmla="*/ 424372 h 483109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097248 w 7798831"/>
                <a:gd name="connsiteY3" fmla="*/ 263731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122415 w 7798831"/>
                <a:gd name="connsiteY3" fmla="*/ 280509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316"/>
                <a:gd name="connsiteX1" fmla="*/ 1266737 w 7798831"/>
                <a:gd name="connsiteY1" fmla="*/ 12062 h 490316"/>
                <a:gd name="connsiteX2" fmla="*/ 1417739 w 7798831"/>
                <a:gd name="connsiteY2" fmla="*/ 263731 h 490316"/>
                <a:gd name="connsiteX3" fmla="*/ 2122415 w 7798831"/>
                <a:gd name="connsiteY3" fmla="*/ 280509 h 490316"/>
                <a:gd name="connsiteX4" fmla="*/ 2323750 w 7798831"/>
                <a:gd name="connsiteY4" fmla="*/ 490233 h 490316"/>
                <a:gd name="connsiteX5" fmla="*/ 7164198 w 7798831"/>
                <a:gd name="connsiteY5" fmla="*/ 272120 h 490316"/>
                <a:gd name="connsiteX6" fmla="*/ 7734649 w 7798831"/>
                <a:gd name="connsiteY6" fmla="*/ 431511 h 490316"/>
                <a:gd name="connsiteX0" fmla="*/ 0 w 7734649"/>
                <a:gd name="connsiteY0" fmla="*/ 37229 h 495551"/>
                <a:gd name="connsiteX1" fmla="*/ 1266737 w 7734649"/>
                <a:gd name="connsiteY1" fmla="*/ 12062 h 495551"/>
                <a:gd name="connsiteX2" fmla="*/ 1417739 w 7734649"/>
                <a:gd name="connsiteY2" fmla="*/ 263731 h 495551"/>
                <a:gd name="connsiteX3" fmla="*/ 2122415 w 7734649"/>
                <a:gd name="connsiteY3" fmla="*/ 280509 h 495551"/>
                <a:gd name="connsiteX4" fmla="*/ 2323750 w 7734649"/>
                <a:gd name="connsiteY4" fmla="*/ 490233 h 495551"/>
                <a:gd name="connsiteX5" fmla="*/ 7734649 w 7734649"/>
                <a:gd name="connsiteY5" fmla="*/ 431511 h 495551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22415 w 2323750"/>
                <a:gd name="connsiteY3" fmla="*/ 280509 h 490233"/>
                <a:gd name="connsiteX4" fmla="*/ 2323750 w 2323750"/>
                <a:gd name="connsiteY4" fmla="*/ 490233 h 490233"/>
                <a:gd name="connsiteX0" fmla="*/ 0 w 2343862"/>
                <a:gd name="connsiteY0" fmla="*/ 37229 h 490233"/>
                <a:gd name="connsiteX1" fmla="*/ 1266737 w 2343862"/>
                <a:gd name="connsiteY1" fmla="*/ 12062 h 490233"/>
                <a:gd name="connsiteX2" fmla="*/ 1417739 w 2343862"/>
                <a:gd name="connsiteY2" fmla="*/ 263731 h 490233"/>
                <a:gd name="connsiteX3" fmla="*/ 2122415 w 2343862"/>
                <a:gd name="connsiteY3" fmla="*/ 280509 h 490233"/>
                <a:gd name="connsiteX4" fmla="*/ 2323750 w 2343862"/>
                <a:gd name="connsiteY4" fmla="*/ 490233 h 490233"/>
                <a:gd name="connsiteX0" fmla="*/ 0 w 2358945"/>
                <a:gd name="connsiteY0" fmla="*/ 37229 h 490233"/>
                <a:gd name="connsiteX1" fmla="*/ 1266737 w 2358945"/>
                <a:gd name="connsiteY1" fmla="*/ 12062 h 490233"/>
                <a:gd name="connsiteX2" fmla="*/ 1417739 w 2358945"/>
                <a:gd name="connsiteY2" fmla="*/ 263731 h 490233"/>
                <a:gd name="connsiteX3" fmla="*/ 2122415 w 2358945"/>
                <a:gd name="connsiteY3" fmla="*/ 280509 h 490233"/>
                <a:gd name="connsiteX4" fmla="*/ 2323750 w 2358945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196620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323750 w 2323750"/>
                <a:gd name="connsiteY3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1853967 w 2323750"/>
                <a:gd name="connsiteY3" fmla="*/ 389567 h 490233"/>
                <a:gd name="connsiteX4" fmla="*/ 2323750 w 2323750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39193 w 2323750"/>
                <a:gd name="connsiteY3" fmla="*/ 297288 h 490233"/>
                <a:gd name="connsiteX4" fmla="*/ 2323750 w 2323750"/>
                <a:gd name="connsiteY4" fmla="*/ 490233 h 490233"/>
                <a:gd name="connsiteX0" fmla="*/ 0 w 2323750"/>
                <a:gd name="connsiteY0" fmla="*/ 12962 h 496446"/>
                <a:gd name="connsiteX1" fmla="*/ 1266737 w 2323750"/>
                <a:gd name="connsiteY1" fmla="*/ 18275 h 496446"/>
                <a:gd name="connsiteX2" fmla="*/ 1417739 w 2323750"/>
                <a:gd name="connsiteY2" fmla="*/ 269944 h 496446"/>
                <a:gd name="connsiteX3" fmla="*/ 2139193 w 2323750"/>
                <a:gd name="connsiteY3" fmla="*/ 303501 h 496446"/>
                <a:gd name="connsiteX4" fmla="*/ 2323750 w 2323750"/>
                <a:gd name="connsiteY4" fmla="*/ 496446 h 496446"/>
                <a:gd name="connsiteX0" fmla="*/ 0 w 2316130"/>
                <a:gd name="connsiteY0" fmla="*/ 12962 h 572646"/>
                <a:gd name="connsiteX1" fmla="*/ 1266737 w 2316130"/>
                <a:gd name="connsiteY1" fmla="*/ 18275 h 572646"/>
                <a:gd name="connsiteX2" fmla="*/ 1417739 w 2316130"/>
                <a:gd name="connsiteY2" fmla="*/ 269944 h 572646"/>
                <a:gd name="connsiteX3" fmla="*/ 2139193 w 2316130"/>
                <a:gd name="connsiteY3" fmla="*/ 303501 h 572646"/>
                <a:gd name="connsiteX4" fmla="*/ 2316130 w 2316130"/>
                <a:gd name="connsiteY4" fmla="*/ 572646 h 572646"/>
                <a:gd name="connsiteX0" fmla="*/ 0 w 2139193"/>
                <a:gd name="connsiteY0" fmla="*/ 12962 h 303501"/>
                <a:gd name="connsiteX1" fmla="*/ 1266737 w 2139193"/>
                <a:gd name="connsiteY1" fmla="*/ 18275 h 303501"/>
                <a:gd name="connsiteX2" fmla="*/ 1417739 w 2139193"/>
                <a:gd name="connsiteY2" fmla="*/ 269944 h 303501"/>
                <a:gd name="connsiteX3" fmla="*/ 2139193 w 2139193"/>
                <a:gd name="connsiteY3" fmla="*/ 303501 h 303501"/>
                <a:gd name="connsiteX0" fmla="*/ 0 w 2293778"/>
                <a:gd name="connsiteY0" fmla="*/ 0 h 988667"/>
                <a:gd name="connsiteX1" fmla="*/ 1421322 w 2293778"/>
                <a:gd name="connsiteY1" fmla="*/ 703441 h 988667"/>
                <a:gd name="connsiteX2" fmla="*/ 1572324 w 2293778"/>
                <a:gd name="connsiteY2" fmla="*/ 955110 h 988667"/>
                <a:gd name="connsiteX3" fmla="*/ 2293778 w 2293778"/>
                <a:gd name="connsiteY3" fmla="*/ 988667 h 988667"/>
                <a:gd name="connsiteX0" fmla="*/ 6836 w 2300614"/>
                <a:gd name="connsiteY0" fmla="*/ 0 h 988667"/>
                <a:gd name="connsiteX1" fmla="*/ 1428158 w 2300614"/>
                <a:gd name="connsiteY1" fmla="*/ 703441 h 988667"/>
                <a:gd name="connsiteX2" fmla="*/ 1579160 w 2300614"/>
                <a:gd name="connsiteY2" fmla="*/ 955110 h 988667"/>
                <a:gd name="connsiteX3" fmla="*/ 2300614 w 2300614"/>
                <a:gd name="connsiteY3" fmla="*/ 988667 h 988667"/>
                <a:gd name="connsiteX0" fmla="*/ 18508 w 2312286"/>
                <a:gd name="connsiteY0" fmla="*/ 0 h 988667"/>
                <a:gd name="connsiteX1" fmla="*/ 582132 w 2312286"/>
                <a:gd name="connsiteY1" fmla="*/ 603709 h 988667"/>
                <a:gd name="connsiteX2" fmla="*/ 1590832 w 2312286"/>
                <a:gd name="connsiteY2" fmla="*/ 955110 h 988667"/>
                <a:gd name="connsiteX3" fmla="*/ 2312286 w 2312286"/>
                <a:gd name="connsiteY3" fmla="*/ 988667 h 988667"/>
                <a:gd name="connsiteX0" fmla="*/ 21718 w 2315496"/>
                <a:gd name="connsiteY0" fmla="*/ 0 h 988667"/>
                <a:gd name="connsiteX1" fmla="*/ 585342 w 2315496"/>
                <a:gd name="connsiteY1" fmla="*/ 603709 h 988667"/>
                <a:gd name="connsiteX2" fmla="*/ 1594042 w 2315496"/>
                <a:gd name="connsiteY2" fmla="*/ 955110 h 988667"/>
                <a:gd name="connsiteX3" fmla="*/ 2315496 w 2315496"/>
                <a:gd name="connsiteY3" fmla="*/ 988667 h 988667"/>
                <a:gd name="connsiteX0" fmla="*/ 23769 w 2342553"/>
                <a:gd name="connsiteY0" fmla="*/ 0 h 988667"/>
                <a:gd name="connsiteX1" fmla="*/ 587393 w 2342553"/>
                <a:gd name="connsiteY1" fmla="*/ 603709 h 988667"/>
                <a:gd name="connsiteX2" fmla="*/ 2319153 w 2342553"/>
                <a:gd name="connsiteY2" fmla="*/ 680845 h 988667"/>
                <a:gd name="connsiteX3" fmla="*/ 2317547 w 2342553"/>
                <a:gd name="connsiteY3" fmla="*/ 988667 h 988667"/>
                <a:gd name="connsiteX0" fmla="*/ 23769 w 6850384"/>
                <a:gd name="connsiteY0" fmla="*/ 0 h 706592"/>
                <a:gd name="connsiteX1" fmla="*/ 587393 w 6850384"/>
                <a:gd name="connsiteY1" fmla="*/ 603709 h 706592"/>
                <a:gd name="connsiteX2" fmla="*/ 2319153 w 6850384"/>
                <a:gd name="connsiteY2" fmla="*/ 680845 h 706592"/>
                <a:gd name="connsiteX3" fmla="*/ 6850384 w 6850384"/>
                <a:gd name="connsiteY3" fmla="*/ 704429 h 706592"/>
                <a:gd name="connsiteX0" fmla="*/ 23769 w 8073768"/>
                <a:gd name="connsiteY0" fmla="*/ 287225 h 970747"/>
                <a:gd name="connsiteX1" fmla="*/ 587393 w 8073768"/>
                <a:gd name="connsiteY1" fmla="*/ 890934 h 970747"/>
                <a:gd name="connsiteX2" fmla="*/ 2319153 w 8073768"/>
                <a:gd name="connsiteY2" fmla="*/ 968070 h 970747"/>
                <a:gd name="connsiteX3" fmla="*/ 8073768 w 8073768"/>
                <a:gd name="connsiteY3" fmla="*/ 978 h 970747"/>
                <a:gd name="connsiteX0" fmla="*/ 23769 w 8073768"/>
                <a:gd name="connsiteY0" fmla="*/ 286247 h 1017438"/>
                <a:gd name="connsiteX1" fmla="*/ 587393 w 8073768"/>
                <a:gd name="connsiteY1" fmla="*/ 889956 h 1017438"/>
                <a:gd name="connsiteX2" fmla="*/ 2319153 w 8073768"/>
                <a:gd name="connsiteY2" fmla="*/ 967092 h 1017438"/>
                <a:gd name="connsiteX3" fmla="*/ 6375577 w 8073768"/>
                <a:gd name="connsiteY3" fmla="*/ 281745 h 1017438"/>
                <a:gd name="connsiteX4" fmla="*/ 8073768 w 8073768"/>
                <a:gd name="connsiteY4" fmla="*/ 0 h 1017438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193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969092"/>
                <a:gd name="connsiteX1" fmla="*/ 587393 w 8073768"/>
                <a:gd name="connsiteY1" fmla="*/ 889956 h 969092"/>
                <a:gd name="connsiteX2" fmla="*/ 2319153 w 8073768"/>
                <a:gd name="connsiteY2" fmla="*/ 967092 h 969092"/>
                <a:gd name="connsiteX3" fmla="*/ 2439472 w 8073768"/>
                <a:gd name="connsiteY3" fmla="*/ 913386 h 969092"/>
                <a:gd name="connsiteX4" fmla="*/ 7738588 w 8073768"/>
                <a:gd name="connsiteY4" fmla="*/ 880141 h 969092"/>
                <a:gd name="connsiteX5" fmla="*/ 8073768 w 8073768"/>
                <a:gd name="connsiteY5" fmla="*/ 0 h 969092"/>
                <a:gd name="connsiteX0" fmla="*/ 23769 w 8073768"/>
                <a:gd name="connsiteY0" fmla="*/ 286247 h 1080875"/>
                <a:gd name="connsiteX1" fmla="*/ 587393 w 8073768"/>
                <a:gd name="connsiteY1" fmla="*/ 889956 h 1080875"/>
                <a:gd name="connsiteX2" fmla="*/ 2319153 w 8073768"/>
                <a:gd name="connsiteY2" fmla="*/ 967092 h 1080875"/>
                <a:gd name="connsiteX3" fmla="*/ 3263927 w 8073768"/>
                <a:gd name="connsiteY3" fmla="*/ 1079607 h 1080875"/>
                <a:gd name="connsiteX4" fmla="*/ 7738588 w 8073768"/>
                <a:gd name="connsiteY4" fmla="*/ 880141 h 1080875"/>
                <a:gd name="connsiteX5" fmla="*/ 8073768 w 8073768"/>
                <a:gd name="connsiteY5" fmla="*/ 0 h 1080875"/>
                <a:gd name="connsiteX0" fmla="*/ 23769 w 8073768"/>
                <a:gd name="connsiteY0" fmla="*/ 286247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97679 w 8147678"/>
                <a:gd name="connsiteY0" fmla="*/ 286247 h 983520"/>
                <a:gd name="connsiteX1" fmla="*/ 661303 w 8147678"/>
                <a:gd name="connsiteY1" fmla="*/ 889956 h 983520"/>
                <a:gd name="connsiteX2" fmla="*/ 2393063 w 8147678"/>
                <a:gd name="connsiteY2" fmla="*/ 967092 h 983520"/>
                <a:gd name="connsiteX3" fmla="*/ 7812498 w 8147678"/>
                <a:gd name="connsiteY3" fmla="*/ 880141 h 983520"/>
                <a:gd name="connsiteX4" fmla="*/ 8147678 w 8147678"/>
                <a:gd name="connsiteY4" fmla="*/ 0 h 983520"/>
                <a:gd name="connsiteX0" fmla="*/ 21757 w 8071756"/>
                <a:gd name="connsiteY0" fmla="*/ 286247 h 983520"/>
                <a:gd name="connsiteX1" fmla="*/ 585381 w 8071756"/>
                <a:gd name="connsiteY1" fmla="*/ 889956 h 983520"/>
                <a:gd name="connsiteX2" fmla="*/ 2317141 w 8071756"/>
                <a:gd name="connsiteY2" fmla="*/ 967092 h 983520"/>
                <a:gd name="connsiteX3" fmla="*/ 7736576 w 8071756"/>
                <a:gd name="connsiteY3" fmla="*/ 880141 h 983520"/>
                <a:gd name="connsiteX4" fmla="*/ 8071756 w 8071756"/>
                <a:gd name="connsiteY4" fmla="*/ 0 h 983520"/>
                <a:gd name="connsiteX0" fmla="*/ 23769 w 8073768"/>
                <a:gd name="connsiteY0" fmla="*/ 366033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0 w 8049999"/>
                <a:gd name="connsiteY0" fmla="*/ 366033 h 983520"/>
                <a:gd name="connsiteX1" fmla="*/ 563624 w 8049999"/>
                <a:gd name="connsiteY1" fmla="*/ 889956 h 983520"/>
                <a:gd name="connsiteX2" fmla="*/ 2295384 w 8049999"/>
                <a:gd name="connsiteY2" fmla="*/ 967092 h 983520"/>
                <a:gd name="connsiteX3" fmla="*/ 7714819 w 8049999"/>
                <a:gd name="connsiteY3" fmla="*/ 880141 h 983520"/>
                <a:gd name="connsiteX4" fmla="*/ 8049999 w 8049999"/>
                <a:gd name="connsiteY4" fmla="*/ 0 h 983520"/>
                <a:gd name="connsiteX0" fmla="*/ 0 w 8049999"/>
                <a:gd name="connsiteY0" fmla="*/ 366033 h 999729"/>
                <a:gd name="connsiteX1" fmla="*/ 556975 w 8049999"/>
                <a:gd name="connsiteY1" fmla="*/ 949795 h 999729"/>
                <a:gd name="connsiteX2" fmla="*/ 2295384 w 8049999"/>
                <a:gd name="connsiteY2" fmla="*/ 967092 h 999729"/>
                <a:gd name="connsiteX3" fmla="*/ 7714819 w 8049999"/>
                <a:gd name="connsiteY3" fmla="*/ 880141 h 999729"/>
                <a:gd name="connsiteX4" fmla="*/ 8049999 w 8049999"/>
                <a:gd name="connsiteY4" fmla="*/ 0 h 999729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18770 w 8068769"/>
                <a:gd name="connsiteY0" fmla="*/ 366033 h 1012009"/>
                <a:gd name="connsiteX1" fmla="*/ 296494 w 8068769"/>
                <a:gd name="connsiteY1" fmla="*/ 963092 h 1012009"/>
                <a:gd name="connsiteX2" fmla="*/ 2314154 w 8068769"/>
                <a:gd name="connsiteY2" fmla="*/ 967092 h 1012009"/>
                <a:gd name="connsiteX3" fmla="*/ 7733589 w 8068769"/>
                <a:gd name="connsiteY3" fmla="*/ 880141 h 1012009"/>
                <a:gd name="connsiteX4" fmla="*/ 8068769 w 8068769"/>
                <a:gd name="connsiteY4" fmla="*/ 0 h 1012009"/>
                <a:gd name="connsiteX0" fmla="*/ 0 w 8049999"/>
                <a:gd name="connsiteY0" fmla="*/ 366033 h 1053361"/>
                <a:gd name="connsiteX1" fmla="*/ 277724 w 8049999"/>
                <a:gd name="connsiteY1" fmla="*/ 963092 h 1053361"/>
                <a:gd name="connsiteX2" fmla="*/ 2295384 w 8049999"/>
                <a:gd name="connsiteY2" fmla="*/ 967092 h 1053361"/>
                <a:gd name="connsiteX3" fmla="*/ 7714819 w 8049999"/>
                <a:gd name="connsiteY3" fmla="*/ 880141 h 1053361"/>
                <a:gd name="connsiteX4" fmla="*/ 8049999 w 8049999"/>
                <a:gd name="connsiteY4" fmla="*/ 0 h 1053361"/>
                <a:gd name="connsiteX0" fmla="*/ 0 w 8049999"/>
                <a:gd name="connsiteY0" fmla="*/ 366033 h 1009057"/>
                <a:gd name="connsiteX1" fmla="*/ 277724 w 8049999"/>
                <a:gd name="connsiteY1" fmla="*/ 963092 h 1009057"/>
                <a:gd name="connsiteX2" fmla="*/ 2295384 w 8049999"/>
                <a:gd name="connsiteY2" fmla="*/ 967092 h 1009057"/>
                <a:gd name="connsiteX3" fmla="*/ 7714819 w 8049999"/>
                <a:gd name="connsiteY3" fmla="*/ 880141 h 1009057"/>
                <a:gd name="connsiteX4" fmla="*/ 8049999 w 8049999"/>
                <a:gd name="connsiteY4" fmla="*/ 0 h 1009057"/>
                <a:gd name="connsiteX0" fmla="*/ 32819 w 8082818"/>
                <a:gd name="connsiteY0" fmla="*/ 366033 h 1009057"/>
                <a:gd name="connsiteX1" fmla="*/ 310543 w 8082818"/>
                <a:gd name="connsiteY1" fmla="*/ 963092 h 1009057"/>
                <a:gd name="connsiteX2" fmla="*/ 2328203 w 8082818"/>
                <a:gd name="connsiteY2" fmla="*/ 967092 h 1009057"/>
                <a:gd name="connsiteX3" fmla="*/ 7747638 w 8082818"/>
                <a:gd name="connsiteY3" fmla="*/ 880141 h 1009057"/>
                <a:gd name="connsiteX4" fmla="*/ 8082818 w 8082818"/>
                <a:gd name="connsiteY4" fmla="*/ 0 h 1009057"/>
                <a:gd name="connsiteX0" fmla="*/ 32819 w 8254582"/>
                <a:gd name="connsiteY0" fmla="*/ 366033 h 1009057"/>
                <a:gd name="connsiteX1" fmla="*/ 310543 w 8254582"/>
                <a:gd name="connsiteY1" fmla="*/ 963092 h 1009057"/>
                <a:gd name="connsiteX2" fmla="*/ 2328203 w 8254582"/>
                <a:gd name="connsiteY2" fmla="*/ 967092 h 1009057"/>
                <a:gd name="connsiteX3" fmla="*/ 7747638 w 8254582"/>
                <a:gd name="connsiteY3" fmla="*/ 880141 h 1009057"/>
                <a:gd name="connsiteX4" fmla="*/ 8060130 w 8254582"/>
                <a:gd name="connsiteY4" fmla="*/ 115524 h 1009057"/>
                <a:gd name="connsiteX5" fmla="*/ 8082818 w 8254582"/>
                <a:gd name="connsiteY5" fmla="*/ 0 h 1009057"/>
                <a:gd name="connsiteX0" fmla="*/ 32819 w 8338891"/>
                <a:gd name="connsiteY0" fmla="*/ 366033 h 1009057"/>
                <a:gd name="connsiteX1" fmla="*/ 310543 w 8338891"/>
                <a:gd name="connsiteY1" fmla="*/ 963092 h 1009057"/>
                <a:gd name="connsiteX2" fmla="*/ 2328203 w 8338891"/>
                <a:gd name="connsiteY2" fmla="*/ 967092 h 1009057"/>
                <a:gd name="connsiteX3" fmla="*/ 7747638 w 8338891"/>
                <a:gd name="connsiteY3" fmla="*/ 880141 h 1009057"/>
                <a:gd name="connsiteX4" fmla="*/ 8233000 w 8338891"/>
                <a:gd name="connsiteY4" fmla="*/ 301692 h 1009057"/>
                <a:gd name="connsiteX5" fmla="*/ 8082818 w 8338891"/>
                <a:gd name="connsiteY5" fmla="*/ 0 h 1009057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99908"/>
                <a:gd name="connsiteY0" fmla="*/ 660775 h 1303799"/>
                <a:gd name="connsiteX1" fmla="*/ 310543 w 8399908"/>
                <a:gd name="connsiteY1" fmla="*/ 1257834 h 1303799"/>
                <a:gd name="connsiteX2" fmla="*/ 2328203 w 8399908"/>
                <a:gd name="connsiteY2" fmla="*/ 1261834 h 1303799"/>
                <a:gd name="connsiteX3" fmla="*/ 7747638 w 8399908"/>
                <a:gd name="connsiteY3" fmla="*/ 1174883 h 1303799"/>
                <a:gd name="connsiteX4" fmla="*/ 8339381 w 8399908"/>
                <a:gd name="connsiteY4" fmla="*/ 31282 h 1303799"/>
                <a:gd name="connsiteX5" fmla="*/ 8082818 w 8399908"/>
                <a:gd name="connsiteY5" fmla="*/ 294742 h 1303799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80085"/>
                <a:gd name="connsiteY0" fmla="*/ 804857 h 1451117"/>
                <a:gd name="connsiteX1" fmla="*/ 310543 w 8380085"/>
                <a:gd name="connsiteY1" fmla="*/ 1401916 h 1451117"/>
                <a:gd name="connsiteX2" fmla="*/ 2328203 w 8380085"/>
                <a:gd name="connsiteY2" fmla="*/ 1405916 h 1451117"/>
                <a:gd name="connsiteX3" fmla="*/ 7747638 w 8380085"/>
                <a:gd name="connsiteY3" fmla="*/ 1318965 h 1451117"/>
                <a:gd name="connsiteX4" fmla="*/ 8315527 w 8380085"/>
                <a:gd name="connsiteY4" fmla="*/ 0 h 1451117"/>
                <a:gd name="connsiteX0" fmla="*/ 32819 w 8441429"/>
                <a:gd name="connsiteY0" fmla="*/ 804857 h 1451117"/>
                <a:gd name="connsiteX1" fmla="*/ 310543 w 8441429"/>
                <a:gd name="connsiteY1" fmla="*/ 1401916 h 1451117"/>
                <a:gd name="connsiteX2" fmla="*/ 2328203 w 8441429"/>
                <a:gd name="connsiteY2" fmla="*/ 1405916 h 1451117"/>
                <a:gd name="connsiteX3" fmla="*/ 7747638 w 8441429"/>
                <a:gd name="connsiteY3" fmla="*/ 1318965 h 1451117"/>
                <a:gd name="connsiteX4" fmla="*/ 8315527 w 8441429"/>
                <a:gd name="connsiteY4" fmla="*/ 0 h 1451117"/>
                <a:gd name="connsiteX0" fmla="*/ 12287 w 8567171"/>
                <a:gd name="connsiteY0" fmla="*/ 266300 h 1487754"/>
                <a:gd name="connsiteX1" fmla="*/ 436285 w 8567171"/>
                <a:gd name="connsiteY1" fmla="*/ 1401916 h 1487754"/>
                <a:gd name="connsiteX2" fmla="*/ 2453945 w 8567171"/>
                <a:gd name="connsiteY2" fmla="*/ 1405916 h 1487754"/>
                <a:gd name="connsiteX3" fmla="*/ 7873380 w 8567171"/>
                <a:gd name="connsiteY3" fmla="*/ 1318965 h 1487754"/>
                <a:gd name="connsiteX4" fmla="*/ 8441269 w 8567171"/>
                <a:gd name="connsiteY4" fmla="*/ 0 h 148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67171" h="1487754">
                  <a:moveTo>
                    <a:pt x="12287" y="266300"/>
                  </a:moveTo>
                  <a:cubicBezTo>
                    <a:pt x="-32078" y="676866"/>
                    <a:pt x="29342" y="1211980"/>
                    <a:pt x="436285" y="1401916"/>
                  </a:cubicBezTo>
                  <a:cubicBezTo>
                    <a:pt x="843228" y="1591852"/>
                    <a:pt x="1262079" y="1407552"/>
                    <a:pt x="2453945" y="1405916"/>
                  </a:cubicBezTo>
                  <a:cubicBezTo>
                    <a:pt x="3645811" y="1404280"/>
                    <a:pt x="6875493" y="1553284"/>
                    <a:pt x="7873380" y="1318965"/>
                  </a:cubicBezTo>
                  <a:cubicBezTo>
                    <a:pt x="8871267" y="1084646"/>
                    <a:pt x="8524363" y="203309"/>
                    <a:pt x="8441269" y="0"/>
                  </a:cubicBezTo>
                </a:path>
              </a:pathLst>
            </a:custGeom>
            <a:noFill/>
            <a:ln w="50800">
              <a:solidFill>
                <a:schemeClr val="accent1">
                  <a:alpha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9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9" name="자유형 158"/>
            <p:cNvSpPr/>
            <p:nvPr/>
          </p:nvSpPr>
          <p:spPr>
            <a:xfrm>
              <a:off x="3183053" y="2156097"/>
              <a:ext cx="9835921" cy="3536289"/>
            </a:xfrm>
            <a:custGeom>
              <a:avLst/>
              <a:gdLst>
                <a:gd name="connsiteX0" fmla="*/ 0 w 7550092"/>
                <a:gd name="connsiteY0" fmla="*/ 0 h 453004"/>
                <a:gd name="connsiteX1" fmla="*/ 1417739 w 7550092"/>
                <a:gd name="connsiteY1" fmla="*/ 0 h 453004"/>
                <a:gd name="connsiteX2" fmla="*/ 1417739 w 7550092"/>
                <a:gd name="connsiteY2" fmla="*/ 226502 h 453004"/>
                <a:gd name="connsiteX3" fmla="*/ 2097248 w 7550092"/>
                <a:gd name="connsiteY3" fmla="*/ 226502 h 453004"/>
                <a:gd name="connsiteX4" fmla="*/ 2323750 w 7550092"/>
                <a:gd name="connsiteY4" fmla="*/ 453004 h 453004"/>
                <a:gd name="connsiteX5" fmla="*/ 2541863 w 7550092"/>
                <a:gd name="connsiteY5" fmla="*/ 234891 h 453004"/>
                <a:gd name="connsiteX6" fmla="*/ 7164198 w 7550092"/>
                <a:gd name="connsiteY6" fmla="*/ 234891 h 453004"/>
                <a:gd name="connsiteX7" fmla="*/ 7550092 w 7550092"/>
                <a:gd name="connsiteY7" fmla="*/ 352337 h 453004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8"/>
                <a:gd name="connsiteX1" fmla="*/ 1417739 w 7550092"/>
                <a:gd name="connsiteY1" fmla="*/ 16777 h 469788"/>
                <a:gd name="connsiteX2" fmla="*/ 1417739 w 7550092"/>
                <a:gd name="connsiteY2" fmla="*/ 243279 h 469788"/>
                <a:gd name="connsiteX3" fmla="*/ 2097248 w 7550092"/>
                <a:gd name="connsiteY3" fmla="*/ 243279 h 469788"/>
                <a:gd name="connsiteX4" fmla="*/ 2323750 w 7550092"/>
                <a:gd name="connsiteY4" fmla="*/ 469781 h 469788"/>
                <a:gd name="connsiteX5" fmla="*/ 2541863 w 7550092"/>
                <a:gd name="connsiteY5" fmla="*/ 251668 h 469788"/>
                <a:gd name="connsiteX6" fmla="*/ 7164198 w 7550092"/>
                <a:gd name="connsiteY6" fmla="*/ 251668 h 469788"/>
                <a:gd name="connsiteX7" fmla="*/ 7550092 w 7550092"/>
                <a:gd name="connsiteY7" fmla="*/ 369114 h 469788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626279"/>
                <a:gd name="connsiteY0" fmla="*/ 16777 h 469796"/>
                <a:gd name="connsiteX1" fmla="*/ 1417739 w 7626279"/>
                <a:gd name="connsiteY1" fmla="*/ 16777 h 469796"/>
                <a:gd name="connsiteX2" fmla="*/ 1417739 w 7626279"/>
                <a:gd name="connsiteY2" fmla="*/ 243279 h 469796"/>
                <a:gd name="connsiteX3" fmla="*/ 2097248 w 7626279"/>
                <a:gd name="connsiteY3" fmla="*/ 243279 h 469796"/>
                <a:gd name="connsiteX4" fmla="*/ 2323750 w 7626279"/>
                <a:gd name="connsiteY4" fmla="*/ 469781 h 469796"/>
                <a:gd name="connsiteX5" fmla="*/ 2541863 w 7626279"/>
                <a:gd name="connsiteY5" fmla="*/ 251668 h 469796"/>
                <a:gd name="connsiteX6" fmla="*/ 7164198 w 7626279"/>
                <a:gd name="connsiteY6" fmla="*/ 251668 h 469796"/>
                <a:gd name="connsiteX7" fmla="*/ 7550092 w 7626279"/>
                <a:gd name="connsiteY7" fmla="*/ 369114 h 469796"/>
                <a:gd name="connsiteX0" fmla="*/ 0 w 7734649"/>
                <a:gd name="connsiteY0" fmla="*/ 16777 h 469796"/>
                <a:gd name="connsiteX1" fmla="*/ 1417739 w 7734649"/>
                <a:gd name="connsiteY1" fmla="*/ 16777 h 469796"/>
                <a:gd name="connsiteX2" fmla="*/ 1417739 w 7734649"/>
                <a:gd name="connsiteY2" fmla="*/ 243279 h 469796"/>
                <a:gd name="connsiteX3" fmla="*/ 2097248 w 7734649"/>
                <a:gd name="connsiteY3" fmla="*/ 243279 h 469796"/>
                <a:gd name="connsiteX4" fmla="*/ 2323750 w 7734649"/>
                <a:gd name="connsiteY4" fmla="*/ 469781 h 469796"/>
                <a:gd name="connsiteX5" fmla="*/ 2541863 w 7734649"/>
                <a:gd name="connsiteY5" fmla="*/ 251668 h 469796"/>
                <a:gd name="connsiteX6" fmla="*/ 7164198 w 7734649"/>
                <a:gd name="connsiteY6" fmla="*/ 251668 h 469796"/>
                <a:gd name="connsiteX7" fmla="*/ 7734649 w 7734649"/>
                <a:gd name="connsiteY7" fmla="*/ 411059 h 469796"/>
                <a:gd name="connsiteX0" fmla="*/ 0 w 7798831"/>
                <a:gd name="connsiteY0" fmla="*/ 16777 h 469796"/>
                <a:gd name="connsiteX1" fmla="*/ 1417739 w 7798831"/>
                <a:gd name="connsiteY1" fmla="*/ 16777 h 469796"/>
                <a:gd name="connsiteX2" fmla="*/ 1417739 w 7798831"/>
                <a:gd name="connsiteY2" fmla="*/ 243279 h 469796"/>
                <a:gd name="connsiteX3" fmla="*/ 2097248 w 7798831"/>
                <a:gd name="connsiteY3" fmla="*/ 243279 h 469796"/>
                <a:gd name="connsiteX4" fmla="*/ 2323750 w 7798831"/>
                <a:gd name="connsiteY4" fmla="*/ 469781 h 469796"/>
                <a:gd name="connsiteX5" fmla="*/ 2541863 w 7798831"/>
                <a:gd name="connsiteY5" fmla="*/ 251668 h 469796"/>
                <a:gd name="connsiteX6" fmla="*/ 7164198 w 7798831"/>
                <a:gd name="connsiteY6" fmla="*/ 251668 h 469796"/>
                <a:gd name="connsiteX7" fmla="*/ 7734649 w 7798831"/>
                <a:gd name="connsiteY7" fmla="*/ 411059 h 469796"/>
                <a:gd name="connsiteX0" fmla="*/ 0 w 7798831"/>
                <a:gd name="connsiteY0" fmla="*/ 30090 h 483109"/>
                <a:gd name="connsiteX1" fmla="*/ 1182848 w 7798831"/>
                <a:gd name="connsiteY1" fmla="*/ 13312 h 483109"/>
                <a:gd name="connsiteX2" fmla="*/ 1417739 w 7798831"/>
                <a:gd name="connsiteY2" fmla="*/ 256592 h 483109"/>
                <a:gd name="connsiteX3" fmla="*/ 2097248 w 7798831"/>
                <a:gd name="connsiteY3" fmla="*/ 256592 h 483109"/>
                <a:gd name="connsiteX4" fmla="*/ 2323750 w 7798831"/>
                <a:gd name="connsiteY4" fmla="*/ 483094 h 483109"/>
                <a:gd name="connsiteX5" fmla="*/ 2541863 w 7798831"/>
                <a:gd name="connsiteY5" fmla="*/ 264981 h 483109"/>
                <a:gd name="connsiteX6" fmla="*/ 7164198 w 7798831"/>
                <a:gd name="connsiteY6" fmla="*/ 264981 h 483109"/>
                <a:gd name="connsiteX7" fmla="*/ 7734649 w 7798831"/>
                <a:gd name="connsiteY7" fmla="*/ 424372 h 483109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097248 w 7798831"/>
                <a:gd name="connsiteY3" fmla="*/ 263731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122415 w 7798831"/>
                <a:gd name="connsiteY3" fmla="*/ 280509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316"/>
                <a:gd name="connsiteX1" fmla="*/ 1266737 w 7798831"/>
                <a:gd name="connsiteY1" fmla="*/ 12062 h 490316"/>
                <a:gd name="connsiteX2" fmla="*/ 1417739 w 7798831"/>
                <a:gd name="connsiteY2" fmla="*/ 263731 h 490316"/>
                <a:gd name="connsiteX3" fmla="*/ 2122415 w 7798831"/>
                <a:gd name="connsiteY3" fmla="*/ 280509 h 490316"/>
                <a:gd name="connsiteX4" fmla="*/ 2323750 w 7798831"/>
                <a:gd name="connsiteY4" fmla="*/ 490233 h 490316"/>
                <a:gd name="connsiteX5" fmla="*/ 7164198 w 7798831"/>
                <a:gd name="connsiteY5" fmla="*/ 272120 h 490316"/>
                <a:gd name="connsiteX6" fmla="*/ 7734649 w 7798831"/>
                <a:gd name="connsiteY6" fmla="*/ 431511 h 490316"/>
                <a:gd name="connsiteX0" fmla="*/ 0 w 7734649"/>
                <a:gd name="connsiteY0" fmla="*/ 37229 h 495551"/>
                <a:gd name="connsiteX1" fmla="*/ 1266737 w 7734649"/>
                <a:gd name="connsiteY1" fmla="*/ 12062 h 495551"/>
                <a:gd name="connsiteX2" fmla="*/ 1417739 w 7734649"/>
                <a:gd name="connsiteY2" fmla="*/ 263731 h 495551"/>
                <a:gd name="connsiteX3" fmla="*/ 2122415 w 7734649"/>
                <a:gd name="connsiteY3" fmla="*/ 280509 h 495551"/>
                <a:gd name="connsiteX4" fmla="*/ 2323750 w 7734649"/>
                <a:gd name="connsiteY4" fmla="*/ 490233 h 495551"/>
                <a:gd name="connsiteX5" fmla="*/ 7734649 w 7734649"/>
                <a:gd name="connsiteY5" fmla="*/ 431511 h 495551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22415 w 2323750"/>
                <a:gd name="connsiteY3" fmla="*/ 280509 h 490233"/>
                <a:gd name="connsiteX4" fmla="*/ 2323750 w 2323750"/>
                <a:gd name="connsiteY4" fmla="*/ 490233 h 490233"/>
                <a:gd name="connsiteX0" fmla="*/ 0 w 2343862"/>
                <a:gd name="connsiteY0" fmla="*/ 37229 h 490233"/>
                <a:gd name="connsiteX1" fmla="*/ 1266737 w 2343862"/>
                <a:gd name="connsiteY1" fmla="*/ 12062 h 490233"/>
                <a:gd name="connsiteX2" fmla="*/ 1417739 w 2343862"/>
                <a:gd name="connsiteY2" fmla="*/ 263731 h 490233"/>
                <a:gd name="connsiteX3" fmla="*/ 2122415 w 2343862"/>
                <a:gd name="connsiteY3" fmla="*/ 280509 h 490233"/>
                <a:gd name="connsiteX4" fmla="*/ 2323750 w 2343862"/>
                <a:gd name="connsiteY4" fmla="*/ 490233 h 490233"/>
                <a:gd name="connsiteX0" fmla="*/ 0 w 2358945"/>
                <a:gd name="connsiteY0" fmla="*/ 37229 h 490233"/>
                <a:gd name="connsiteX1" fmla="*/ 1266737 w 2358945"/>
                <a:gd name="connsiteY1" fmla="*/ 12062 h 490233"/>
                <a:gd name="connsiteX2" fmla="*/ 1417739 w 2358945"/>
                <a:gd name="connsiteY2" fmla="*/ 263731 h 490233"/>
                <a:gd name="connsiteX3" fmla="*/ 2122415 w 2358945"/>
                <a:gd name="connsiteY3" fmla="*/ 280509 h 490233"/>
                <a:gd name="connsiteX4" fmla="*/ 2323750 w 2358945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196620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323750 w 2323750"/>
                <a:gd name="connsiteY3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1853967 w 2323750"/>
                <a:gd name="connsiteY3" fmla="*/ 389567 h 490233"/>
                <a:gd name="connsiteX4" fmla="*/ 2323750 w 2323750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39193 w 2323750"/>
                <a:gd name="connsiteY3" fmla="*/ 297288 h 490233"/>
                <a:gd name="connsiteX4" fmla="*/ 2323750 w 2323750"/>
                <a:gd name="connsiteY4" fmla="*/ 490233 h 490233"/>
                <a:gd name="connsiteX0" fmla="*/ 0 w 2323750"/>
                <a:gd name="connsiteY0" fmla="*/ 12962 h 496446"/>
                <a:gd name="connsiteX1" fmla="*/ 1266737 w 2323750"/>
                <a:gd name="connsiteY1" fmla="*/ 18275 h 496446"/>
                <a:gd name="connsiteX2" fmla="*/ 1417739 w 2323750"/>
                <a:gd name="connsiteY2" fmla="*/ 269944 h 496446"/>
                <a:gd name="connsiteX3" fmla="*/ 2139193 w 2323750"/>
                <a:gd name="connsiteY3" fmla="*/ 303501 h 496446"/>
                <a:gd name="connsiteX4" fmla="*/ 2323750 w 2323750"/>
                <a:gd name="connsiteY4" fmla="*/ 496446 h 496446"/>
                <a:gd name="connsiteX0" fmla="*/ 0 w 2316130"/>
                <a:gd name="connsiteY0" fmla="*/ 12962 h 572646"/>
                <a:gd name="connsiteX1" fmla="*/ 1266737 w 2316130"/>
                <a:gd name="connsiteY1" fmla="*/ 18275 h 572646"/>
                <a:gd name="connsiteX2" fmla="*/ 1417739 w 2316130"/>
                <a:gd name="connsiteY2" fmla="*/ 269944 h 572646"/>
                <a:gd name="connsiteX3" fmla="*/ 2139193 w 2316130"/>
                <a:gd name="connsiteY3" fmla="*/ 303501 h 572646"/>
                <a:gd name="connsiteX4" fmla="*/ 2316130 w 2316130"/>
                <a:gd name="connsiteY4" fmla="*/ 572646 h 572646"/>
                <a:gd name="connsiteX0" fmla="*/ 0 w 2139193"/>
                <a:gd name="connsiteY0" fmla="*/ 12962 h 303501"/>
                <a:gd name="connsiteX1" fmla="*/ 1266737 w 2139193"/>
                <a:gd name="connsiteY1" fmla="*/ 18275 h 303501"/>
                <a:gd name="connsiteX2" fmla="*/ 1417739 w 2139193"/>
                <a:gd name="connsiteY2" fmla="*/ 269944 h 303501"/>
                <a:gd name="connsiteX3" fmla="*/ 2139193 w 2139193"/>
                <a:gd name="connsiteY3" fmla="*/ 303501 h 303501"/>
                <a:gd name="connsiteX0" fmla="*/ 0 w 2293778"/>
                <a:gd name="connsiteY0" fmla="*/ 0 h 988667"/>
                <a:gd name="connsiteX1" fmla="*/ 1421322 w 2293778"/>
                <a:gd name="connsiteY1" fmla="*/ 703441 h 988667"/>
                <a:gd name="connsiteX2" fmla="*/ 1572324 w 2293778"/>
                <a:gd name="connsiteY2" fmla="*/ 955110 h 988667"/>
                <a:gd name="connsiteX3" fmla="*/ 2293778 w 2293778"/>
                <a:gd name="connsiteY3" fmla="*/ 988667 h 988667"/>
                <a:gd name="connsiteX0" fmla="*/ 6836 w 2300614"/>
                <a:gd name="connsiteY0" fmla="*/ 0 h 988667"/>
                <a:gd name="connsiteX1" fmla="*/ 1428158 w 2300614"/>
                <a:gd name="connsiteY1" fmla="*/ 703441 h 988667"/>
                <a:gd name="connsiteX2" fmla="*/ 1579160 w 2300614"/>
                <a:gd name="connsiteY2" fmla="*/ 955110 h 988667"/>
                <a:gd name="connsiteX3" fmla="*/ 2300614 w 2300614"/>
                <a:gd name="connsiteY3" fmla="*/ 988667 h 988667"/>
                <a:gd name="connsiteX0" fmla="*/ 18508 w 2312286"/>
                <a:gd name="connsiteY0" fmla="*/ 0 h 988667"/>
                <a:gd name="connsiteX1" fmla="*/ 582132 w 2312286"/>
                <a:gd name="connsiteY1" fmla="*/ 603709 h 988667"/>
                <a:gd name="connsiteX2" fmla="*/ 1590832 w 2312286"/>
                <a:gd name="connsiteY2" fmla="*/ 955110 h 988667"/>
                <a:gd name="connsiteX3" fmla="*/ 2312286 w 2312286"/>
                <a:gd name="connsiteY3" fmla="*/ 988667 h 988667"/>
                <a:gd name="connsiteX0" fmla="*/ 21718 w 2315496"/>
                <a:gd name="connsiteY0" fmla="*/ 0 h 988667"/>
                <a:gd name="connsiteX1" fmla="*/ 585342 w 2315496"/>
                <a:gd name="connsiteY1" fmla="*/ 603709 h 988667"/>
                <a:gd name="connsiteX2" fmla="*/ 1594042 w 2315496"/>
                <a:gd name="connsiteY2" fmla="*/ 955110 h 988667"/>
                <a:gd name="connsiteX3" fmla="*/ 2315496 w 2315496"/>
                <a:gd name="connsiteY3" fmla="*/ 988667 h 988667"/>
                <a:gd name="connsiteX0" fmla="*/ 23769 w 2342553"/>
                <a:gd name="connsiteY0" fmla="*/ 0 h 988667"/>
                <a:gd name="connsiteX1" fmla="*/ 587393 w 2342553"/>
                <a:gd name="connsiteY1" fmla="*/ 603709 h 988667"/>
                <a:gd name="connsiteX2" fmla="*/ 2319153 w 2342553"/>
                <a:gd name="connsiteY2" fmla="*/ 680845 h 988667"/>
                <a:gd name="connsiteX3" fmla="*/ 2317547 w 2342553"/>
                <a:gd name="connsiteY3" fmla="*/ 988667 h 988667"/>
                <a:gd name="connsiteX0" fmla="*/ 23769 w 6850384"/>
                <a:gd name="connsiteY0" fmla="*/ 0 h 706592"/>
                <a:gd name="connsiteX1" fmla="*/ 587393 w 6850384"/>
                <a:gd name="connsiteY1" fmla="*/ 603709 h 706592"/>
                <a:gd name="connsiteX2" fmla="*/ 2319153 w 6850384"/>
                <a:gd name="connsiteY2" fmla="*/ 680845 h 706592"/>
                <a:gd name="connsiteX3" fmla="*/ 6850384 w 6850384"/>
                <a:gd name="connsiteY3" fmla="*/ 704429 h 706592"/>
                <a:gd name="connsiteX0" fmla="*/ 23769 w 8073768"/>
                <a:gd name="connsiteY0" fmla="*/ 287225 h 970747"/>
                <a:gd name="connsiteX1" fmla="*/ 587393 w 8073768"/>
                <a:gd name="connsiteY1" fmla="*/ 890934 h 970747"/>
                <a:gd name="connsiteX2" fmla="*/ 2319153 w 8073768"/>
                <a:gd name="connsiteY2" fmla="*/ 968070 h 970747"/>
                <a:gd name="connsiteX3" fmla="*/ 8073768 w 8073768"/>
                <a:gd name="connsiteY3" fmla="*/ 978 h 970747"/>
                <a:gd name="connsiteX0" fmla="*/ 23769 w 8073768"/>
                <a:gd name="connsiteY0" fmla="*/ 286247 h 1017438"/>
                <a:gd name="connsiteX1" fmla="*/ 587393 w 8073768"/>
                <a:gd name="connsiteY1" fmla="*/ 889956 h 1017438"/>
                <a:gd name="connsiteX2" fmla="*/ 2319153 w 8073768"/>
                <a:gd name="connsiteY2" fmla="*/ 967092 h 1017438"/>
                <a:gd name="connsiteX3" fmla="*/ 6375577 w 8073768"/>
                <a:gd name="connsiteY3" fmla="*/ 281745 h 1017438"/>
                <a:gd name="connsiteX4" fmla="*/ 8073768 w 8073768"/>
                <a:gd name="connsiteY4" fmla="*/ 0 h 1017438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193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969092"/>
                <a:gd name="connsiteX1" fmla="*/ 587393 w 8073768"/>
                <a:gd name="connsiteY1" fmla="*/ 889956 h 969092"/>
                <a:gd name="connsiteX2" fmla="*/ 2319153 w 8073768"/>
                <a:gd name="connsiteY2" fmla="*/ 967092 h 969092"/>
                <a:gd name="connsiteX3" fmla="*/ 2439472 w 8073768"/>
                <a:gd name="connsiteY3" fmla="*/ 913386 h 969092"/>
                <a:gd name="connsiteX4" fmla="*/ 7738588 w 8073768"/>
                <a:gd name="connsiteY4" fmla="*/ 880141 h 969092"/>
                <a:gd name="connsiteX5" fmla="*/ 8073768 w 8073768"/>
                <a:gd name="connsiteY5" fmla="*/ 0 h 969092"/>
                <a:gd name="connsiteX0" fmla="*/ 23769 w 8073768"/>
                <a:gd name="connsiteY0" fmla="*/ 286247 h 1080875"/>
                <a:gd name="connsiteX1" fmla="*/ 587393 w 8073768"/>
                <a:gd name="connsiteY1" fmla="*/ 889956 h 1080875"/>
                <a:gd name="connsiteX2" fmla="*/ 2319153 w 8073768"/>
                <a:gd name="connsiteY2" fmla="*/ 967092 h 1080875"/>
                <a:gd name="connsiteX3" fmla="*/ 3263927 w 8073768"/>
                <a:gd name="connsiteY3" fmla="*/ 1079607 h 1080875"/>
                <a:gd name="connsiteX4" fmla="*/ 7738588 w 8073768"/>
                <a:gd name="connsiteY4" fmla="*/ 880141 h 1080875"/>
                <a:gd name="connsiteX5" fmla="*/ 8073768 w 8073768"/>
                <a:gd name="connsiteY5" fmla="*/ 0 h 1080875"/>
                <a:gd name="connsiteX0" fmla="*/ 23769 w 8073768"/>
                <a:gd name="connsiteY0" fmla="*/ 286247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97679 w 8147678"/>
                <a:gd name="connsiteY0" fmla="*/ 286247 h 983520"/>
                <a:gd name="connsiteX1" fmla="*/ 661303 w 8147678"/>
                <a:gd name="connsiteY1" fmla="*/ 889956 h 983520"/>
                <a:gd name="connsiteX2" fmla="*/ 2393063 w 8147678"/>
                <a:gd name="connsiteY2" fmla="*/ 967092 h 983520"/>
                <a:gd name="connsiteX3" fmla="*/ 7812498 w 8147678"/>
                <a:gd name="connsiteY3" fmla="*/ 880141 h 983520"/>
                <a:gd name="connsiteX4" fmla="*/ 8147678 w 8147678"/>
                <a:gd name="connsiteY4" fmla="*/ 0 h 983520"/>
                <a:gd name="connsiteX0" fmla="*/ 21757 w 8071756"/>
                <a:gd name="connsiteY0" fmla="*/ 286247 h 983520"/>
                <a:gd name="connsiteX1" fmla="*/ 585381 w 8071756"/>
                <a:gd name="connsiteY1" fmla="*/ 889956 h 983520"/>
                <a:gd name="connsiteX2" fmla="*/ 2317141 w 8071756"/>
                <a:gd name="connsiteY2" fmla="*/ 967092 h 983520"/>
                <a:gd name="connsiteX3" fmla="*/ 7736576 w 8071756"/>
                <a:gd name="connsiteY3" fmla="*/ 880141 h 983520"/>
                <a:gd name="connsiteX4" fmla="*/ 8071756 w 8071756"/>
                <a:gd name="connsiteY4" fmla="*/ 0 h 983520"/>
                <a:gd name="connsiteX0" fmla="*/ 23769 w 8073768"/>
                <a:gd name="connsiteY0" fmla="*/ 366033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0 w 8049999"/>
                <a:gd name="connsiteY0" fmla="*/ 366033 h 983520"/>
                <a:gd name="connsiteX1" fmla="*/ 563624 w 8049999"/>
                <a:gd name="connsiteY1" fmla="*/ 889956 h 983520"/>
                <a:gd name="connsiteX2" fmla="*/ 2295384 w 8049999"/>
                <a:gd name="connsiteY2" fmla="*/ 967092 h 983520"/>
                <a:gd name="connsiteX3" fmla="*/ 7714819 w 8049999"/>
                <a:gd name="connsiteY3" fmla="*/ 880141 h 983520"/>
                <a:gd name="connsiteX4" fmla="*/ 8049999 w 8049999"/>
                <a:gd name="connsiteY4" fmla="*/ 0 h 983520"/>
                <a:gd name="connsiteX0" fmla="*/ 0 w 8049999"/>
                <a:gd name="connsiteY0" fmla="*/ 366033 h 999729"/>
                <a:gd name="connsiteX1" fmla="*/ 556975 w 8049999"/>
                <a:gd name="connsiteY1" fmla="*/ 949795 h 999729"/>
                <a:gd name="connsiteX2" fmla="*/ 2295384 w 8049999"/>
                <a:gd name="connsiteY2" fmla="*/ 967092 h 999729"/>
                <a:gd name="connsiteX3" fmla="*/ 7714819 w 8049999"/>
                <a:gd name="connsiteY3" fmla="*/ 880141 h 999729"/>
                <a:gd name="connsiteX4" fmla="*/ 8049999 w 8049999"/>
                <a:gd name="connsiteY4" fmla="*/ 0 h 999729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18770 w 8068769"/>
                <a:gd name="connsiteY0" fmla="*/ 366033 h 1012009"/>
                <a:gd name="connsiteX1" fmla="*/ 296494 w 8068769"/>
                <a:gd name="connsiteY1" fmla="*/ 963092 h 1012009"/>
                <a:gd name="connsiteX2" fmla="*/ 2314154 w 8068769"/>
                <a:gd name="connsiteY2" fmla="*/ 967092 h 1012009"/>
                <a:gd name="connsiteX3" fmla="*/ 7733589 w 8068769"/>
                <a:gd name="connsiteY3" fmla="*/ 880141 h 1012009"/>
                <a:gd name="connsiteX4" fmla="*/ 8068769 w 8068769"/>
                <a:gd name="connsiteY4" fmla="*/ 0 h 1012009"/>
                <a:gd name="connsiteX0" fmla="*/ 0 w 8049999"/>
                <a:gd name="connsiteY0" fmla="*/ 366033 h 1053361"/>
                <a:gd name="connsiteX1" fmla="*/ 277724 w 8049999"/>
                <a:gd name="connsiteY1" fmla="*/ 963092 h 1053361"/>
                <a:gd name="connsiteX2" fmla="*/ 2295384 w 8049999"/>
                <a:gd name="connsiteY2" fmla="*/ 967092 h 1053361"/>
                <a:gd name="connsiteX3" fmla="*/ 7714819 w 8049999"/>
                <a:gd name="connsiteY3" fmla="*/ 880141 h 1053361"/>
                <a:gd name="connsiteX4" fmla="*/ 8049999 w 8049999"/>
                <a:gd name="connsiteY4" fmla="*/ 0 h 1053361"/>
                <a:gd name="connsiteX0" fmla="*/ 0 w 8049999"/>
                <a:gd name="connsiteY0" fmla="*/ 366033 h 1009057"/>
                <a:gd name="connsiteX1" fmla="*/ 277724 w 8049999"/>
                <a:gd name="connsiteY1" fmla="*/ 963092 h 1009057"/>
                <a:gd name="connsiteX2" fmla="*/ 2295384 w 8049999"/>
                <a:gd name="connsiteY2" fmla="*/ 967092 h 1009057"/>
                <a:gd name="connsiteX3" fmla="*/ 7714819 w 8049999"/>
                <a:gd name="connsiteY3" fmla="*/ 880141 h 1009057"/>
                <a:gd name="connsiteX4" fmla="*/ 8049999 w 8049999"/>
                <a:gd name="connsiteY4" fmla="*/ 0 h 1009057"/>
                <a:gd name="connsiteX0" fmla="*/ 32819 w 8082818"/>
                <a:gd name="connsiteY0" fmla="*/ 366033 h 1009057"/>
                <a:gd name="connsiteX1" fmla="*/ 310543 w 8082818"/>
                <a:gd name="connsiteY1" fmla="*/ 963092 h 1009057"/>
                <a:gd name="connsiteX2" fmla="*/ 2328203 w 8082818"/>
                <a:gd name="connsiteY2" fmla="*/ 967092 h 1009057"/>
                <a:gd name="connsiteX3" fmla="*/ 7747638 w 8082818"/>
                <a:gd name="connsiteY3" fmla="*/ 880141 h 1009057"/>
                <a:gd name="connsiteX4" fmla="*/ 8082818 w 8082818"/>
                <a:gd name="connsiteY4" fmla="*/ 0 h 1009057"/>
                <a:gd name="connsiteX0" fmla="*/ 32819 w 8254582"/>
                <a:gd name="connsiteY0" fmla="*/ 366033 h 1009057"/>
                <a:gd name="connsiteX1" fmla="*/ 310543 w 8254582"/>
                <a:gd name="connsiteY1" fmla="*/ 963092 h 1009057"/>
                <a:gd name="connsiteX2" fmla="*/ 2328203 w 8254582"/>
                <a:gd name="connsiteY2" fmla="*/ 967092 h 1009057"/>
                <a:gd name="connsiteX3" fmla="*/ 7747638 w 8254582"/>
                <a:gd name="connsiteY3" fmla="*/ 880141 h 1009057"/>
                <a:gd name="connsiteX4" fmla="*/ 8060130 w 8254582"/>
                <a:gd name="connsiteY4" fmla="*/ 115524 h 1009057"/>
                <a:gd name="connsiteX5" fmla="*/ 8082818 w 8254582"/>
                <a:gd name="connsiteY5" fmla="*/ 0 h 1009057"/>
                <a:gd name="connsiteX0" fmla="*/ 32819 w 8338891"/>
                <a:gd name="connsiteY0" fmla="*/ 366033 h 1009057"/>
                <a:gd name="connsiteX1" fmla="*/ 310543 w 8338891"/>
                <a:gd name="connsiteY1" fmla="*/ 963092 h 1009057"/>
                <a:gd name="connsiteX2" fmla="*/ 2328203 w 8338891"/>
                <a:gd name="connsiteY2" fmla="*/ 967092 h 1009057"/>
                <a:gd name="connsiteX3" fmla="*/ 7747638 w 8338891"/>
                <a:gd name="connsiteY3" fmla="*/ 880141 h 1009057"/>
                <a:gd name="connsiteX4" fmla="*/ 8233000 w 8338891"/>
                <a:gd name="connsiteY4" fmla="*/ 301692 h 1009057"/>
                <a:gd name="connsiteX5" fmla="*/ 8082818 w 8338891"/>
                <a:gd name="connsiteY5" fmla="*/ 0 h 1009057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99908"/>
                <a:gd name="connsiteY0" fmla="*/ 660775 h 1303799"/>
                <a:gd name="connsiteX1" fmla="*/ 310543 w 8399908"/>
                <a:gd name="connsiteY1" fmla="*/ 1257834 h 1303799"/>
                <a:gd name="connsiteX2" fmla="*/ 2328203 w 8399908"/>
                <a:gd name="connsiteY2" fmla="*/ 1261834 h 1303799"/>
                <a:gd name="connsiteX3" fmla="*/ 7747638 w 8399908"/>
                <a:gd name="connsiteY3" fmla="*/ 1174883 h 1303799"/>
                <a:gd name="connsiteX4" fmla="*/ 8339381 w 8399908"/>
                <a:gd name="connsiteY4" fmla="*/ 31282 h 1303799"/>
                <a:gd name="connsiteX5" fmla="*/ 8082818 w 8399908"/>
                <a:gd name="connsiteY5" fmla="*/ 294742 h 1303799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80085"/>
                <a:gd name="connsiteY0" fmla="*/ 804857 h 1451117"/>
                <a:gd name="connsiteX1" fmla="*/ 310543 w 8380085"/>
                <a:gd name="connsiteY1" fmla="*/ 1401916 h 1451117"/>
                <a:gd name="connsiteX2" fmla="*/ 2328203 w 8380085"/>
                <a:gd name="connsiteY2" fmla="*/ 1405916 h 1451117"/>
                <a:gd name="connsiteX3" fmla="*/ 7747638 w 8380085"/>
                <a:gd name="connsiteY3" fmla="*/ 1318965 h 1451117"/>
                <a:gd name="connsiteX4" fmla="*/ 8315527 w 8380085"/>
                <a:gd name="connsiteY4" fmla="*/ 0 h 1451117"/>
                <a:gd name="connsiteX0" fmla="*/ 32819 w 8441429"/>
                <a:gd name="connsiteY0" fmla="*/ 804857 h 1451117"/>
                <a:gd name="connsiteX1" fmla="*/ 310543 w 8441429"/>
                <a:gd name="connsiteY1" fmla="*/ 1401916 h 1451117"/>
                <a:gd name="connsiteX2" fmla="*/ 2328203 w 8441429"/>
                <a:gd name="connsiteY2" fmla="*/ 1405916 h 1451117"/>
                <a:gd name="connsiteX3" fmla="*/ 7747638 w 8441429"/>
                <a:gd name="connsiteY3" fmla="*/ 1318965 h 1451117"/>
                <a:gd name="connsiteX4" fmla="*/ 8315527 w 8441429"/>
                <a:gd name="connsiteY4" fmla="*/ 0 h 1451117"/>
                <a:gd name="connsiteX0" fmla="*/ 12287 w 8567171"/>
                <a:gd name="connsiteY0" fmla="*/ 266300 h 1487754"/>
                <a:gd name="connsiteX1" fmla="*/ 436285 w 8567171"/>
                <a:gd name="connsiteY1" fmla="*/ 1401916 h 1487754"/>
                <a:gd name="connsiteX2" fmla="*/ 2453945 w 8567171"/>
                <a:gd name="connsiteY2" fmla="*/ 1405916 h 1487754"/>
                <a:gd name="connsiteX3" fmla="*/ 7873380 w 8567171"/>
                <a:gd name="connsiteY3" fmla="*/ 1318965 h 1487754"/>
                <a:gd name="connsiteX4" fmla="*/ 8441269 w 8567171"/>
                <a:gd name="connsiteY4" fmla="*/ 0 h 1487754"/>
                <a:gd name="connsiteX0" fmla="*/ 4154 w 8559038"/>
                <a:gd name="connsiteY0" fmla="*/ 561424 h 1746241"/>
                <a:gd name="connsiteX1" fmla="*/ 683467 w 8559038"/>
                <a:gd name="connsiteY1" fmla="*/ 21531 h 1746241"/>
                <a:gd name="connsiteX2" fmla="*/ 2445812 w 8559038"/>
                <a:gd name="connsiteY2" fmla="*/ 1701040 h 1746241"/>
                <a:gd name="connsiteX3" fmla="*/ 7865247 w 8559038"/>
                <a:gd name="connsiteY3" fmla="*/ 1614089 h 1746241"/>
                <a:gd name="connsiteX4" fmla="*/ 8433136 w 8559038"/>
                <a:gd name="connsiteY4" fmla="*/ 295124 h 1746241"/>
                <a:gd name="connsiteX0" fmla="*/ 3739 w 8572426"/>
                <a:gd name="connsiteY0" fmla="*/ 639615 h 1694657"/>
                <a:gd name="connsiteX1" fmla="*/ 683052 w 8572426"/>
                <a:gd name="connsiteY1" fmla="*/ 99722 h 1694657"/>
                <a:gd name="connsiteX2" fmla="*/ 2198061 w 8572426"/>
                <a:gd name="connsiteY2" fmla="*/ 1 h 1694657"/>
                <a:gd name="connsiteX3" fmla="*/ 7864832 w 8572426"/>
                <a:gd name="connsiteY3" fmla="*/ 1692280 h 1694657"/>
                <a:gd name="connsiteX4" fmla="*/ 8432721 w 8572426"/>
                <a:gd name="connsiteY4" fmla="*/ 373315 h 1694657"/>
                <a:gd name="connsiteX0" fmla="*/ 3739 w 8437109"/>
                <a:gd name="connsiteY0" fmla="*/ 713025 h 824883"/>
                <a:gd name="connsiteX1" fmla="*/ 683052 w 8437109"/>
                <a:gd name="connsiteY1" fmla="*/ 173132 h 824883"/>
                <a:gd name="connsiteX2" fmla="*/ 2198061 w 8437109"/>
                <a:gd name="connsiteY2" fmla="*/ 73411 h 824883"/>
                <a:gd name="connsiteX3" fmla="*/ 6364858 w 8437109"/>
                <a:gd name="connsiteY3" fmla="*/ 18374 h 824883"/>
                <a:gd name="connsiteX4" fmla="*/ 8432721 w 8437109"/>
                <a:gd name="connsiteY4" fmla="*/ 446725 h 824883"/>
                <a:gd name="connsiteX0" fmla="*/ 3739 w 7636806"/>
                <a:gd name="connsiteY0" fmla="*/ 707887 h 819745"/>
                <a:gd name="connsiteX1" fmla="*/ 683052 w 7636806"/>
                <a:gd name="connsiteY1" fmla="*/ 167994 h 819745"/>
                <a:gd name="connsiteX2" fmla="*/ 2198061 w 7636806"/>
                <a:gd name="connsiteY2" fmla="*/ 68273 h 819745"/>
                <a:gd name="connsiteX3" fmla="*/ 6364858 w 7636806"/>
                <a:gd name="connsiteY3" fmla="*/ 13236 h 819745"/>
                <a:gd name="connsiteX4" fmla="*/ 7626883 w 7636806"/>
                <a:gd name="connsiteY4" fmla="*/ 361801 h 819745"/>
                <a:gd name="connsiteX0" fmla="*/ 3739 w 7626883"/>
                <a:gd name="connsiteY0" fmla="*/ 707887 h 819745"/>
                <a:gd name="connsiteX1" fmla="*/ 683052 w 7626883"/>
                <a:gd name="connsiteY1" fmla="*/ 167994 h 819745"/>
                <a:gd name="connsiteX2" fmla="*/ 2198061 w 7626883"/>
                <a:gd name="connsiteY2" fmla="*/ 68273 h 819745"/>
                <a:gd name="connsiteX3" fmla="*/ 6364858 w 7626883"/>
                <a:gd name="connsiteY3" fmla="*/ 13236 h 819745"/>
                <a:gd name="connsiteX4" fmla="*/ 7626883 w 7626883"/>
                <a:gd name="connsiteY4" fmla="*/ 361801 h 819745"/>
                <a:gd name="connsiteX0" fmla="*/ 3667 w 7626811"/>
                <a:gd name="connsiteY0" fmla="*/ 735358 h 848675"/>
                <a:gd name="connsiteX1" fmla="*/ 682980 w 7626811"/>
                <a:gd name="connsiteY1" fmla="*/ 195465 h 848675"/>
                <a:gd name="connsiteX2" fmla="*/ 2150118 w 7626811"/>
                <a:gd name="connsiteY2" fmla="*/ 0 h 848675"/>
                <a:gd name="connsiteX3" fmla="*/ 6364786 w 7626811"/>
                <a:gd name="connsiteY3" fmla="*/ 40707 h 848675"/>
                <a:gd name="connsiteX4" fmla="*/ 7626811 w 7626811"/>
                <a:gd name="connsiteY4" fmla="*/ 389272 h 848675"/>
                <a:gd name="connsiteX0" fmla="*/ 3667 w 8360841"/>
                <a:gd name="connsiteY0" fmla="*/ 941689 h 3435989"/>
                <a:gd name="connsiteX1" fmla="*/ 682980 w 8360841"/>
                <a:gd name="connsiteY1" fmla="*/ 401796 h 3435989"/>
                <a:gd name="connsiteX2" fmla="*/ 2150118 w 8360841"/>
                <a:gd name="connsiteY2" fmla="*/ 206331 h 3435989"/>
                <a:gd name="connsiteX3" fmla="*/ 6364786 w 8360841"/>
                <a:gd name="connsiteY3" fmla="*/ 247038 h 3435989"/>
                <a:gd name="connsiteX4" fmla="*/ 8360841 w 8360841"/>
                <a:gd name="connsiteY4" fmla="*/ 3435989 h 3435989"/>
                <a:gd name="connsiteX0" fmla="*/ 3667 w 8360841"/>
                <a:gd name="connsiteY0" fmla="*/ 941689 h 3435989"/>
                <a:gd name="connsiteX1" fmla="*/ 682980 w 8360841"/>
                <a:gd name="connsiteY1" fmla="*/ 401796 h 3435989"/>
                <a:gd name="connsiteX2" fmla="*/ 2150118 w 8360841"/>
                <a:gd name="connsiteY2" fmla="*/ 206331 h 3435989"/>
                <a:gd name="connsiteX3" fmla="*/ 6364786 w 8360841"/>
                <a:gd name="connsiteY3" fmla="*/ 247038 h 3435989"/>
                <a:gd name="connsiteX4" fmla="*/ 7296266 w 8360841"/>
                <a:gd name="connsiteY4" fmla="*/ 1165151 h 3435989"/>
                <a:gd name="connsiteX5" fmla="*/ 8360841 w 8360841"/>
                <a:gd name="connsiteY5" fmla="*/ 3435989 h 3435989"/>
                <a:gd name="connsiteX0" fmla="*/ 3667 w 8360841"/>
                <a:gd name="connsiteY0" fmla="*/ 752889 h 3247189"/>
                <a:gd name="connsiteX1" fmla="*/ 682980 w 8360841"/>
                <a:gd name="connsiteY1" fmla="*/ 212996 h 3247189"/>
                <a:gd name="connsiteX2" fmla="*/ 2150118 w 8360841"/>
                <a:gd name="connsiteY2" fmla="*/ 17531 h 3247189"/>
                <a:gd name="connsiteX3" fmla="*/ 6364786 w 8360841"/>
                <a:gd name="connsiteY3" fmla="*/ 58238 h 3247189"/>
                <a:gd name="connsiteX4" fmla="*/ 7838811 w 8360841"/>
                <a:gd name="connsiteY4" fmla="*/ 681142 h 3247189"/>
                <a:gd name="connsiteX5" fmla="*/ 8360841 w 8360841"/>
                <a:gd name="connsiteY5" fmla="*/ 3247189 h 3247189"/>
                <a:gd name="connsiteX0" fmla="*/ 2515 w 8583090"/>
                <a:gd name="connsiteY0" fmla="*/ 1016183 h 3247189"/>
                <a:gd name="connsiteX1" fmla="*/ 905229 w 8583090"/>
                <a:gd name="connsiteY1" fmla="*/ 212996 h 3247189"/>
                <a:gd name="connsiteX2" fmla="*/ 2372367 w 8583090"/>
                <a:gd name="connsiteY2" fmla="*/ 17531 h 3247189"/>
                <a:gd name="connsiteX3" fmla="*/ 6587035 w 8583090"/>
                <a:gd name="connsiteY3" fmla="*/ 58238 h 3247189"/>
                <a:gd name="connsiteX4" fmla="*/ 8061060 w 8583090"/>
                <a:gd name="connsiteY4" fmla="*/ 681142 h 3247189"/>
                <a:gd name="connsiteX5" fmla="*/ 8583090 w 8583090"/>
                <a:gd name="connsiteY5" fmla="*/ 3247189 h 3247189"/>
                <a:gd name="connsiteX0" fmla="*/ 0 w 8580575"/>
                <a:gd name="connsiteY0" fmla="*/ 1016183 h 3247189"/>
                <a:gd name="connsiteX1" fmla="*/ 902714 w 8580575"/>
                <a:gd name="connsiteY1" fmla="*/ 212996 h 3247189"/>
                <a:gd name="connsiteX2" fmla="*/ 2369852 w 8580575"/>
                <a:gd name="connsiteY2" fmla="*/ 17531 h 3247189"/>
                <a:gd name="connsiteX3" fmla="*/ 6584520 w 8580575"/>
                <a:gd name="connsiteY3" fmla="*/ 58238 h 3247189"/>
                <a:gd name="connsiteX4" fmla="*/ 8058545 w 8580575"/>
                <a:gd name="connsiteY4" fmla="*/ 681142 h 3247189"/>
                <a:gd name="connsiteX5" fmla="*/ 8580575 w 8580575"/>
                <a:gd name="connsiteY5" fmla="*/ 3247189 h 3247189"/>
                <a:gd name="connsiteX0" fmla="*/ 0 w 8588554"/>
                <a:gd name="connsiteY0" fmla="*/ 3442294 h 3442294"/>
                <a:gd name="connsiteX1" fmla="*/ 910693 w 8588554"/>
                <a:gd name="connsiteY1" fmla="*/ 309353 h 3442294"/>
                <a:gd name="connsiteX2" fmla="*/ 2377831 w 8588554"/>
                <a:gd name="connsiteY2" fmla="*/ 113888 h 3442294"/>
                <a:gd name="connsiteX3" fmla="*/ 6592499 w 8588554"/>
                <a:gd name="connsiteY3" fmla="*/ 154595 h 3442294"/>
                <a:gd name="connsiteX4" fmla="*/ 8066524 w 8588554"/>
                <a:gd name="connsiteY4" fmla="*/ 777499 h 3442294"/>
                <a:gd name="connsiteX5" fmla="*/ 8588554 w 8588554"/>
                <a:gd name="connsiteY5" fmla="*/ 3343546 h 3442294"/>
                <a:gd name="connsiteX0" fmla="*/ 33320 w 8621874"/>
                <a:gd name="connsiteY0" fmla="*/ 3354137 h 3354137"/>
                <a:gd name="connsiteX1" fmla="*/ 202004 w 8621874"/>
                <a:gd name="connsiteY1" fmla="*/ 404704 h 3354137"/>
                <a:gd name="connsiteX2" fmla="*/ 2411151 w 8621874"/>
                <a:gd name="connsiteY2" fmla="*/ 25731 h 3354137"/>
                <a:gd name="connsiteX3" fmla="*/ 6625819 w 8621874"/>
                <a:gd name="connsiteY3" fmla="*/ 66438 h 3354137"/>
                <a:gd name="connsiteX4" fmla="*/ 8099844 w 8621874"/>
                <a:gd name="connsiteY4" fmla="*/ 689342 h 3354137"/>
                <a:gd name="connsiteX5" fmla="*/ 8621874 w 8621874"/>
                <a:gd name="connsiteY5" fmla="*/ 3255389 h 3354137"/>
                <a:gd name="connsiteX0" fmla="*/ 35039 w 8623593"/>
                <a:gd name="connsiteY0" fmla="*/ 3377612 h 3377612"/>
                <a:gd name="connsiteX1" fmla="*/ 203723 w 8623593"/>
                <a:gd name="connsiteY1" fmla="*/ 428179 h 3377612"/>
                <a:gd name="connsiteX2" fmla="*/ 2436806 w 8623593"/>
                <a:gd name="connsiteY2" fmla="*/ 17291 h 3377612"/>
                <a:gd name="connsiteX3" fmla="*/ 6627538 w 8623593"/>
                <a:gd name="connsiteY3" fmla="*/ 89913 h 3377612"/>
                <a:gd name="connsiteX4" fmla="*/ 8101563 w 8623593"/>
                <a:gd name="connsiteY4" fmla="*/ 712817 h 3377612"/>
                <a:gd name="connsiteX5" fmla="*/ 8623593 w 8623593"/>
                <a:gd name="connsiteY5" fmla="*/ 3278864 h 3377612"/>
                <a:gd name="connsiteX0" fmla="*/ 35039 w 8623593"/>
                <a:gd name="connsiteY0" fmla="*/ 3377612 h 3377612"/>
                <a:gd name="connsiteX1" fmla="*/ 203723 w 8623593"/>
                <a:gd name="connsiteY1" fmla="*/ 428179 h 3377612"/>
                <a:gd name="connsiteX2" fmla="*/ 2436806 w 8623593"/>
                <a:gd name="connsiteY2" fmla="*/ 17291 h 3377612"/>
                <a:gd name="connsiteX3" fmla="*/ 6715302 w 8623593"/>
                <a:gd name="connsiteY3" fmla="*/ 42042 h 3377612"/>
                <a:gd name="connsiteX4" fmla="*/ 8101563 w 8623593"/>
                <a:gd name="connsiteY4" fmla="*/ 712817 h 3377612"/>
                <a:gd name="connsiteX5" fmla="*/ 8623593 w 8623593"/>
                <a:gd name="connsiteY5" fmla="*/ 3278864 h 337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3593" h="3377612">
                  <a:moveTo>
                    <a:pt x="35039" y="3377612"/>
                  </a:moveTo>
                  <a:cubicBezTo>
                    <a:pt x="134289" y="2631280"/>
                    <a:pt x="-196571" y="988232"/>
                    <a:pt x="203723" y="428179"/>
                  </a:cubicBezTo>
                  <a:cubicBezTo>
                    <a:pt x="604017" y="-131874"/>
                    <a:pt x="1244940" y="18927"/>
                    <a:pt x="2436806" y="17291"/>
                  </a:cubicBezTo>
                  <a:lnTo>
                    <a:pt x="6715302" y="42042"/>
                  </a:lnTo>
                  <a:cubicBezTo>
                    <a:pt x="7659428" y="157963"/>
                    <a:pt x="7768887" y="181325"/>
                    <a:pt x="8101563" y="712817"/>
                  </a:cubicBezTo>
                  <a:cubicBezTo>
                    <a:pt x="8434239" y="1244309"/>
                    <a:pt x="8446164" y="2900391"/>
                    <a:pt x="8623593" y="3278864"/>
                  </a:cubicBezTo>
                </a:path>
              </a:pathLst>
            </a:custGeom>
            <a:noFill/>
            <a:ln w="50800">
              <a:solidFill>
                <a:schemeClr val="accent3">
                  <a:alpha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9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0" name="Text Box 31"/>
            <p:cNvSpPr txBox="1">
              <a:spLocks noChangeArrowheads="1"/>
            </p:cNvSpPr>
            <p:nvPr/>
          </p:nvSpPr>
          <p:spPr bwMode="auto">
            <a:xfrm>
              <a:off x="6094852" y="5051792"/>
              <a:ext cx="1595527" cy="143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en-US" altLang="ko-KR" sz="806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1. </a:t>
              </a:r>
              <a:r>
                <a:rPr lang="ko-KR" altLang="en-US" sz="806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선점처리 </a:t>
              </a:r>
              <a:r>
                <a:rPr lang="en-US" altLang="ko-KR" sz="806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</p:txBody>
        </p:sp>
        <p:sp>
          <p:nvSpPr>
            <p:cNvPr id="161" name="Text Box 31"/>
            <p:cNvSpPr txBox="1">
              <a:spLocks noChangeArrowheads="1"/>
            </p:cNvSpPr>
            <p:nvPr/>
          </p:nvSpPr>
          <p:spPr bwMode="auto">
            <a:xfrm>
              <a:off x="5454479" y="8005702"/>
              <a:ext cx="2486013" cy="143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en-US" altLang="ko-KR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2. </a:t>
              </a:r>
              <a:r>
                <a:rPr lang="ko-KR" altLang="en-US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데이터</a:t>
              </a:r>
              <a:r>
                <a:rPr lang="en-US" altLang="ko-KR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ko-KR" altLang="en-US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연계 </a:t>
              </a:r>
              <a:r>
                <a:rPr lang="en-US" altLang="ko-KR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</p:txBody>
        </p:sp>
        <p:sp>
          <p:nvSpPr>
            <p:cNvPr id="162" name="Text Box 31"/>
            <p:cNvSpPr txBox="1">
              <a:spLocks noChangeArrowheads="1"/>
            </p:cNvSpPr>
            <p:nvPr/>
          </p:nvSpPr>
          <p:spPr bwMode="auto">
            <a:xfrm>
              <a:off x="5774981" y="2290541"/>
              <a:ext cx="1428419" cy="143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en-US" altLang="ko-KR" sz="806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3. </a:t>
              </a:r>
              <a:r>
                <a:rPr lang="ko-KR" altLang="en-US" sz="806" dirty="0" err="1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호연계</a:t>
              </a:r>
              <a:r>
                <a:rPr lang="ko-KR" altLang="en-US" sz="806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en-US" altLang="ko-KR" sz="806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</p:txBody>
        </p:sp>
        <p:sp>
          <p:nvSpPr>
            <p:cNvPr id="163" name="Text Box 31"/>
            <p:cNvSpPr txBox="1">
              <a:spLocks noChangeArrowheads="1"/>
            </p:cNvSpPr>
            <p:nvPr/>
          </p:nvSpPr>
          <p:spPr bwMode="auto">
            <a:xfrm>
              <a:off x="12936141" y="2930163"/>
              <a:ext cx="2214452" cy="71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신고접수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App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에 호가 착신</a:t>
              </a:r>
              <a:endParaRPr lang="en-US" altLang="ko-KR" sz="672" dirty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나눔고딕"/>
              </a:endParaRPr>
            </a:p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선점처리 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로 전달 받은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/>
              </a:r>
              <a:b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</a:b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(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송신기관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, 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송신내선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, 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수신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/>
              </a:r>
              <a:b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</a:b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내선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,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key )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로 연계 정보 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DB 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조회</a:t>
              </a:r>
              <a:endParaRPr lang="en-US" altLang="ko-KR" sz="672" dirty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나눔고딕"/>
              </a:endParaRPr>
            </a:p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신고접수 화면에 연계되어 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/>
              </a:r>
              <a:b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</a:b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이관된 정보 표시</a:t>
              </a:r>
              <a:endParaRPr lang="en-US" altLang="ko-KR" sz="672" dirty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나눔고딕"/>
              </a:endParaRPr>
            </a:p>
          </p:txBody>
        </p:sp>
        <p:sp>
          <p:nvSpPr>
            <p:cNvPr id="164" name="직사각형 163"/>
            <p:cNvSpPr/>
            <p:nvPr/>
          </p:nvSpPr>
          <p:spPr>
            <a:xfrm>
              <a:off x="5623157" y="3649535"/>
              <a:ext cx="378436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UDP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5" name="직사각형 164"/>
            <p:cNvSpPr/>
            <p:nvPr/>
          </p:nvSpPr>
          <p:spPr>
            <a:xfrm>
              <a:off x="9751200" y="4134063"/>
              <a:ext cx="378436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UDP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6" name="자유형 165"/>
            <p:cNvSpPr/>
            <p:nvPr/>
          </p:nvSpPr>
          <p:spPr>
            <a:xfrm>
              <a:off x="3443150" y="3569545"/>
              <a:ext cx="9198142" cy="2731315"/>
            </a:xfrm>
            <a:custGeom>
              <a:avLst/>
              <a:gdLst>
                <a:gd name="connsiteX0" fmla="*/ 0 w 7550092"/>
                <a:gd name="connsiteY0" fmla="*/ 0 h 453004"/>
                <a:gd name="connsiteX1" fmla="*/ 1417739 w 7550092"/>
                <a:gd name="connsiteY1" fmla="*/ 0 h 453004"/>
                <a:gd name="connsiteX2" fmla="*/ 1417739 w 7550092"/>
                <a:gd name="connsiteY2" fmla="*/ 226502 h 453004"/>
                <a:gd name="connsiteX3" fmla="*/ 2097248 w 7550092"/>
                <a:gd name="connsiteY3" fmla="*/ 226502 h 453004"/>
                <a:gd name="connsiteX4" fmla="*/ 2323750 w 7550092"/>
                <a:gd name="connsiteY4" fmla="*/ 453004 h 453004"/>
                <a:gd name="connsiteX5" fmla="*/ 2541863 w 7550092"/>
                <a:gd name="connsiteY5" fmla="*/ 234891 h 453004"/>
                <a:gd name="connsiteX6" fmla="*/ 7164198 w 7550092"/>
                <a:gd name="connsiteY6" fmla="*/ 234891 h 453004"/>
                <a:gd name="connsiteX7" fmla="*/ 7550092 w 7550092"/>
                <a:gd name="connsiteY7" fmla="*/ 352337 h 453004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8"/>
                <a:gd name="connsiteX1" fmla="*/ 1417739 w 7550092"/>
                <a:gd name="connsiteY1" fmla="*/ 16777 h 469788"/>
                <a:gd name="connsiteX2" fmla="*/ 1417739 w 7550092"/>
                <a:gd name="connsiteY2" fmla="*/ 243279 h 469788"/>
                <a:gd name="connsiteX3" fmla="*/ 2097248 w 7550092"/>
                <a:gd name="connsiteY3" fmla="*/ 243279 h 469788"/>
                <a:gd name="connsiteX4" fmla="*/ 2323750 w 7550092"/>
                <a:gd name="connsiteY4" fmla="*/ 469781 h 469788"/>
                <a:gd name="connsiteX5" fmla="*/ 2541863 w 7550092"/>
                <a:gd name="connsiteY5" fmla="*/ 251668 h 469788"/>
                <a:gd name="connsiteX6" fmla="*/ 7164198 w 7550092"/>
                <a:gd name="connsiteY6" fmla="*/ 251668 h 469788"/>
                <a:gd name="connsiteX7" fmla="*/ 7550092 w 7550092"/>
                <a:gd name="connsiteY7" fmla="*/ 369114 h 469788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626279"/>
                <a:gd name="connsiteY0" fmla="*/ 16777 h 469796"/>
                <a:gd name="connsiteX1" fmla="*/ 1417739 w 7626279"/>
                <a:gd name="connsiteY1" fmla="*/ 16777 h 469796"/>
                <a:gd name="connsiteX2" fmla="*/ 1417739 w 7626279"/>
                <a:gd name="connsiteY2" fmla="*/ 243279 h 469796"/>
                <a:gd name="connsiteX3" fmla="*/ 2097248 w 7626279"/>
                <a:gd name="connsiteY3" fmla="*/ 243279 h 469796"/>
                <a:gd name="connsiteX4" fmla="*/ 2323750 w 7626279"/>
                <a:gd name="connsiteY4" fmla="*/ 469781 h 469796"/>
                <a:gd name="connsiteX5" fmla="*/ 2541863 w 7626279"/>
                <a:gd name="connsiteY5" fmla="*/ 251668 h 469796"/>
                <a:gd name="connsiteX6" fmla="*/ 7164198 w 7626279"/>
                <a:gd name="connsiteY6" fmla="*/ 251668 h 469796"/>
                <a:gd name="connsiteX7" fmla="*/ 7550092 w 7626279"/>
                <a:gd name="connsiteY7" fmla="*/ 369114 h 469796"/>
                <a:gd name="connsiteX0" fmla="*/ 0 w 7734649"/>
                <a:gd name="connsiteY0" fmla="*/ 16777 h 469796"/>
                <a:gd name="connsiteX1" fmla="*/ 1417739 w 7734649"/>
                <a:gd name="connsiteY1" fmla="*/ 16777 h 469796"/>
                <a:gd name="connsiteX2" fmla="*/ 1417739 w 7734649"/>
                <a:gd name="connsiteY2" fmla="*/ 243279 h 469796"/>
                <a:gd name="connsiteX3" fmla="*/ 2097248 w 7734649"/>
                <a:gd name="connsiteY3" fmla="*/ 243279 h 469796"/>
                <a:gd name="connsiteX4" fmla="*/ 2323750 w 7734649"/>
                <a:gd name="connsiteY4" fmla="*/ 469781 h 469796"/>
                <a:gd name="connsiteX5" fmla="*/ 2541863 w 7734649"/>
                <a:gd name="connsiteY5" fmla="*/ 251668 h 469796"/>
                <a:gd name="connsiteX6" fmla="*/ 7164198 w 7734649"/>
                <a:gd name="connsiteY6" fmla="*/ 251668 h 469796"/>
                <a:gd name="connsiteX7" fmla="*/ 7734649 w 7734649"/>
                <a:gd name="connsiteY7" fmla="*/ 411059 h 469796"/>
                <a:gd name="connsiteX0" fmla="*/ 0 w 7798831"/>
                <a:gd name="connsiteY0" fmla="*/ 16777 h 469796"/>
                <a:gd name="connsiteX1" fmla="*/ 1417739 w 7798831"/>
                <a:gd name="connsiteY1" fmla="*/ 16777 h 469796"/>
                <a:gd name="connsiteX2" fmla="*/ 1417739 w 7798831"/>
                <a:gd name="connsiteY2" fmla="*/ 243279 h 469796"/>
                <a:gd name="connsiteX3" fmla="*/ 2097248 w 7798831"/>
                <a:gd name="connsiteY3" fmla="*/ 243279 h 469796"/>
                <a:gd name="connsiteX4" fmla="*/ 2323750 w 7798831"/>
                <a:gd name="connsiteY4" fmla="*/ 469781 h 469796"/>
                <a:gd name="connsiteX5" fmla="*/ 2541863 w 7798831"/>
                <a:gd name="connsiteY5" fmla="*/ 251668 h 469796"/>
                <a:gd name="connsiteX6" fmla="*/ 7164198 w 7798831"/>
                <a:gd name="connsiteY6" fmla="*/ 251668 h 469796"/>
                <a:gd name="connsiteX7" fmla="*/ 7734649 w 7798831"/>
                <a:gd name="connsiteY7" fmla="*/ 411059 h 469796"/>
                <a:gd name="connsiteX0" fmla="*/ 0 w 7798831"/>
                <a:gd name="connsiteY0" fmla="*/ 30090 h 483109"/>
                <a:gd name="connsiteX1" fmla="*/ 1182848 w 7798831"/>
                <a:gd name="connsiteY1" fmla="*/ 13312 h 483109"/>
                <a:gd name="connsiteX2" fmla="*/ 1417739 w 7798831"/>
                <a:gd name="connsiteY2" fmla="*/ 256592 h 483109"/>
                <a:gd name="connsiteX3" fmla="*/ 2097248 w 7798831"/>
                <a:gd name="connsiteY3" fmla="*/ 256592 h 483109"/>
                <a:gd name="connsiteX4" fmla="*/ 2323750 w 7798831"/>
                <a:gd name="connsiteY4" fmla="*/ 483094 h 483109"/>
                <a:gd name="connsiteX5" fmla="*/ 2541863 w 7798831"/>
                <a:gd name="connsiteY5" fmla="*/ 264981 h 483109"/>
                <a:gd name="connsiteX6" fmla="*/ 7164198 w 7798831"/>
                <a:gd name="connsiteY6" fmla="*/ 264981 h 483109"/>
                <a:gd name="connsiteX7" fmla="*/ 7734649 w 7798831"/>
                <a:gd name="connsiteY7" fmla="*/ 424372 h 483109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097248 w 7798831"/>
                <a:gd name="connsiteY3" fmla="*/ 263731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122415 w 7798831"/>
                <a:gd name="connsiteY3" fmla="*/ 280509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316"/>
                <a:gd name="connsiteX1" fmla="*/ 1266737 w 7798831"/>
                <a:gd name="connsiteY1" fmla="*/ 12062 h 490316"/>
                <a:gd name="connsiteX2" fmla="*/ 1417739 w 7798831"/>
                <a:gd name="connsiteY2" fmla="*/ 263731 h 490316"/>
                <a:gd name="connsiteX3" fmla="*/ 2122415 w 7798831"/>
                <a:gd name="connsiteY3" fmla="*/ 280509 h 490316"/>
                <a:gd name="connsiteX4" fmla="*/ 2323750 w 7798831"/>
                <a:gd name="connsiteY4" fmla="*/ 490233 h 490316"/>
                <a:gd name="connsiteX5" fmla="*/ 7164198 w 7798831"/>
                <a:gd name="connsiteY5" fmla="*/ 272120 h 490316"/>
                <a:gd name="connsiteX6" fmla="*/ 7734649 w 7798831"/>
                <a:gd name="connsiteY6" fmla="*/ 431511 h 490316"/>
                <a:gd name="connsiteX0" fmla="*/ 0 w 7734649"/>
                <a:gd name="connsiteY0" fmla="*/ 37229 h 495551"/>
                <a:gd name="connsiteX1" fmla="*/ 1266737 w 7734649"/>
                <a:gd name="connsiteY1" fmla="*/ 12062 h 495551"/>
                <a:gd name="connsiteX2" fmla="*/ 1417739 w 7734649"/>
                <a:gd name="connsiteY2" fmla="*/ 263731 h 495551"/>
                <a:gd name="connsiteX3" fmla="*/ 2122415 w 7734649"/>
                <a:gd name="connsiteY3" fmla="*/ 280509 h 495551"/>
                <a:gd name="connsiteX4" fmla="*/ 2323750 w 7734649"/>
                <a:gd name="connsiteY4" fmla="*/ 490233 h 495551"/>
                <a:gd name="connsiteX5" fmla="*/ 7734649 w 7734649"/>
                <a:gd name="connsiteY5" fmla="*/ 431511 h 495551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22415 w 2323750"/>
                <a:gd name="connsiteY3" fmla="*/ 280509 h 490233"/>
                <a:gd name="connsiteX4" fmla="*/ 2323750 w 2323750"/>
                <a:gd name="connsiteY4" fmla="*/ 490233 h 490233"/>
                <a:gd name="connsiteX0" fmla="*/ 0 w 2343862"/>
                <a:gd name="connsiteY0" fmla="*/ 37229 h 490233"/>
                <a:gd name="connsiteX1" fmla="*/ 1266737 w 2343862"/>
                <a:gd name="connsiteY1" fmla="*/ 12062 h 490233"/>
                <a:gd name="connsiteX2" fmla="*/ 1417739 w 2343862"/>
                <a:gd name="connsiteY2" fmla="*/ 263731 h 490233"/>
                <a:gd name="connsiteX3" fmla="*/ 2122415 w 2343862"/>
                <a:gd name="connsiteY3" fmla="*/ 280509 h 490233"/>
                <a:gd name="connsiteX4" fmla="*/ 2323750 w 2343862"/>
                <a:gd name="connsiteY4" fmla="*/ 490233 h 490233"/>
                <a:gd name="connsiteX0" fmla="*/ 0 w 2358945"/>
                <a:gd name="connsiteY0" fmla="*/ 37229 h 490233"/>
                <a:gd name="connsiteX1" fmla="*/ 1266737 w 2358945"/>
                <a:gd name="connsiteY1" fmla="*/ 12062 h 490233"/>
                <a:gd name="connsiteX2" fmla="*/ 1417739 w 2358945"/>
                <a:gd name="connsiteY2" fmla="*/ 263731 h 490233"/>
                <a:gd name="connsiteX3" fmla="*/ 2122415 w 2358945"/>
                <a:gd name="connsiteY3" fmla="*/ 280509 h 490233"/>
                <a:gd name="connsiteX4" fmla="*/ 2323750 w 2358945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196620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323750 w 2323750"/>
                <a:gd name="connsiteY3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1853967 w 2323750"/>
                <a:gd name="connsiteY3" fmla="*/ 389567 h 490233"/>
                <a:gd name="connsiteX4" fmla="*/ 2323750 w 2323750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39193 w 2323750"/>
                <a:gd name="connsiteY3" fmla="*/ 297288 h 490233"/>
                <a:gd name="connsiteX4" fmla="*/ 2323750 w 2323750"/>
                <a:gd name="connsiteY4" fmla="*/ 490233 h 490233"/>
                <a:gd name="connsiteX0" fmla="*/ 0 w 2323750"/>
                <a:gd name="connsiteY0" fmla="*/ 12962 h 496446"/>
                <a:gd name="connsiteX1" fmla="*/ 1266737 w 2323750"/>
                <a:gd name="connsiteY1" fmla="*/ 18275 h 496446"/>
                <a:gd name="connsiteX2" fmla="*/ 1417739 w 2323750"/>
                <a:gd name="connsiteY2" fmla="*/ 269944 h 496446"/>
                <a:gd name="connsiteX3" fmla="*/ 2139193 w 2323750"/>
                <a:gd name="connsiteY3" fmla="*/ 303501 h 496446"/>
                <a:gd name="connsiteX4" fmla="*/ 2323750 w 2323750"/>
                <a:gd name="connsiteY4" fmla="*/ 496446 h 496446"/>
                <a:gd name="connsiteX0" fmla="*/ 0 w 2316130"/>
                <a:gd name="connsiteY0" fmla="*/ 12962 h 572646"/>
                <a:gd name="connsiteX1" fmla="*/ 1266737 w 2316130"/>
                <a:gd name="connsiteY1" fmla="*/ 18275 h 572646"/>
                <a:gd name="connsiteX2" fmla="*/ 1417739 w 2316130"/>
                <a:gd name="connsiteY2" fmla="*/ 269944 h 572646"/>
                <a:gd name="connsiteX3" fmla="*/ 2139193 w 2316130"/>
                <a:gd name="connsiteY3" fmla="*/ 303501 h 572646"/>
                <a:gd name="connsiteX4" fmla="*/ 2316130 w 2316130"/>
                <a:gd name="connsiteY4" fmla="*/ 572646 h 572646"/>
                <a:gd name="connsiteX0" fmla="*/ 0 w 2139193"/>
                <a:gd name="connsiteY0" fmla="*/ 12962 h 303501"/>
                <a:gd name="connsiteX1" fmla="*/ 1266737 w 2139193"/>
                <a:gd name="connsiteY1" fmla="*/ 18275 h 303501"/>
                <a:gd name="connsiteX2" fmla="*/ 1417739 w 2139193"/>
                <a:gd name="connsiteY2" fmla="*/ 269944 h 303501"/>
                <a:gd name="connsiteX3" fmla="*/ 2139193 w 2139193"/>
                <a:gd name="connsiteY3" fmla="*/ 303501 h 303501"/>
                <a:gd name="connsiteX0" fmla="*/ 0 w 2293778"/>
                <a:gd name="connsiteY0" fmla="*/ 0 h 988667"/>
                <a:gd name="connsiteX1" fmla="*/ 1421322 w 2293778"/>
                <a:gd name="connsiteY1" fmla="*/ 703441 h 988667"/>
                <a:gd name="connsiteX2" fmla="*/ 1572324 w 2293778"/>
                <a:gd name="connsiteY2" fmla="*/ 955110 h 988667"/>
                <a:gd name="connsiteX3" fmla="*/ 2293778 w 2293778"/>
                <a:gd name="connsiteY3" fmla="*/ 988667 h 988667"/>
                <a:gd name="connsiteX0" fmla="*/ 6836 w 2300614"/>
                <a:gd name="connsiteY0" fmla="*/ 0 h 988667"/>
                <a:gd name="connsiteX1" fmla="*/ 1428158 w 2300614"/>
                <a:gd name="connsiteY1" fmla="*/ 703441 h 988667"/>
                <a:gd name="connsiteX2" fmla="*/ 1579160 w 2300614"/>
                <a:gd name="connsiteY2" fmla="*/ 955110 h 988667"/>
                <a:gd name="connsiteX3" fmla="*/ 2300614 w 2300614"/>
                <a:gd name="connsiteY3" fmla="*/ 988667 h 988667"/>
                <a:gd name="connsiteX0" fmla="*/ 18508 w 2312286"/>
                <a:gd name="connsiteY0" fmla="*/ 0 h 988667"/>
                <a:gd name="connsiteX1" fmla="*/ 582132 w 2312286"/>
                <a:gd name="connsiteY1" fmla="*/ 603709 h 988667"/>
                <a:gd name="connsiteX2" fmla="*/ 1590832 w 2312286"/>
                <a:gd name="connsiteY2" fmla="*/ 955110 h 988667"/>
                <a:gd name="connsiteX3" fmla="*/ 2312286 w 2312286"/>
                <a:gd name="connsiteY3" fmla="*/ 988667 h 988667"/>
                <a:gd name="connsiteX0" fmla="*/ 21718 w 2315496"/>
                <a:gd name="connsiteY0" fmla="*/ 0 h 988667"/>
                <a:gd name="connsiteX1" fmla="*/ 585342 w 2315496"/>
                <a:gd name="connsiteY1" fmla="*/ 603709 h 988667"/>
                <a:gd name="connsiteX2" fmla="*/ 1594042 w 2315496"/>
                <a:gd name="connsiteY2" fmla="*/ 955110 h 988667"/>
                <a:gd name="connsiteX3" fmla="*/ 2315496 w 2315496"/>
                <a:gd name="connsiteY3" fmla="*/ 988667 h 988667"/>
                <a:gd name="connsiteX0" fmla="*/ 23769 w 2342553"/>
                <a:gd name="connsiteY0" fmla="*/ 0 h 988667"/>
                <a:gd name="connsiteX1" fmla="*/ 587393 w 2342553"/>
                <a:gd name="connsiteY1" fmla="*/ 603709 h 988667"/>
                <a:gd name="connsiteX2" fmla="*/ 2319153 w 2342553"/>
                <a:gd name="connsiteY2" fmla="*/ 680845 h 988667"/>
                <a:gd name="connsiteX3" fmla="*/ 2317547 w 2342553"/>
                <a:gd name="connsiteY3" fmla="*/ 988667 h 988667"/>
                <a:gd name="connsiteX0" fmla="*/ 23769 w 6850384"/>
                <a:gd name="connsiteY0" fmla="*/ 0 h 706592"/>
                <a:gd name="connsiteX1" fmla="*/ 587393 w 6850384"/>
                <a:gd name="connsiteY1" fmla="*/ 603709 h 706592"/>
                <a:gd name="connsiteX2" fmla="*/ 2319153 w 6850384"/>
                <a:gd name="connsiteY2" fmla="*/ 680845 h 706592"/>
                <a:gd name="connsiteX3" fmla="*/ 6850384 w 6850384"/>
                <a:gd name="connsiteY3" fmla="*/ 704429 h 706592"/>
                <a:gd name="connsiteX0" fmla="*/ 23769 w 8073768"/>
                <a:gd name="connsiteY0" fmla="*/ 287225 h 970747"/>
                <a:gd name="connsiteX1" fmla="*/ 587393 w 8073768"/>
                <a:gd name="connsiteY1" fmla="*/ 890934 h 970747"/>
                <a:gd name="connsiteX2" fmla="*/ 2319153 w 8073768"/>
                <a:gd name="connsiteY2" fmla="*/ 968070 h 970747"/>
                <a:gd name="connsiteX3" fmla="*/ 8073768 w 8073768"/>
                <a:gd name="connsiteY3" fmla="*/ 978 h 970747"/>
                <a:gd name="connsiteX0" fmla="*/ 23769 w 8073768"/>
                <a:gd name="connsiteY0" fmla="*/ 286247 h 1017438"/>
                <a:gd name="connsiteX1" fmla="*/ 587393 w 8073768"/>
                <a:gd name="connsiteY1" fmla="*/ 889956 h 1017438"/>
                <a:gd name="connsiteX2" fmla="*/ 2319153 w 8073768"/>
                <a:gd name="connsiteY2" fmla="*/ 967092 h 1017438"/>
                <a:gd name="connsiteX3" fmla="*/ 6375577 w 8073768"/>
                <a:gd name="connsiteY3" fmla="*/ 281745 h 1017438"/>
                <a:gd name="connsiteX4" fmla="*/ 8073768 w 8073768"/>
                <a:gd name="connsiteY4" fmla="*/ 0 h 1017438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193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969092"/>
                <a:gd name="connsiteX1" fmla="*/ 587393 w 8073768"/>
                <a:gd name="connsiteY1" fmla="*/ 889956 h 969092"/>
                <a:gd name="connsiteX2" fmla="*/ 2319153 w 8073768"/>
                <a:gd name="connsiteY2" fmla="*/ 967092 h 969092"/>
                <a:gd name="connsiteX3" fmla="*/ 2439472 w 8073768"/>
                <a:gd name="connsiteY3" fmla="*/ 913386 h 969092"/>
                <a:gd name="connsiteX4" fmla="*/ 7738588 w 8073768"/>
                <a:gd name="connsiteY4" fmla="*/ 880141 h 969092"/>
                <a:gd name="connsiteX5" fmla="*/ 8073768 w 8073768"/>
                <a:gd name="connsiteY5" fmla="*/ 0 h 969092"/>
                <a:gd name="connsiteX0" fmla="*/ 23769 w 8073768"/>
                <a:gd name="connsiteY0" fmla="*/ 286247 h 1080875"/>
                <a:gd name="connsiteX1" fmla="*/ 587393 w 8073768"/>
                <a:gd name="connsiteY1" fmla="*/ 889956 h 1080875"/>
                <a:gd name="connsiteX2" fmla="*/ 2319153 w 8073768"/>
                <a:gd name="connsiteY2" fmla="*/ 967092 h 1080875"/>
                <a:gd name="connsiteX3" fmla="*/ 3263927 w 8073768"/>
                <a:gd name="connsiteY3" fmla="*/ 1079607 h 1080875"/>
                <a:gd name="connsiteX4" fmla="*/ 7738588 w 8073768"/>
                <a:gd name="connsiteY4" fmla="*/ 880141 h 1080875"/>
                <a:gd name="connsiteX5" fmla="*/ 8073768 w 8073768"/>
                <a:gd name="connsiteY5" fmla="*/ 0 h 1080875"/>
                <a:gd name="connsiteX0" fmla="*/ 23769 w 8073768"/>
                <a:gd name="connsiteY0" fmla="*/ 286247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97679 w 8147678"/>
                <a:gd name="connsiteY0" fmla="*/ 286247 h 983520"/>
                <a:gd name="connsiteX1" fmla="*/ 661303 w 8147678"/>
                <a:gd name="connsiteY1" fmla="*/ 889956 h 983520"/>
                <a:gd name="connsiteX2" fmla="*/ 2393063 w 8147678"/>
                <a:gd name="connsiteY2" fmla="*/ 967092 h 983520"/>
                <a:gd name="connsiteX3" fmla="*/ 7812498 w 8147678"/>
                <a:gd name="connsiteY3" fmla="*/ 880141 h 983520"/>
                <a:gd name="connsiteX4" fmla="*/ 8147678 w 8147678"/>
                <a:gd name="connsiteY4" fmla="*/ 0 h 983520"/>
                <a:gd name="connsiteX0" fmla="*/ 21757 w 8071756"/>
                <a:gd name="connsiteY0" fmla="*/ 286247 h 983520"/>
                <a:gd name="connsiteX1" fmla="*/ 585381 w 8071756"/>
                <a:gd name="connsiteY1" fmla="*/ 889956 h 983520"/>
                <a:gd name="connsiteX2" fmla="*/ 2317141 w 8071756"/>
                <a:gd name="connsiteY2" fmla="*/ 967092 h 983520"/>
                <a:gd name="connsiteX3" fmla="*/ 7736576 w 8071756"/>
                <a:gd name="connsiteY3" fmla="*/ 880141 h 983520"/>
                <a:gd name="connsiteX4" fmla="*/ 8071756 w 8071756"/>
                <a:gd name="connsiteY4" fmla="*/ 0 h 983520"/>
                <a:gd name="connsiteX0" fmla="*/ 23769 w 8073768"/>
                <a:gd name="connsiteY0" fmla="*/ 366033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0 w 8049999"/>
                <a:gd name="connsiteY0" fmla="*/ 366033 h 983520"/>
                <a:gd name="connsiteX1" fmla="*/ 563624 w 8049999"/>
                <a:gd name="connsiteY1" fmla="*/ 889956 h 983520"/>
                <a:gd name="connsiteX2" fmla="*/ 2295384 w 8049999"/>
                <a:gd name="connsiteY2" fmla="*/ 967092 h 983520"/>
                <a:gd name="connsiteX3" fmla="*/ 7714819 w 8049999"/>
                <a:gd name="connsiteY3" fmla="*/ 880141 h 983520"/>
                <a:gd name="connsiteX4" fmla="*/ 8049999 w 8049999"/>
                <a:gd name="connsiteY4" fmla="*/ 0 h 983520"/>
                <a:gd name="connsiteX0" fmla="*/ 0 w 7704260"/>
                <a:gd name="connsiteY0" fmla="*/ 0 h 1500345"/>
                <a:gd name="connsiteX1" fmla="*/ 217885 w 7704260"/>
                <a:gd name="connsiteY1" fmla="*/ 1368326 h 1500345"/>
                <a:gd name="connsiteX2" fmla="*/ 1949645 w 7704260"/>
                <a:gd name="connsiteY2" fmla="*/ 1445462 h 1500345"/>
                <a:gd name="connsiteX3" fmla="*/ 7369080 w 7704260"/>
                <a:gd name="connsiteY3" fmla="*/ 1358511 h 1500345"/>
                <a:gd name="connsiteX4" fmla="*/ 7704260 w 7704260"/>
                <a:gd name="connsiteY4" fmla="*/ 478370 h 1500345"/>
                <a:gd name="connsiteX0" fmla="*/ 45966 w 7750226"/>
                <a:gd name="connsiteY0" fmla="*/ 0 h 2295090"/>
                <a:gd name="connsiteX1" fmla="*/ 164118 w 7750226"/>
                <a:gd name="connsiteY1" fmla="*/ 2259270 h 2295090"/>
                <a:gd name="connsiteX2" fmla="*/ 1995611 w 7750226"/>
                <a:gd name="connsiteY2" fmla="*/ 1445462 h 2295090"/>
                <a:gd name="connsiteX3" fmla="*/ 7415046 w 7750226"/>
                <a:gd name="connsiteY3" fmla="*/ 1358511 h 2295090"/>
                <a:gd name="connsiteX4" fmla="*/ 7750226 w 7750226"/>
                <a:gd name="connsiteY4" fmla="*/ 478370 h 2295090"/>
                <a:gd name="connsiteX0" fmla="*/ 53667 w 7757927"/>
                <a:gd name="connsiteY0" fmla="*/ 0 h 2270535"/>
                <a:gd name="connsiteX1" fmla="*/ 171819 w 7757927"/>
                <a:gd name="connsiteY1" fmla="*/ 2259270 h 2270535"/>
                <a:gd name="connsiteX2" fmla="*/ 2109693 w 7757927"/>
                <a:gd name="connsiteY2" fmla="*/ 926853 h 2270535"/>
                <a:gd name="connsiteX3" fmla="*/ 7422747 w 7757927"/>
                <a:gd name="connsiteY3" fmla="*/ 1358511 h 2270535"/>
                <a:gd name="connsiteX4" fmla="*/ 7757927 w 7757927"/>
                <a:gd name="connsiteY4" fmla="*/ 478370 h 2270535"/>
                <a:gd name="connsiteX0" fmla="*/ 53667 w 7757927"/>
                <a:gd name="connsiteY0" fmla="*/ 0 h 2270535"/>
                <a:gd name="connsiteX1" fmla="*/ 171819 w 7757927"/>
                <a:gd name="connsiteY1" fmla="*/ 2259270 h 2270535"/>
                <a:gd name="connsiteX2" fmla="*/ 2109693 w 7757927"/>
                <a:gd name="connsiteY2" fmla="*/ 926853 h 2270535"/>
                <a:gd name="connsiteX3" fmla="*/ 5514534 w 7757927"/>
                <a:gd name="connsiteY3" fmla="*/ 932985 h 2270535"/>
                <a:gd name="connsiteX4" fmla="*/ 7757927 w 7757927"/>
                <a:gd name="connsiteY4" fmla="*/ 478370 h 2270535"/>
                <a:gd name="connsiteX0" fmla="*/ 53667 w 8023880"/>
                <a:gd name="connsiteY0" fmla="*/ 0 h 2270535"/>
                <a:gd name="connsiteX1" fmla="*/ 171819 w 8023880"/>
                <a:gd name="connsiteY1" fmla="*/ 2259270 h 2270535"/>
                <a:gd name="connsiteX2" fmla="*/ 2109693 w 8023880"/>
                <a:gd name="connsiteY2" fmla="*/ 926853 h 2270535"/>
                <a:gd name="connsiteX3" fmla="*/ 5514534 w 8023880"/>
                <a:gd name="connsiteY3" fmla="*/ 932985 h 2270535"/>
                <a:gd name="connsiteX4" fmla="*/ 8023880 w 8023880"/>
                <a:gd name="connsiteY4" fmla="*/ 1661863 h 2270535"/>
                <a:gd name="connsiteX0" fmla="*/ 53667 w 8023880"/>
                <a:gd name="connsiteY0" fmla="*/ 0 h 2270535"/>
                <a:gd name="connsiteX1" fmla="*/ 171819 w 8023880"/>
                <a:gd name="connsiteY1" fmla="*/ 2259270 h 2270535"/>
                <a:gd name="connsiteX2" fmla="*/ 2109693 w 8023880"/>
                <a:gd name="connsiteY2" fmla="*/ 926853 h 2270535"/>
                <a:gd name="connsiteX3" fmla="*/ 5514534 w 8023880"/>
                <a:gd name="connsiteY3" fmla="*/ 932985 h 2270535"/>
                <a:gd name="connsiteX4" fmla="*/ 8023880 w 8023880"/>
                <a:gd name="connsiteY4" fmla="*/ 1661863 h 2270535"/>
                <a:gd name="connsiteX0" fmla="*/ 53667 w 7857659"/>
                <a:gd name="connsiteY0" fmla="*/ 207996 h 2478531"/>
                <a:gd name="connsiteX1" fmla="*/ 171819 w 7857659"/>
                <a:gd name="connsiteY1" fmla="*/ 2467266 h 2478531"/>
                <a:gd name="connsiteX2" fmla="*/ 2109693 w 7857659"/>
                <a:gd name="connsiteY2" fmla="*/ 1134849 h 2478531"/>
                <a:gd name="connsiteX3" fmla="*/ 5514534 w 7857659"/>
                <a:gd name="connsiteY3" fmla="*/ 1140981 h 2478531"/>
                <a:gd name="connsiteX4" fmla="*/ 7857659 w 7857659"/>
                <a:gd name="connsiteY4" fmla="*/ 107918 h 2478531"/>
                <a:gd name="connsiteX0" fmla="*/ 53667 w 7858305"/>
                <a:gd name="connsiteY0" fmla="*/ 100078 h 2370613"/>
                <a:gd name="connsiteX1" fmla="*/ 171819 w 7858305"/>
                <a:gd name="connsiteY1" fmla="*/ 2359348 h 2370613"/>
                <a:gd name="connsiteX2" fmla="*/ 2109693 w 7858305"/>
                <a:gd name="connsiteY2" fmla="*/ 1026931 h 2370613"/>
                <a:gd name="connsiteX3" fmla="*/ 5514534 w 7858305"/>
                <a:gd name="connsiteY3" fmla="*/ 1033063 h 2370613"/>
                <a:gd name="connsiteX4" fmla="*/ 7857659 w 7858305"/>
                <a:gd name="connsiteY4" fmla="*/ 0 h 2370613"/>
                <a:gd name="connsiteX0" fmla="*/ 53667 w 7857659"/>
                <a:gd name="connsiteY0" fmla="*/ 100078 h 2370613"/>
                <a:gd name="connsiteX1" fmla="*/ 171819 w 7857659"/>
                <a:gd name="connsiteY1" fmla="*/ 2359348 h 2370613"/>
                <a:gd name="connsiteX2" fmla="*/ 2109693 w 7857659"/>
                <a:gd name="connsiteY2" fmla="*/ 1026931 h 2370613"/>
                <a:gd name="connsiteX3" fmla="*/ 5514534 w 7857659"/>
                <a:gd name="connsiteY3" fmla="*/ 1033063 h 2370613"/>
                <a:gd name="connsiteX4" fmla="*/ 7138662 w 7857659"/>
                <a:gd name="connsiteY4" fmla="*/ 580847 h 2370613"/>
                <a:gd name="connsiteX5" fmla="*/ 7857659 w 7857659"/>
                <a:gd name="connsiteY5" fmla="*/ 0 h 2370613"/>
                <a:gd name="connsiteX0" fmla="*/ 53667 w 8077726"/>
                <a:gd name="connsiteY0" fmla="*/ 100078 h 2370613"/>
                <a:gd name="connsiteX1" fmla="*/ 171819 w 8077726"/>
                <a:gd name="connsiteY1" fmla="*/ 2359348 h 2370613"/>
                <a:gd name="connsiteX2" fmla="*/ 2109693 w 8077726"/>
                <a:gd name="connsiteY2" fmla="*/ 1026931 h 2370613"/>
                <a:gd name="connsiteX3" fmla="*/ 5514534 w 8077726"/>
                <a:gd name="connsiteY3" fmla="*/ 1033063 h 2370613"/>
                <a:gd name="connsiteX4" fmla="*/ 7943170 w 8077726"/>
                <a:gd name="connsiteY4" fmla="*/ 2163270 h 2370613"/>
                <a:gd name="connsiteX5" fmla="*/ 7857659 w 8077726"/>
                <a:gd name="connsiteY5" fmla="*/ 0 h 2370613"/>
                <a:gd name="connsiteX0" fmla="*/ 53667 w 7857659"/>
                <a:gd name="connsiteY0" fmla="*/ 100078 h 2370613"/>
                <a:gd name="connsiteX1" fmla="*/ 171819 w 7857659"/>
                <a:gd name="connsiteY1" fmla="*/ 2359348 h 2370613"/>
                <a:gd name="connsiteX2" fmla="*/ 2109693 w 7857659"/>
                <a:gd name="connsiteY2" fmla="*/ 1026931 h 2370613"/>
                <a:gd name="connsiteX3" fmla="*/ 5514534 w 7857659"/>
                <a:gd name="connsiteY3" fmla="*/ 1033063 h 2370613"/>
                <a:gd name="connsiteX4" fmla="*/ 7397967 w 7857659"/>
                <a:gd name="connsiteY4" fmla="*/ 1897317 h 2370613"/>
                <a:gd name="connsiteX5" fmla="*/ 7857659 w 7857659"/>
                <a:gd name="connsiteY5" fmla="*/ 0 h 2370613"/>
                <a:gd name="connsiteX0" fmla="*/ 53667 w 7889613"/>
                <a:gd name="connsiteY0" fmla="*/ 236195 h 2506730"/>
                <a:gd name="connsiteX1" fmla="*/ 171819 w 7889613"/>
                <a:gd name="connsiteY1" fmla="*/ 2495465 h 2506730"/>
                <a:gd name="connsiteX2" fmla="*/ 2109693 w 7889613"/>
                <a:gd name="connsiteY2" fmla="*/ 1163048 h 2506730"/>
                <a:gd name="connsiteX3" fmla="*/ 5514534 w 7889613"/>
                <a:gd name="connsiteY3" fmla="*/ 1169180 h 2506730"/>
                <a:gd name="connsiteX4" fmla="*/ 7397967 w 7889613"/>
                <a:gd name="connsiteY4" fmla="*/ 2033434 h 2506730"/>
                <a:gd name="connsiteX5" fmla="*/ 7857659 w 7889613"/>
                <a:gd name="connsiteY5" fmla="*/ 136117 h 2506730"/>
                <a:gd name="connsiteX6" fmla="*/ 7850088 w 7889613"/>
                <a:gd name="connsiteY6" fmla="*/ 151813 h 2506730"/>
                <a:gd name="connsiteX0" fmla="*/ 53667 w 8122699"/>
                <a:gd name="connsiteY0" fmla="*/ 130008 h 2400543"/>
                <a:gd name="connsiteX1" fmla="*/ 171819 w 8122699"/>
                <a:gd name="connsiteY1" fmla="*/ 2389278 h 2400543"/>
                <a:gd name="connsiteX2" fmla="*/ 2109693 w 8122699"/>
                <a:gd name="connsiteY2" fmla="*/ 1056861 h 2400543"/>
                <a:gd name="connsiteX3" fmla="*/ 5514534 w 8122699"/>
                <a:gd name="connsiteY3" fmla="*/ 1062993 h 2400543"/>
                <a:gd name="connsiteX4" fmla="*/ 7397967 w 8122699"/>
                <a:gd name="connsiteY4" fmla="*/ 1927247 h 2400543"/>
                <a:gd name="connsiteX5" fmla="*/ 7857659 w 8122699"/>
                <a:gd name="connsiteY5" fmla="*/ 29930 h 2400543"/>
                <a:gd name="connsiteX6" fmla="*/ 8122690 w 8122699"/>
                <a:gd name="connsiteY6" fmla="*/ 1973788 h 2400543"/>
                <a:gd name="connsiteX0" fmla="*/ 53667 w 7858570"/>
                <a:gd name="connsiteY0" fmla="*/ 123701 h 2625715"/>
                <a:gd name="connsiteX1" fmla="*/ 171819 w 7858570"/>
                <a:gd name="connsiteY1" fmla="*/ 2382971 h 2625715"/>
                <a:gd name="connsiteX2" fmla="*/ 2109693 w 7858570"/>
                <a:gd name="connsiteY2" fmla="*/ 1050554 h 2625715"/>
                <a:gd name="connsiteX3" fmla="*/ 5514534 w 7858570"/>
                <a:gd name="connsiteY3" fmla="*/ 1056686 h 2625715"/>
                <a:gd name="connsiteX4" fmla="*/ 7397967 w 7858570"/>
                <a:gd name="connsiteY4" fmla="*/ 1920940 h 2625715"/>
                <a:gd name="connsiteX5" fmla="*/ 7857659 w 7858570"/>
                <a:gd name="connsiteY5" fmla="*/ 23623 h 2625715"/>
                <a:gd name="connsiteX6" fmla="*/ 3308941 w 7858570"/>
                <a:gd name="connsiteY6" fmla="*/ 2625716 h 2625715"/>
                <a:gd name="connsiteX0" fmla="*/ 53667 w 7994495"/>
                <a:gd name="connsiteY0" fmla="*/ 104467 h 2606482"/>
                <a:gd name="connsiteX1" fmla="*/ 171819 w 7994495"/>
                <a:gd name="connsiteY1" fmla="*/ 2363737 h 2606482"/>
                <a:gd name="connsiteX2" fmla="*/ 2109693 w 7994495"/>
                <a:gd name="connsiteY2" fmla="*/ 1031320 h 2606482"/>
                <a:gd name="connsiteX3" fmla="*/ 5514534 w 7994495"/>
                <a:gd name="connsiteY3" fmla="*/ 1037452 h 2606482"/>
                <a:gd name="connsiteX4" fmla="*/ 7397967 w 7994495"/>
                <a:gd name="connsiteY4" fmla="*/ 1901706 h 2606482"/>
                <a:gd name="connsiteX5" fmla="*/ 7857659 w 7994495"/>
                <a:gd name="connsiteY5" fmla="*/ 4389 h 2606482"/>
                <a:gd name="connsiteX6" fmla="*/ 5217153 w 7994495"/>
                <a:gd name="connsiteY6" fmla="*/ 1416340 h 2606482"/>
                <a:gd name="connsiteX7" fmla="*/ 3308941 w 7994495"/>
                <a:gd name="connsiteY7" fmla="*/ 2606482 h 2606482"/>
                <a:gd name="connsiteX0" fmla="*/ 53667 w 8131719"/>
                <a:gd name="connsiteY0" fmla="*/ 102445 h 2604460"/>
                <a:gd name="connsiteX1" fmla="*/ 171819 w 8131719"/>
                <a:gd name="connsiteY1" fmla="*/ 2361715 h 2604460"/>
                <a:gd name="connsiteX2" fmla="*/ 2109693 w 8131719"/>
                <a:gd name="connsiteY2" fmla="*/ 1029298 h 2604460"/>
                <a:gd name="connsiteX3" fmla="*/ 5514534 w 8131719"/>
                <a:gd name="connsiteY3" fmla="*/ 1035430 h 2604460"/>
                <a:gd name="connsiteX4" fmla="*/ 7397967 w 8131719"/>
                <a:gd name="connsiteY4" fmla="*/ 1899684 h 2604460"/>
                <a:gd name="connsiteX5" fmla="*/ 7857659 w 8131719"/>
                <a:gd name="connsiteY5" fmla="*/ 2367 h 2604460"/>
                <a:gd name="connsiteX6" fmla="*/ 7863386 w 8131719"/>
                <a:gd name="connsiteY6" fmla="*/ 2371750 h 2604460"/>
                <a:gd name="connsiteX7" fmla="*/ 3308941 w 8131719"/>
                <a:gd name="connsiteY7" fmla="*/ 2604460 h 2604460"/>
                <a:gd name="connsiteX0" fmla="*/ 53667 w 8125070"/>
                <a:gd name="connsiteY0" fmla="*/ 122368 h 2624383"/>
                <a:gd name="connsiteX1" fmla="*/ 171819 w 8125070"/>
                <a:gd name="connsiteY1" fmla="*/ 2381638 h 2624383"/>
                <a:gd name="connsiteX2" fmla="*/ 2109693 w 8125070"/>
                <a:gd name="connsiteY2" fmla="*/ 1049221 h 2624383"/>
                <a:gd name="connsiteX3" fmla="*/ 5514534 w 8125070"/>
                <a:gd name="connsiteY3" fmla="*/ 1055353 h 2624383"/>
                <a:gd name="connsiteX4" fmla="*/ 7397967 w 8125070"/>
                <a:gd name="connsiteY4" fmla="*/ 1919607 h 2624383"/>
                <a:gd name="connsiteX5" fmla="*/ 7817767 w 8125070"/>
                <a:gd name="connsiteY5" fmla="*/ 2344 h 2624383"/>
                <a:gd name="connsiteX6" fmla="*/ 7863386 w 8125070"/>
                <a:gd name="connsiteY6" fmla="*/ 2391673 h 2624383"/>
                <a:gd name="connsiteX7" fmla="*/ 3308941 w 8125070"/>
                <a:gd name="connsiteY7" fmla="*/ 2624383 h 2624383"/>
                <a:gd name="connsiteX0" fmla="*/ 53667 w 8125070"/>
                <a:gd name="connsiteY0" fmla="*/ 122368 h 2624383"/>
                <a:gd name="connsiteX1" fmla="*/ 171819 w 8125070"/>
                <a:gd name="connsiteY1" fmla="*/ 2381638 h 2624383"/>
                <a:gd name="connsiteX2" fmla="*/ 2109693 w 8125070"/>
                <a:gd name="connsiteY2" fmla="*/ 1049221 h 2624383"/>
                <a:gd name="connsiteX3" fmla="*/ 5514534 w 8125070"/>
                <a:gd name="connsiteY3" fmla="*/ 1055353 h 2624383"/>
                <a:gd name="connsiteX4" fmla="*/ 7397967 w 8125070"/>
                <a:gd name="connsiteY4" fmla="*/ 1919607 h 2624383"/>
                <a:gd name="connsiteX5" fmla="*/ 7817767 w 8125070"/>
                <a:gd name="connsiteY5" fmla="*/ 2344 h 2624383"/>
                <a:gd name="connsiteX6" fmla="*/ 7863386 w 8125070"/>
                <a:gd name="connsiteY6" fmla="*/ 2391673 h 2624383"/>
                <a:gd name="connsiteX7" fmla="*/ 3308941 w 8125070"/>
                <a:gd name="connsiteY7" fmla="*/ 2624383 h 2624383"/>
                <a:gd name="connsiteX0" fmla="*/ 53667 w 8235509"/>
                <a:gd name="connsiteY0" fmla="*/ 120297 h 2622312"/>
                <a:gd name="connsiteX1" fmla="*/ 171819 w 8235509"/>
                <a:gd name="connsiteY1" fmla="*/ 2379567 h 2622312"/>
                <a:gd name="connsiteX2" fmla="*/ 2109693 w 8235509"/>
                <a:gd name="connsiteY2" fmla="*/ 1047150 h 2622312"/>
                <a:gd name="connsiteX3" fmla="*/ 5514534 w 8235509"/>
                <a:gd name="connsiteY3" fmla="*/ 1053282 h 2622312"/>
                <a:gd name="connsiteX4" fmla="*/ 7397967 w 8235509"/>
                <a:gd name="connsiteY4" fmla="*/ 1917536 h 2622312"/>
                <a:gd name="connsiteX5" fmla="*/ 7817767 w 8235509"/>
                <a:gd name="connsiteY5" fmla="*/ 273 h 2622312"/>
                <a:gd name="connsiteX6" fmla="*/ 7863386 w 8235509"/>
                <a:gd name="connsiteY6" fmla="*/ 2389602 h 2622312"/>
                <a:gd name="connsiteX7" fmla="*/ 3308941 w 8235509"/>
                <a:gd name="connsiteY7" fmla="*/ 2622312 h 2622312"/>
                <a:gd name="connsiteX0" fmla="*/ 53667 w 8235509"/>
                <a:gd name="connsiteY0" fmla="*/ 120297 h 2557809"/>
                <a:gd name="connsiteX1" fmla="*/ 171819 w 8235509"/>
                <a:gd name="connsiteY1" fmla="*/ 2379567 h 2557809"/>
                <a:gd name="connsiteX2" fmla="*/ 2109693 w 8235509"/>
                <a:gd name="connsiteY2" fmla="*/ 1047150 h 2557809"/>
                <a:gd name="connsiteX3" fmla="*/ 5514534 w 8235509"/>
                <a:gd name="connsiteY3" fmla="*/ 1053282 h 2557809"/>
                <a:gd name="connsiteX4" fmla="*/ 7397967 w 8235509"/>
                <a:gd name="connsiteY4" fmla="*/ 1917536 h 2557809"/>
                <a:gd name="connsiteX5" fmla="*/ 7817767 w 8235509"/>
                <a:gd name="connsiteY5" fmla="*/ 273 h 2557809"/>
                <a:gd name="connsiteX6" fmla="*/ 7863386 w 8235509"/>
                <a:gd name="connsiteY6" fmla="*/ 2389602 h 2557809"/>
                <a:gd name="connsiteX7" fmla="*/ 217238 w 8235509"/>
                <a:gd name="connsiteY7" fmla="*/ 2456091 h 2557809"/>
                <a:gd name="connsiteX0" fmla="*/ 53667 w 8235509"/>
                <a:gd name="connsiteY0" fmla="*/ 120297 h 2633801"/>
                <a:gd name="connsiteX1" fmla="*/ 171819 w 8235509"/>
                <a:gd name="connsiteY1" fmla="*/ 2379567 h 2633801"/>
                <a:gd name="connsiteX2" fmla="*/ 2109693 w 8235509"/>
                <a:gd name="connsiteY2" fmla="*/ 1047150 h 2633801"/>
                <a:gd name="connsiteX3" fmla="*/ 5514534 w 8235509"/>
                <a:gd name="connsiteY3" fmla="*/ 1053282 h 2633801"/>
                <a:gd name="connsiteX4" fmla="*/ 7397967 w 8235509"/>
                <a:gd name="connsiteY4" fmla="*/ 1917536 h 2633801"/>
                <a:gd name="connsiteX5" fmla="*/ 7817767 w 8235509"/>
                <a:gd name="connsiteY5" fmla="*/ 273 h 2633801"/>
                <a:gd name="connsiteX6" fmla="*/ 7863386 w 8235509"/>
                <a:gd name="connsiteY6" fmla="*/ 2389602 h 2633801"/>
                <a:gd name="connsiteX7" fmla="*/ 6327505 w 8235509"/>
                <a:gd name="connsiteY7" fmla="*/ 2562471 h 2633801"/>
                <a:gd name="connsiteX8" fmla="*/ 217238 w 8235509"/>
                <a:gd name="connsiteY8" fmla="*/ 2456091 h 2633801"/>
                <a:gd name="connsiteX0" fmla="*/ 53667 w 8235509"/>
                <a:gd name="connsiteY0" fmla="*/ 120297 h 2466327"/>
                <a:gd name="connsiteX1" fmla="*/ 171819 w 8235509"/>
                <a:gd name="connsiteY1" fmla="*/ 2379567 h 2466327"/>
                <a:gd name="connsiteX2" fmla="*/ 2109693 w 8235509"/>
                <a:gd name="connsiteY2" fmla="*/ 1047150 h 2466327"/>
                <a:gd name="connsiteX3" fmla="*/ 5514534 w 8235509"/>
                <a:gd name="connsiteY3" fmla="*/ 1053282 h 2466327"/>
                <a:gd name="connsiteX4" fmla="*/ 7397967 w 8235509"/>
                <a:gd name="connsiteY4" fmla="*/ 1917536 h 2466327"/>
                <a:gd name="connsiteX5" fmla="*/ 7817767 w 8235509"/>
                <a:gd name="connsiteY5" fmla="*/ 273 h 2466327"/>
                <a:gd name="connsiteX6" fmla="*/ 7863386 w 8235509"/>
                <a:gd name="connsiteY6" fmla="*/ 2389602 h 2466327"/>
                <a:gd name="connsiteX7" fmla="*/ 5616081 w 8235509"/>
                <a:gd name="connsiteY7" fmla="*/ 1332437 h 2466327"/>
                <a:gd name="connsiteX8" fmla="*/ 217238 w 8235509"/>
                <a:gd name="connsiteY8" fmla="*/ 2456091 h 2466327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7238 w 8235509"/>
                <a:gd name="connsiteY8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318263 w 8235509"/>
                <a:gd name="connsiteY8" fmla="*/ 2010617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32096 w 8235509"/>
                <a:gd name="connsiteY8" fmla="*/ 1239353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38745 w 8235509"/>
                <a:gd name="connsiteY8" fmla="*/ 1292543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38745 w 8235509"/>
                <a:gd name="connsiteY8" fmla="*/ 1292543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38745 w 8235509"/>
                <a:gd name="connsiteY8" fmla="*/ 1292543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535877"/>
                <a:gd name="connsiteX1" fmla="*/ 171819 w 8235509"/>
                <a:gd name="connsiteY1" fmla="*/ 2379567 h 2535877"/>
                <a:gd name="connsiteX2" fmla="*/ 2109693 w 8235509"/>
                <a:gd name="connsiteY2" fmla="*/ 1047150 h 2535877"/>
                <a:gd name="connsiteX3" fmla="*/ 5514534 w 8235509"/>
                <a:gd name="connsiteY3" fmla="*/ 1053282 h 2535877"/>
                <a:gd name="connsiteX4" fmla="*/ 7397967 w 8235509"/>
                <a:gd name="connsiteY4" fmla="*/ 1917536 h 2535877"/>
                <a:gd name="connsiteX5" fmla="*/ 7817767 w 8235509"/>
                <a:gd name="connsiteY5" fmla="*/ 273 h 2535877"/>
                <a:gd name="connsiteX6" fmla="*/ 7863386 w 8235509"/>
                <a:gd name="connsiteY6" fmla="*/ 2389602 h 2535877"/>
                <a:gd name="connsiteX7" fmla="*/ 5616081 w 8235509"/>
                <a:gd name="connsiteY7" fmla="*/ 1332437 h 2535877"/>
                <a:gd name="connsiteX8" fmla="*/ 2138745 w 8235509"/>
                <a:gd name="connsiteY8" fmla="*/ 1292543 h 2535877"/>
                <a:gd name="connsiteX9" fmla="*/ 263779 w 8235509"/>
                <a:gd name="connsiteY9" fmla="*/ 2535877 h 2535877"/>
                <a:gd name="connsiteX0" fmla="*/ 53667 w 8017887"/>
                <a:gd name="connsiteY0" fmla="*/ 120297 h 2535877"/>
                <a:gd name="connsiteX1" fmla="*/ 171819 w 8017887"/>
                <a:gd name="connsiteY1" fmla="*/ 2379567 h 2535877"/>
                <a:gd name="connsiteX2" fmla="*/ 2109693 w 8017887"/>
                <a:gd name="connsiteY2" fmla="*/ 1047150 h 2535877"/>
                <a:gd name="connsiteX3" fmla="*/ 5514534 w 8017887"/>
                <a:gd name="connsiteY3" fmla="*/ 1053282 h 2535877"/>
                <a:gd name="connsiteX4" fmla="*/ 7397967 w 8017887"/>
                <a:gd name="connsiteY4" fmla="*/ 1917536 h 2535877"/>
                <a:gd name="connsiteX5" fmla="*/ 7817767 w 8017887"/>
                <a:gd name="connsiteY5" fmla="*/ 273 h 2535877"/>
                <a:gd name="connsiteX6" fmla="*/ 7863386 w 8017887"/>
                <a:gd name="connsiteY6" fmla="*/ 2389602 h 2535877"/>
                <a:gd name="connsiteX7" fmla="*/ 5616081 w 8017887"/>
                <a:gd name="connsiteY7" fmla="*/ 1332437 h 2535877"/>
                <a:gd name="connsiteX8" fmla="*/ 2138745 w 8017887"/>
                <a:gd name="connsiteY8" fmla="*/ 1292543 h 2535877"/>
                <a:gd name="connsiteX9" fmla="*/ 263779 w 8017887"/>
                <a:gd name="connsiteY9" fmla="*/ 2535877 h 2535877"/>
                <a:gd name="connsiteX0" fmla="*/ 53667 w 8063938"/>
                <a:gd name="connsiteY0" fmla="*/ 120297 h 2535877"/>
                <a:gd name="connsiteX1" fmla="*/ 171819 w 8063938"/>
                <a:gd name="connsiteY1" fmla="*/ 2379567 h 2535877"/>
                <a:gd name="connsiteX2" fmla="*/ 2109693 w 8063938"/>
                <a:gd name="connsiteY2" fmla="*/ 1047150 h 2535877"/>
                <a:gd name="connsiteX3" fmla="*/ 5514534 w 8063938"/>
                <a:gd name="connsiteY3" fmla="*/ 1053282 h 2535877"/>
                <a:gd name="connsiteX4" fmla="*/ 7397967 w 8063938"/>
                <a:gd name="connsiteY4" fmla="*/ 1917536 h 2535877"/>
                <a:gd name="connsiteX5" fmla="*/ 7817767 w 8063938"/>
                <a:gd name="connsiteY5" fmla="*/ 273 h 2535877"/>
                <a:gd name="connsiteX6" fmla="*/ 7863386 w 8063938"/>
                <a:gd name="connsiteY6" fmla="*/ 2389602 h 2535877"/>
                <a:gd name="connsiteX7" fmla="*/ 5616081 w 8063938"/>
                <a:gd name="connsiteY7" fmla="*/ 1332437 h 2535877"/>
                <a:gd name="connsiteX8" fmla="*/ 2138745 w 8063938"/>
                <a:gd name="connsiteY8" fmla="*/ 1292543 h 2535877"/>
                <a:gd name="connsiteX9" fmla="*/ 263779 w 8063938"/>
                <a:gd name="connsiteY9" fmla="*/ 2535877 h 2535877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020578"/>
                <a:gd name="connsiteY0" fmla="*/ 121139 h 2536719"/>
                <a:gd name="connsiteX1" fmla="*/ 171819 w 8020578"/>
                <a:gd name="connsiteY1" fmla="*/ 2380409 h 2536719"/>
                <a:gd name="connsiteX2" fmla="*/ 2109693 w 8020578"/>
                <a:gd name="connsiteY2" fmla="*/ 1047992 h 2536719"/>
                <a:gd name="connsiteX3" fmla="*/ 5514534 w 8020578"/>
                <a:gd name="connsiteY3" fmla="*/ 1054124 h 2536719"/>
                <a:gd name="connsiteX4" fmla="*/ 7710462 w 8020578"/>
                <a:gd name="connsiteY4" fmla="*/ 2064652 h 2536719"/>
                <a:gd name="connsiteX5" fmla="*/ 7817767 w 8020578"/>
                <a:gd name="connsiteY5" fmla="*/ 1115 h 2536719"/>
                <a:gd name="connsiteX6" fmla="*/ 7863386 w 8020578"/>
                <a:gd name="connsiteY6" fmla="*/ 2390444 h 2536719"/>
                <a:gd name="connsiteX7" fmla="*/ 5616081 w 8020578"/>
                <a:gd name="connsiteY7" fmla="*/ 1333279 h 2536719"/>
                <a:gd name="connsiteX8" fmla="*/ 2138745 w 8020578"/>
                <a:gd name="connsiteY8" fmla="*/ 1293385 h 2536719"/>
                <a:gd name="connsiteX9" fmla="*/ 263779 w 8020578"/>
                <a:gd name="connsiteY9" fmla="*/ 2536719 h 2536719"/>
                <a:gd name="connsiteX0" fmla="*/ 53667 w 8020578"/>
                <a:gd name="connsiteY0" fmla="*/ 121143 h 2536723"/>
                <a:gd name="connsiteX1" fmla="*/ 171819 w 8020578"/>
                <a:gd name="connsiteY1" fmla="*/ 2380413 h 2536723"/>
                <a:gd name="connsiteX2" fmla="*/ 2109693 w 8020578"/>
                <a:gd name="connsiteY2" fmla="*/ 1047996 h 2536723"/>
                <a:gd name="connsiteX3" fmla="*/ 5514534 w 8020578"/>
                <a:gd name="connsiteY3" fmla="*/ 1054128 h 2536723"/>
                <a:gd name="connsiteX4" fmla="*/ 7710462 w 8020578"/>
                <a:gd name="connsiteY4" fmla="*/ 2064656 h 2536723"/>
                <a:gd name="connsiteX5" fmla="*/ 7817767 w 8020578"/>
                <a:gd name="connsiteY5" fmla="*/ 1119 h 2536723"/>
                <a:gd name="connsiteX6" fmla="*/ 7863386 w 8020578"/>
                <a:gd name="connsiteY6" fmla="*/ 2390448 h 2536723"/>
                <a:gd name="connsiteX7" fmla="*/ 5616081 w 8020578"/>
                <a:gd name="connsiteY7" fmla="*/ 1333283 h 2536723"/>
                <a:gd name="connsiteX8" fmla="*/ 2138745 w 8020578"/>
                <a:gd name="connsiteY8" fmla="*/ 1293389 h 2536723"/>
                <a:gd name="connsiteX9" fmla="*/ 263779 w 8020578"/>
                <a:gd name="connsiteY9" fmla="*/ 2536723 h 2536723"/>
                <a:gd name="connsiteX0" fmla="*/ 53667 w 8076713"/>
                <a:gd name="connsiteY0" fmla="*/ 120035 h 2535615"/>
                <a:gd name="connsiteX1" fmla="*/ 171819 w 8076713"/>
                <a:gd name="connsiteY1" fmla="*/ 2379305 h 2535615"/>
                <a:gd name="connsiteX2" fmla="*/ 2109693 w 8076713"/>
                <a:gd name="connsiteY2" fmla="*/ 1046888 h 2535615"/>
                <a:gd name="connsiteX3" fmla="*/ 5514534 w 8076713"/>
                <a:gd name="connsiteY3" fmla="*/ 1053020 h 2535615"/>
                <a:gd name="connsiteX4" fmla="*/ 7710462 w 8076713"/>
                <a:gd name="connsiteY4" fmla="*/ 2063548 h 2535615"/>
                <a:gd name="connsiteX5" fmla="*/ 7817767 w 8076713"/>
                <a:gd name="connsiteY5" fmla="*/ 11 h 2535615"/>
                <a:gd name="connsiteX6" fmla="*/ 7863386 w 8076713"/>
                <a:gd name="connsiteY6" fmla="*/ 2389340 h 2535615"/>
                <a:gd name="connsiteX7" fmla="*/ 5616081 w 8076713"/>
                <a:gd name="connsiteY7" fmla="*/ 1332175 h 2535615"/>
                <a:gd name="connsiteX8" fmla="*/ 2138745 w 8076713"/>
                <a:gd name="connsiteY8" fmla="*/ 1292281 h 2535615"/>
                <a:gd name="connsiteX9" fmla="*/ 263779 w 8076713"/>
                <a:gd name="connsiteY9" fmla="*/ 2535615 h 2535615"/>
                <a:gd name="connsiteX0" fmla="*/ 53667 w 8076713"/>
                <a:gd name="connsiteY0" fmla="*/ 120035 h 2608752"/>
                <a:gd name="connsiteX1" fmla="*/ 171819 w 8076713"/>
                <a:gd name="connsiteY1" fmla="*/ 2379305 h 2608752"/>
                <a:gd name="connsiteX2" fmla="*/ 2109693 w 8076713"/>
                <a:gd name="connsiteY2" fmla="*/ 1046888 h 2608752"/>
                <a:gd name="connsiteX3" fmla="*/ 5514534 w 8076713"/>
                <a:gd name="connsiteY3" fmla="*/ 1053020 h 2608752"/>
                <a:gd name="connsiteX4" fmla="*/ 7710462 w 8076713"/>
                <a:gd name="connsiteY4" fmla="*/ 2063548 h 2608752"/>
                <a:gd name="connsiteX5" fmla="*/ 7817767 w 8076713"/>
                <a:gd name="connsiteY5" fmla="*/ 11 h 2608752"/>
                <a:gd name="connsiteX6" fmla="*/ 7863386 w 8076713"/>
                <a:gd name="connsiteY6" fmla="*/ 2389340 h 2608752"/>
                <a:gd name="connsiteX7" fmla="*/ 5616081 w 8076713"/>
                <a:gd name="connsiteY7" fmla="*/ 1332175 h 2608752"/>
                <a:gd name="connsiteX8" fmla="*/ 2138745 w 8076713"/>
                <a:gd name="connsiteY8" fmla="*/ 1292281 h 2608752"/>
                <a:gd name="connsiteX9" fmla="*/ 277077 w 8076713"/>
                <a:gd name="connsiteY9" fmla="*/ 2608752 h 2608752"/>
                <a:gd name="connsiteX0" fmla="*/ 53667 w 8076713"/>
                <a:gd name="connsiteY0" fmla="*/ 120035 h 2608752"/>
                <a:gd name="connsiteX1" fmla="*/ 171819 w 8076713"/>
                <a:gd name="connsiteY1" fmla="*/ 2379305 h 2608752"/>
                <a:gd name="connsiteX2" fmla="*/ 2109693 w 8076713"/>
                <a:gd name="connsiteY2" fmla="*/ 1046888 h 2608752"/>
                <a:gd name="connsiteX3" fmla="*/ 5514534 w 8076713"/>
                <a:gd name="connsiteY3" fmla="*/ 1053020 h 2608752"/>
                <a:gd name="connsiteX4" fmla="*/ 7710462 w 8076713"/>
                <a:gd name="connsiteY4" fmla="*/ 2063548 h 2608752"/>
                <a:gd name="connsiteX5" fmla="*/ 7817767 w 8076713"/>
                <a:gd name="connsiteY5" fmla="*/ 11 h 2608752"/>
                <a:gd name="connsiteX6" fmla="*/ 7863386 w 8076713"/>
                <a:gd name="connsiteY6" fmla="*/ 2389340 h 2608752"/>
                <a:gd name="connsiteX7" fmla="*/ 5616081 w 8076713"/>
                <a:gd name="connsiteY7" fmla="*/ 1332175 h 2608752"/>
                <a:gd name="connsiteX8" fmla="*/ 2138745 w 8076713"/>
                <a:gd name="connsiteY8" fmla="*/ 1292281 h 2608752"/>
                <a:gd name="connsiteX9" fmla="*/ 277077 w 8076713"/>
                <a:gd name="connsiteY9" fmla="*/ 2608752 h 2608752"/>
                <a:gd name="connsiteX0" fmla="*/ 53667 w 8076713"/>
                <a:gd name="connsiteY0" fmla="*/ 120035 h 2608752"/>
                <a:gd name="connsiteX1" fmla="*/ 171819 w 8076713"/>
                <a:gd name="connsiteY1" fmla="*/ 2379305 h 2608752"/>
                <a:gd name="connsiteX2" fmla="*/ 2109693 w 8076713"/>
                <a:gd name="connsiteY2" fmla="*/ 1046888 h 2608752"/>
                <a:gd name="connsiteX3" fmla="*/ 5514534 w 8076713"/>
                <a:gd name="connsiteY3" fmla="*/ 1053020 h 2608752"/>
                <a:gd name="connsiteX4" fmla="*/ 7710462 w 8076713"/>
                <a:gd name="connsiteY4" fmla="*/ 2063548 h 2608752"/>
                <a:gd name="connsiteX5" fmla="*/ 7817767 w 8076713"/>
                <a:gd name="connsiteY5" fmla="*/ 11 h 2608752"/>
                <a:gd name="connsiteX6" fmla="*/ 7863386 w 8076713"/>
                <a:gd name="connsiteY6" fmla="*/ 2389340 h 2608752"/>
                <a:gd name="connsiteX7" fmla="*/ 5616081 w 8076713"/>
                <a:gd name="connsiteY7" fmla="*/ 1332175 h 2608752"/>
                <a:gd name="connsiteX8" fmla="*/ 2138745 w 8076713"/>
                <a:gd name="connsiteY8" fmla="*/ 1292281 h 2608752"/>
                <a:gd name="connsiteX9" fmla="*/ 277077 w 8076713"/>
                <a:gd name="connsiteY9" fmla="*/ 2608752 h 2608752"/>
                <a:gd name="connsiteX0" fmla="*/ 53667 w 8082842"/>
                <a:gd name="connsiteY0" fmla="*/ 120035 h 2608752"/>
                <a:gd name="connsiteX1" fmla="*/ 171819 w 8082842"/>
                <a:gd name="connsiteY1" fmla="*/ 2379305 h 2608752"/>
                <a:gd name="connsiteX2" fmla="*/ 2109693 w 8082842"/>
                <a:gd name="connsiteY2" fmla="*/ 1046888 h 2608752"/>
                <a:gd name="connsiteX3" fmla="*/ 5514534 w 8082842"/>
                <a:gd name="connsiteY3" fmla="*/ 1053020 h 2608752"/>
                <a:gd name="connsiteX4" fmla="*/ 7710462 w 8082842"/>
                <a:gd name="connsiteY4" fmla="*/ 2063548 h 2608752"/>
                <a:gd name="connsiteX5" fmla="*/ 7817767 w 8082842"/>
                <a:gd name="connsiteY5" fmla="*/ 11 h 2608752"/>
                <a:gd name="connsiteX6" fmla="*/ 7863386 w 8082842"/>
                <a:gd name="connsiteY6" fmla="*/ 2389340 h 2608752"/>
                <a:gd name="connsiteX7" fmla="*/ 5529646 w 8082842"/>
                <a:gd name="connsiteY7" fmla="*/ 1338824 h 2608752"/>
                <a:gd name="connsiteX8" fmla="*/ 2138745 w 8082842"/>
                <a:gd name="connsiteY8" fmla="*/ 1292281 h 2608752"/>
                <a:gd name="connsiteX9" fmla="*/ 277077 w 8082842"/>
                <a:gd name="connsiteY9" fmla="*/ 2608752 h 2608752"/>
                <a:gd name="connsiteX0" fmla="*/ 53667 w 8082842"/>
                <a:gd name="connsiteY0" fmla="*/ 120035 h 2608752"/>
                <a:gd name="connsiteX1" fmla="*/ 171819 w 8082842"/>
                <a:gd name="connsiteY1" fmla="*/ 2379305 h 2608752"/>
                <a:gd name="connsiteX2" fmla="*/ 2109693 w 8082842"/>
                <a:gd name="connsiteY2" fmla="*/ 1046888 h 2608752"/>
                <a:gd name="connsiteX3" fmla="*/ 5514534 w 8082842"/>
                <a:gd name="connsiteY3" fmla="*/ 1053020 h 2608752"/>
                <a:gd name="connsiteX4" fmla="*/ 7710462 w 8082842"/>
                <a:gd name="connsiteY4" fmla="*/ 2063548 h 2608752"/>
                <a:gd name="connsiteX5" fmla="*/ 7817767 w 8082842"/>
                <a:gd name="connsiteY5" fmla="*/ 11 h 2608752"/>
                <a:gd name="connsiteX6" fmla="*/ 7863386 w 8082842"/>
                <a:gd name="connsiteY6" fmla="*/ 2389340 h 2608752"/>
                <a:gd name="connsiteX7" fmla="*/ 5529646 w 8082842"/>
                <a:gd name="connsiteY7" fmla="*/ 1338824 h 2608752"/>
                <a:gd name="connsiteX8" fmla="*/ 2138745 w 8082842"/>
                <a:gd name="connsiteY8" fmla="*/ 1292281 h 2608752"/>
                <a:gd name="connsiteX9" fmla="*/ 277077 w 8082842"/>
                <a:gd name="connsiteY9" fmla="*/ 2608752 h 2608752"/>
                <a:gd name="connsiteX0" fmla="*/ 105173 w 8134348"/>
                <a:gd name="connsiteY0" fmla="*/ 120035 h 2608752"/>
                <a:gd name="connsiteX1" fmla="*/ 150188 w 8134348"/>
                <a:gd name="connsiteY1" fmla="*/ 2146597 h 2608752"/>
                <a:gd name="connsiteX2" fmla="*/ 2161199 w 8134348"/>
                <a:gd name="connsiteY2" fmla="*/ 1046888 h 2608752"/>
                <a:gd name="connsiteX3" fmla="*/ 5566040 w 8134348"/>
                <a:gd name="connsiteY3" fmla="*/ 1053020 h 2608752"/>
                <a:gd name="connsiteX4" fmla="*/ 7761968 w 8134348"/>
                <a:gd name="connsiteY4" fmla="*/ 2063548 h 2608752"/>
                <a:gd name="connsiteX5" fmla="*/ 7869273 w 8134348"/>
                <a:gd name="connsiteY5" fmla="*/ 11 h 2608752"/>
                <a:gd name="connsiteX6" fmla="*/ 7914892 w 8134348"/>
                <a:gd name="connsiteY6" fmla="*/ 2389340 h 2608752"/>
                <a:gd name="connsiteX7" fmla="*/ 5581152 w 8134348"/>
                <a:gd name="connsiteY7" fmla="*/ 1338824 h 2608752"/>
                <a:gd name="connsiteX8" fmla="*/ 2190251 w 8134348"/>
                <a:gd name="connsiteY8" fmla="*/ 1292281 h 2608752"/>
                <a:gd name="connsiteX9" fmla="*/ 328583 w 8134348"/>
                <a:gd name="connsiteY9" fmla="*/ 2608752 h 2608752"/>
                <a:gd name="connsiteX0" fmla="*/ 74442 w 8103617"/>
                <a:gd name="connsiteY0" fmla="*/ 120035 h 2608752"/>
                <a:gd name="connsiteX1" fmla="*/ 119457 w 8103617"/>
                <a:gd name="connsiteY1" fmla="*/ 2146597 h 2608752"/>
                <a:gd name="connsiteX2" fmla="*/ 1715581 w 8103617"/>
                <a:gd name="connsiteY2" fmla="*/ 520301 h 2608752"/>
                <a:gd name="connsiteX3" fmla="*/ 5535309 w 8103617"/>
                <a:gd name="connsiteY3" fmla="*/ 1053020 h 2608752"/>
                <a:gd name="connsiteX4" fmla="*/ 7731237 w 8103617"/>
                <a:gd name="connsiteY4" fmla="*/ 2063548 h 2608752"/>
                <a:gd name="connsiteX5" fmla="*/ 7838542 w 8103617"/>
                <a:gd name="connsiteY5" fmla="*/ 11 h 2608752"/>
                <a:gd name="connsiteX6" fmla="*/ 7884161 w 8103617"/>
                <a:gd name="connsiteY6" fmla="*/ 2389340 h 2608752"/>
                <a:gd name="connsiteX7" fmla="*/ 5550421 w 8103617"/>
                <a:gd name="connsiteY7" fmla="*/ 1338824 h 2608752"/>
                <a:gd name="connsiteX8" fmla="*/ 2159520 w 8103617"/>
                <a:gd name="connsiteY8" fmla="*/ 1292281 h 2608752"/>
                <a:gd name="connsiteX9" fmla="*/ 297852 w 8103617"/>
                <a:gd name="connsiteY9" fmla="*/ 2608752 h 2608752"/>
                <a:gd name="connsiteX0" fmla="*/ 74442 w 8103617"/>
                <a:gd name="connsiteY0" fmla="*/ 120035 h 2608752"/>
                <a:gd name="connsiteX1" fmla="*/ 119457 w 8103617"/>
                <a:gd name="connsiteY1" fmla="*/ 2146597 h 2608752"/>
                <a:gd name="connsiteX2" fmla="*/ 1715581 w 8103617"/>
                <a:gd name="connsiteY2" fmla="*/ 520301 h 2608752"/>
                <a:gd name="connsiteX3" fmla="*/ 5966154 w 8103617"/>
                <a:gd name="connsiteY3" fmla="*/ 502497 h 2608752"/>
                <a:gd name="connsiteX4" fmla="*/ 7731237 w 8103617"/>
                <a:gd name="connsiteY4" fmla="*/ 2063548 h 2608752"/>
                <a:gd name="connsiteX5" fmla="*/ 7838542 w 8103617"/>
                <a:gd name="connsiteY5" fmla="*/ 11 h 2608752"/>
                <a:gd name="connsiteX6" fmla="*/ 7884161 w 8103617"/>
                <a:gd name="connsiteY6" fmla="*/ 2389340 h 2608752"/>
                <a:gd name="connsiteX7" fmla="*/ 5550421 w 8103617"/>
                <a:gd name="connsiteY7" fmla="*/ 1338824 h 2608752"/>
                <a:gd name="connsiteX8" fmla="*/ 2159520 w 8103617"/>
                <a:gd name="connsiteY8" fmla="*/ 1292281 h 2608752"/>
                <a:gd name="connsiteX9" fmla="*/ 297852 w 8103617"/>
                <a:gd name="connsiteY9" fmla="*/ 2608752 h 2608752"/>
                <a:gd name="connsiteX0" fmla="*/ 74442 w 8064422"/>
                <a:gd name="connsiteY0" fmla="*/ 120035 h 2608752"/>
                <a:gd name="connsiteX1" fmla="*/ 119457 w 8064422"/>
                <a:gd name="connsiteY1" fmla="*/ 2146597 h 2608752"/>
                <a:gd name="connsiteX2" fmla="*/ 1715581 w 8064422"/>
                <a:gd name="connsiteY2" fmla="*/ 520301 h 2608752"/>
                <a:gd name="connsiteX3" fmla="*/ 5966154 w 8064422"/>
                <a:gd name="connsiteY3" fmla="*/ 502497 h 2608752"/>
                <a:gd name="connsiteX4" fmla="*/ 7731237 w 8064422"/>
                <a:gd name="connsiteY4" fmla="*/ 2063548 h 2608752"/>
                <a:gd name="connsiteX5" fmla="*/ 7838542 w 8064422"/>
                <a:gd name="connsiteY5" fmla="*/ 11 h 2608752"/>
                <a:gd name="connsiteX6" fmla="*/ 7884161 w 8064422"/>
                <a:gd name="connsiteY6" fmla="*/ 2389340 h 2608752"/>
                <a:gd name="connsiteX7" fmla="*/ 6108922 w 8064422"/>
                <a:gd name="connsiteY7" fmla="*/ 844151 h 2608752"/>
                <a:gd name="connsiteX8" fmla="*/ 2159520 w 8064422"/>
                <a:gd name="connsiteY8" fmla="*/ 1292281 h 2608752"/>
                <a:gd name="connsiteX9" fmla="*/ 297852 w 8064422"/>
                <a:gd name="connsiteY9" fmla="*/ 2608752 h 2608752"/>
                <a:gd name="connsiteX0" fmla="*/ 74442 w 8064422"/>
                <a:gd name="connsiteY0" fmla="*/ 120035 h 2608752"/>
                <a:gd name="connsiteX1" fmla="*/ 119457 w 8064422"/>
                <a:gd name="connsiteY1" fmla="*/ 2146597 h 2608752"/>
                <a:gd name="connsiteX2" fmla="*/ 1715581 w 8064422"/>
                <a:gd name="connsiteY2" fmla="*/ 520301 h 2608752"/>
                <a:gd name="connsiteX3" fmla="*/ 5966154 w 8064422"/>
                <a:gd name="connsiteY3" fmla="*/ 502497 h 2608752"/>
                <a:gd name="connsiteX4" fmla="*/ 7731237 w 8064422"/>
                <a:gd name="connsiteY4" fmla="*/ 2063548 h 2608752"/>
                <a:gd name="connsiteX5" fmla="*/ 7838542 w 8064422"/>
                <a:gd name="connsiteY5" fmla="*/ 11 h 2608752"/>
                <a:gd name="connsiteX6" fmla="*/ 7884161 w 8064422"/>
                <a:gd name="connsiteY6" fmla="*/ 2389340 h 2608752"/>
                <a:gd name="connsiteX7" fmla="*/ 6108922 w 8064422"/>
                <a:gd name="connsiteY7" fmla="*/ 844151 h 2608752"/>
                <a:gd name="connsiteX8" fmla="*/ 2007926 w 8064422"/>
                <a:gd name="connsiteY8" fmla="*/ 733779 h 2608752"/>
                <a:gd name="connsiteX9" fmla="*/ 297852 w 8064422"/>
                <a:gd name="connsiteY9" fmla="*/ 2608752 h 260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64422" h="2608752">
                  <a:moveTo>
                    <a:pt x="74442" y="120035"/>
                  </a:moveTo>
                  <a:cubicBezTo>
                    <a:pt x="136458" y="690173"/>
                    <a:pt x="-154066" y="2079886"/>
                    <a:pt x="119457" y="2146597"/>
                  </a:cubicBezTo>
                  <a:cubicBezTo>
                    <a:pt x="392980" y="2213308"/>
                    <a:pt x="741132" y="794318"/>
                    <a:pt x="1715581" y="520301"/>
                  </a:cubicBezTo>
                  <a:cubicBezTo>
                    <a:pt x="2690031" y="246284"/>
                    <a:pt x="4963545" y="245289"/>
                    <a:pt x="5966154" y="502497"/>
                  </a:cubicBezTo>
                  <a:cubicBezTo>
                    <a:pt x="6968763" y="759705"/>
                    <a:pt x="7419172" y="2147296"/>
                    <a:pt x="7731237" y="2063548"/>
                  </a:cubicBezTo>
                  <a:cubicBezTo>
                    <a:pt x="8043302" y="1979800"/>
                    <a:pt x="7593643" y="5552"/>
                    <a:pt x="7838542" y="11"/>
                  </a:cubicBezTo>
                  <a:cubicBezTo>
                    <a:pt x="8083441" y="-5530"/>
                    <a:pt x="8172431" y="2248650"/>
                    <a:pt x="7884161" y="2389340"/>
                  </a:cubicBezTo>
                  <a:cubicBezTo>
                    <a:pt x="7595891" y="2530030"/>
                    <a:pt x="7088295" y="1120078"/>
                    <a:pt x="6108922" y="844151"/>
                  </a:cubicBezTo>
                  <a:cubicBezTo>
                    <a:pt x="5129550" y="568224"/>
                    <a:pt x="2883354" y="522124"/>
                    <a:pt x="2007926" y="733779"/>
                  </a:cubicBezTo>
                  <a:cubicBezTo>
                    <a:pt x="1132498" y="945434"/>
                    <a:pt x="938354" y="2220903"/>
                    <a:pt x="297852" y="2608752"/>
                  </a:cubicBezTo>
                </a:path>
              </a:pathLst>
            </a:custGeom>
            <a:noFill/>
            <a:ln w="50800">
              <a:solidFill>
                <a:srgbClr val="FF0000">
                  <a:alpha val="40000"/>
                </a:srgb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9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7" name="Text Box 31"/>
            <p:cNvSpPr txBox="1">
              <a:spLocks noChangeArrowheads="1"/>
            </p:cNvSpPr>
            <p:nvPr/>
          </p:nvSpPr>
          <p:spPr bwMode="auto">
            <a:xfrm>
              <a:off x="2186627" y="4865730"/>
              <a:ext cx="1896640" cy="358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선점처리 </a:t>
              </a: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데이터 연계 </a:t>
              </a: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  <a:p>
              <a:pPr marL="118395" indent="-118395">
                <a:buAutoNum type="arabicPeriod"/>
              </a:pP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2</a:t>
              </a: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번 </a:t>
              </a:r>
              <a:r>
                <a:rPr lang="ko-KR" altLang="en-US" sz="672" dirty="0" err="1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완료후</a:t>
              </a: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ko-KR" altLang="en-US" sz="672" dirty="0" err="1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호연계</a:t>
              </a: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Flow(</a:t>
              </a: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회의통화 시도</a:t>
              </a: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)</a:t>
              </a:r>
            </a:p>
          </p:txBody>
        </p:sp>
        <p:cxnSp>
          <p:nvCxnSpPr>
            <p:cNvPr id="168" name="직선 연결선 167"/>
            <p:cNvCxnSpPr/>
            <p:nvPr/>
          </p:nvCxnSpPr>
          <p:spPr>
            <a:xfrm>
              <a:off x="6560687" y="1982578"/>
              <a:ext cx="0" cy="647867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직사각형 168"/>
            <p:cNvSpPr>
              <a:spLocks noChangeArrowheads="1"/>
            </p:cNvSpPr>
            <p:nvPr/>
          </p:nvSpPr>
          <p:spPr bwMode="auto">
            <a:xfrm>
              <a:off x="2574766" y="1514625"/>
              <a:ext cx="3955381" cy="442435"/>
            </a:xfrm>
            <a:prstGeom prst="rect">
              <a:avLst/>
            </a:prstGeom>
            <a:gradFill>
              <a:gsLst>
                <a:gs pos="55000">
                  <a:srgbClr val="898989"/>
                </a:gs>
                <a:gs pos="0">
                  <a:srgbClr val="A7A7A7"/>
                </a:gs>
                <a:gs pos="91000">
                  <a:srgbClr val="64646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ko-KR" sz="537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0" name="직사각형 169"/>
            <p:cNvSpPr>
              <a:spLocks noChangeArrowheads="1"/>
            </p:cNvSpPr>
            <p:nvPr/>
          </p:nvSpPr>
          <p:spPr bwMode="auto">
            <a:xfrm>
              <a:off x="6594508" y="1514625"/>
              <a:ext cx="3955381" cy="442435"/>
            </a:xfrm>
            <a:prstGeom prst="rect">
              <a:avLst/>
            </a:prstGeom>
            <a:gradFill>
              <a:gsLst>
                <a:gs pos="55000">
                  <a:srgbClr val="898989"/>
                </a:gs>
                <a:gs pos="0">
                  <a:srgbClr val="A7A7A7"/>
                </a:gs>
                <a:gs pos="91000">
                  <a:srgbClr val="64646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ko-KR" sz="537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1" name="직사각형 170"/>
            <p:cNvSpPr>
              <a:spLocks noChangeArrowheads="1"/>
            </p:cNvSpPr>
            <p:nvPr/>
          </p:nvSpPr>
          <p:spPr bwMode="auto">
            <a:xfrm>
              <a:off x="10614248" y="1514625"/>
              <a:ext cx="3955381" cy="442435"/>
            </a:xfrm>
            <a:prstGeom prst="rect">
              <a:avLst/>
            </a:prstGeom>
            <a:gradFill>
              <a:gsLst>
                <a:gs pos="55000">
                  <a:srgbClr val="898989"/>
                </a:gs>
                <a:gs pos="0">
                  <a:srgbClr val="A7A7A7"/>
                </a:gs>
                <a:gs pos="91000">
                  <a:srgbClr val="64646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ko-KR" sz="537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2" name="Text Box 176"/>
            <p:cNvSpPr txBox="1">
              <a:spLocks noChangeArrowheads="1"/>
            </p:cNvSpPr>
            <p:nvPr/>
          </p:nvSpPr>
          <p:spPr bwMode="gray">
            <a:xfrm>
              <a:off x="4156921" y="1675419"/>
              <a:ext cx="791073" cy="119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9DC5E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fontAlgn="ctr" hangingPunct="1">
                <a:spcBef>
                  <a:spcPts val="67"/>
                </a:spcBef>
                <a:spcAft>
                  <a:spcPts val="67"/>
                </a:spcAft>
                <a:buClr>
                  <a:srgbClr val="808080"/>
                </a:buClr>
              </a:pPr>
              <a:r>
                <a:rPr lang="ko-KR" altLang="en-US" sz="672" spc="-34" baseline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ollehche_v2" pitchFamily="18" charset="-127"/>
                </a:rPr>
                <a:t>신고전화 </a:t>
              </a:r>
              <a:r>
                <a:rPr lang="ko-KR" altLang="en-US" sz="672" spc="-34" baseline="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ollehche_v2" pitchFamily="18" charset="-127"/>
                </a:rPr>
                <a:t>접수기관</a:t>
              </a:r>
            </a:p>
          </p:txBody>
        </p:sp>
        <p:sp>
          <p:nvSpPr>
            <p:cNvPr id="173" name="Text Box 176"/>
            <p:cNvSpPr txBox="1">
              <a:spLocks noChangeArrowheads="1"/>
            </p:cNvSpPr>
            <p:nvPr/>
          </p:nvSpPr>
          <p:spPr bwMode="gray">
            <a:xfrm>
              <a:off x="8286868" y="1675419"/>
              <a:ext cx="570660" cy="119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9DC5E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fontAlgn="ctr" hangingPunct="1">
                <a:spcBef>
                  <a:spcPts val="67"/>
                </a:spcBef>
                <a:spcAft>
                  <a:spcPts val="67"/>
                </a:spcAft>
                <a:buClr>
                  <a:srgbClr val="808080"/>
                </a:buClr>
              </a:pPr>
              <a:r>
                <a:rPr lang="ko-KR" altLang="en-US" sz="672" spc="-34" baseline="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ollehche_v2" pitchFamily="18" charset="-127"/>
                </a:rPr>
                <a:t>공동관리센터</a:t>
              </a:r>
            </a:p>
          </p:txBody>
        </p:sp>
        <p:sp>
          <p:nvSpPr>
            <p:cNvPr id="174" name="Text Box 176"/>
            <p:cNvSpPr txBox="1">
              <a:spLocks noChangeArrowheads="1"/>
            </p:cNvSpPr>
            <p:nvPr/>
          </p:nvSpPr>
          <p:spPr bwMode="gray">
            <a:xfrm>
              <a:off x="12086197" y="1675419"/>
              <a:ext cx="1011487" cy="119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9DC5E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fontAlgn="ctr" hangingPunct="1">
                <a:spcBef>
                  <a:spcPts val="67"/>
                </a:spcBef>
                <a:spcAft>
                  <a:spcPts val="67"/>
                </a:spcAft>
                <a:buClr>
                  <a:srgbClr val="808080"/>
                </a:buClr>
              </a:pPr>
              <a:r>
                <a:rPr lang="ko-KR" altLang="en-US" sz="672" spc="-34" baseline="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ollehche_v2" pitchFamily="18" charset="-127"/>
                </a:rPr>
                <a:t>경찰 신고전화 이관기관</a:t>
              </a:r>
            </a:p>
          </p:txBody>
        </p:sp>
      </p:grpSp>
      <p:sp>
        <p:nvSpPr>
          <p:cNvPr id="179" name="TextBox 178">
            <a:hlinkClick r:id="" action="ppaction://noaction"/>
            <a:extLst>
              <a:ext uri="{FF2B5EF4-FFF2-40B4-BE49-F238E27FC236}">
                <a16:creationId xmlns:a16="http://schemas.microsoft.com/office/drawing/2014/main" id="{48BB0DA9-FA7F-2ADC-0631-109435382F3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D7D52327-4560-B330-4D9E-6749F6410BB6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호연계</a:t>
            </a:r>
            <a:endParaRPr lang="ko-KR" altLang="en-US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FE6FC3CA-D0AC-D66F-BB02-AA46E27142ED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29319582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474FF17B-F3FC-7EE1-A3F9-42A6A8330ABF}"/>
              </a:ext>
            </a:extLst>
          </p:cNvPr>
          <p:cNvGrpSpPr/>
          <p:nvPr/>
        </p:nvGrpSpPr>
        <p:grpSpPr>
          <a:xfrm>
            <a:off x="359158" y="1042379"/>
            <a:ext cx="11473555" cy="5698990"/>
            <a:chOff x="2552113" y="1674166"/>
            <a:chExt cx="12068352" cy="5994429"/>
          </a:xfrm>
        </p:grpSpPr>
        <p:cxnSp>
          <p:nvCxnSpPr>
            <p:cNvPr id="62" name="직선 화살표 연결선 61"/>
            <p:cNvCxnSpPr/>
            <p:nvPr/>
          </p:nvCxnSpPr>
          <p:spPr>
            <a:xfrm>
              <a:off x="3687648" y="4155801"/>
              <a:ext cx="652076" cy="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63" name="그룹 62"/>
            <p:cNvGrpSpPr/>
            <p:nvPr/>
          </p:nvGrpSpPr>
          <p:grpSpPr>
            <a:xfrm>
              <a:off x="3160328" y="3757845"/>
              <a:ext cx="686002" cy="670588"/>
              <a:chOff x="572348" y="2689933"/>
              <a:chExt cx="531510" cy="519567"/>
            </a:xfrm>
          </p:grpSpPr>
          <p:sp>
            <p:nvSpPr>
              <p:cNvPr id="64" name="Oval 1038"/>
              <p:cNvSpPr>
                <a:spLocks noChangeArrowheads="1"/>
              </p:cNvSpPr>
              <p:nvPr/>
            </p:nvSpPr>
            <p:spPr bwMode="gray">
              <a:xfrm>
                <a:off x="572348" y="2689933"/>
                <a:ext cx="531510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sp>
            <p:nvSpPr>
              <p:cNvPr id="65" name="Freeform 7"/>
              <p:cNvSpPr>
                <a:spLocks noChangeAspect="1" noEditPoints="1"/>
              </p:cNvSpPr>
              <p:nvPr/>
            </p:nvSpPr>
            <p:spPr bwMode="auto">
              <a:xfrm>
                <a:off x="649335" y="2798571"/>
                <a:ext cx="384071" cy="281926"/>
              </a:xfrm>
              <a:custGeom>
                <a:avLst/>
                <a:gdLst>
                  <a:gd name="T0" fmla="*/ 2388 w 3323"/>
                  <a:gd name="T1" fmla="*/ 1693 h 2526"/>
                  <a:gd name="T2" fmla="*/ 2403 w 3323"/>
                  <a:gd name="T3" fmla="*/ 1832 h 2526"/>
                  <a:gd name="T4" fmla="*/ 2592 w 3323"/>
                  <a:gd name="T5" fmla="*/ 2092 h 2526"/>
                  <a:gd name="T6" fmla="*/ 2852 w 3323"/>
                  <a:gd name="T7" fmla="*/ 2280 h 2526"/>
                  <a:gd name="T8" fmla="*/ 2991 w 3323"/>
                  <a:gd name="T9" fmla="*/ 2296 h 2526"/>
                  <a:gd name="T10" fmla="*/ 3122 w 3323"/>
                  <a:gd name="T11" fmla="*/ 2189 h 2526"/>
                  <a:gd name="T12" fmla="*/ 2860 w 3323"/>
                  <a:gd name="T13" fmla="*/ 2102 h 2526"/>
                  <a:gd name="T14" fmla="*/ 2748 w 3323"/>
                  <a:gd name="T15" fmla="*/ 2039 h 2526"/>
                  <a:gd name="T16" fmla="*/ 2593 w 3323"/>
                  <a:gd name="T17" fmla="*/ 1854 h 2526"/>
                  <a:gd name="T18" fmla="*/ 2665 w 3323"/>
                  <a:gd name="T19" fmla="*/ 1748 h 2526"/>
                  <a:gd name="T20" fmla="*/ 2797 w 3323"/>
                  <a:gd name="T21" fmla="*/ 1349 h 2526"/>
                  <a:gd name="T22" fmla="*/ 3189 w 3323"/>
                  <a:gd name="T23" fmla="*/ 1560 h 2526"/>
                  <a:gd name="T24" fmla="*/ 3320 w 3323"/>
                  <a:gd name="T25" fmla="*/ 1992 h 2526"/>
                  <a:gd name="T26" fmla="*/ 3109 w 3323"/>
                  <a:gd name="T27" fmla="*/ 2386 h 2526"/>
                  <a:gd name="T28" fmla="*/ 2677 w 3323"/>
                  <a:gd name="T29" fmla="*/ 2517 h 2526"/>
                  <a:gd name="T30" fmla="*/ 2284 w 3323"/>
                  <a:gd name="T31" fmla="*/ 2306 h 2526"/>
                  <a:gd name="T32" fmla="*/ 2153 w 3323"/>
                  <a:gd name="T33" fmla="*/ 1872 h 2526"/>
                  <a:gd name="T34" fmla="*/ 2364 w 3323"/>
                  <a:gd name="T35" fmla="*/ 1480 h 2526"/>
                  <a:gd name="T36" fmla="*/ 1376 w 3323"/>
                  <a:gd name="T37" fmla="*/ 0 h 2526"/>
                  <a:gd name="T38" fmla="*/ 1492 w 3323"/>
                  <a:gd name="T39" fmla="*/ 122 h 2526"/>
                  <a:gd name="T40" fmla="*/ 1701 w 3323"/>
                  <a:gd name="T41" fmla="*/ 219 h 2526"/>
                  <a:gd name="T42" fmla="*/ 1774 w 3323"/>
                  <a:gd name="T43" fmla="*/ 306 h 2526"/>
                  <a:gd name="T44" fmla="*/ 1877 w 3323"/>
                  <a:gd name="T45" fmla="*/ 597 h 2526"/>
                  <a:gd name="T46" fmla="*/ 1837 w 3323"/>
                  <a:gd name="T47" fmla="*/ 824 h 2526"/>
                  <a:gd name="T48" fmla="*/ 1863 w 3323"/>
                  <a:gd name="T49" fmla="*/ 926 h 2526"/>
                  <a:gd name="T50" fmla="*/ 1829 w 3323"/>
                  <a:gd name="T51" fmla="*/ 1059 h 2526"/>
                  <a:gd name="T52" fmla="*/ 1730 w 3323"/>
                  <a:gd name="T53" fmla="*/ 1257 h 2526"/>
                  <a:gd name="T54" fmla="*/ 1632 w 3323"/>
                  <a:gd name="T55" fmla="*/ 1487 h 2526"/>
                  <a:gd name="T56" fmla="*/ 1476 w 3323"/>
                  <a:gd name="T57" fmla="*/ 1767 h 2526"/>
                  <a:gd name="T58" fmla="*/ 1470 w 3323"/>
                  <a:gd name="T59" fmla="*/ 1839 h 2526"/>
                  <a:gd name="T60" fmla="*/ 1607 w 3323"/>
                  <a:gd name="T61" fmla="*/ 1914 h 2526"/>
                  <a:gd name="T62" fmla="*/ 1690 w 3323"/>
                  <a:gd name="T63" fmla="*/ 1989 h 2526"/>
                  <a:gd name="T64" fmla="*/ 1733 w 3323"/>
                  <a:gd name="T65" fmla="*/ 1733 h 2526"/>
                  <a:gd name="T66" fmla="*/ 1743 w 3323"/>
                  <a:gd name="T67" fmla="*/ 1590 h 2526"/>
                  <a:gd name="T68" fmla="*/ 1824 w 3323"/>
                  <a:gd name="T69" fmla="*/ 1624 h 2526"/>
                  <a:gd name="T70" fmla="*/ 2009 w 3323"/>
                  <a:gd name="T71" fmla="*/ 1878 h 2526"/>
                  <a:gd name="T72" fmla="*/ 2136 w 3323"/>
                  <a:gd name="T73" fmla="*/ 2349 h 2526"/>
                  <a:gd name="T74" fmla="*/ 19 w 3323"/>
                  <a:gd name="T75" fmla="*/ 2431 h 2526"/>
                  <a:gd name="T76" fmla="*/ 155 w 3323"/>
                  <a:gd name="T77" fmla="*/ 2007 h 2526"/>
                  <a:gd name="T78" fmla="*/ 276 w 3323"/>
                  <a:gd name="T79" fmla="*/ 1841 h 2526"/>
                  <a:gd name="T80" fmla="*/ 435 w 3323"/>
                  <a:gd name="T81" fmla="*/ 1757 h 2526"/>
                  <a:gd name="T82" fmla="*/ 653 w 3323"/>
                  <a:gd name="T83" fmla="*/ 1676 h 2526"/>
                  <a:gd name="T84" fmla="*/ 832 w 3323"/>
                  <a:gd name="T85" fmla="*/ 1627 h 2526"/>
                  <a:gd name="T86" fmla="*/ 862 w 3323"/>
                  <a:gd name="T87" fmla="*/ 1905 h 2526"/>
                  <a:gd name="T88" fmla="*/ 908 w 3323"/>
                  <a:gd name="T89" fmla="*/ 1994 h 2526"/>
                  <a:gd name="T90" fmla="*/ 1072 w 3323"/>
                  <a:gd name="T91" fmla="*/ 1845 h 2526"/>
                  <a:gd name="T92" fmla="*/ 1111 w 3323"/>
                  <a:gd name="T93" fmla="*/ 1844 h 2526"/>
                  <a:gd name="T94" fmla="*/ 1156 w 3323"/>
                  <a:gd name="T95" fmla="*/ 1861 h 2526"/>
                  <a:gd name="T96" fmla="*/ 1162 w 3323"/>
                  <a:gd name="T97" fmla="*/ 1863 h 2526"/>
                  <a:gd name="T98" fmla="*/ 1070 w 3323"/>
                  <a:gd name="T99" fmla="*/ 1742 h 2526"/>
                  <a:gd name="T100" fmla="*/ 940 w 3323"/>
                  <a:gd name="T101" fmla="*/ 1481 h 2526"/>
                  <a:gd name="T102" fmla="*/ 924 w 3323"/>
                  <a:gd name="T103" fmla="*/ 1374 h 2526"/>
                  <a:gd name="T104" fmla="*/ 780 w 3323"/>
                  <a:gd name="T105" fmla="*/ 1102 h 2526"/>
                  <a:gd name="T106" fmla="*/ 737 w 3323"/>
                  <a:gd name="T107" fmla="*/ 971 h 2526"/>
                  <a:gd name="T108" fmla="*/ 753 w 3323"/>
                  <a:gd name="T109" fmla="*/ 833 h 2526"/>
                  <a:gd name="T110" fmla="*/ 740 w 3323"/>
                  <a:gd name="T111" fmla="*/ 591 h 2526"/>
                  <a:gd name="T112" fmla="*/ 754 w 3323"/>
                  <a:gd name="T113" fmla="*/ 438 h 2526"/>
                  <a:gd name="T114" fmla="*/ 883 w 3323"/>
                  <a:gd name="T115" fmla="*/ 232 h 2526"/>
                  <a:gd name="T116" fmla="*/ 1085 w 3323"/>
                  <a:gd name="T117" fmla="*/ 91 h 2526"/>
                  <a:gd name="T118" fmla="*/ 1179 w 3323"/>
                  <a:gd name="T119" fmla="*/ 76 h 2526"/>
                  <a:gd name="T120" fmla="*/ 1225 w 3323"/>
                  <a:gd name="T121" fmla="*/ 91 h 2526"/>
                  <a:gd name="T122" fmla="*/ 1278 w 3323"/>
                  <a:gd name="T123" fmla="*/ 80 h 2526"/>
                  <a:gd name="T124" fmla="*/ 1350 w 3323"/>
                  <a:gd name="T125" fmla="*/ 6 h 2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323" h="2526">
                    <a:moveTo>
                      <a:pt x="2488" y="1561"/>
                    </a:moveTo>
                    <a:lnTo>
                      <a:pt x="2482" y="1565"/>
                    </a:lnTo>
                    <a:lnTo>
                      <a:pt x="2444" y="1603"/>
                    </a:lnTo>
                    <a:lnTo>
                      <a:pt x="2444" y="1603"/>
                    </a:lnTo>
                    <a:lnTo>
                      <a:pt x="2423" y="1626"/>
                    </a:lnTo>
                    <a:lnTo>
                      <a:pt x="2408" y="1648"/>
                    </a:lnTo>
                    <a:lnTo>
                      <a:pt x="2396" y="1672"/>
                    </a:lnTo>
                    <a:lnTo>
                      <a:pt x="2388" y="1693"/>
                    </a:lnTo>
                    <a:lnTo>
                      <a:pt x="2382" y="1712"/>
                    </a:lnTo>
                    <a:lnTo>
                      <a:pt x="2378" y="1729"/>
                    </a:lnTo>
                    <a:lnTo>
                      <a:pt x="2376" y="1742"/>
                    </a:lnTo>
                    <a:lnTo>
                      <a:pt x="2375" y="1750"/>
                    </a:lnTo>
                    <a:lnTo>
                      <a:pt x="2375" y="1753"/>
                    </a:lnTo>
                    <a:lnTo>
                      <a:pt x="2381" y="1776"/>
                    </a:lnTo>
                    <a:lnTo>
                      <a:pt x="2391" y="1803"/>
                    </a:lnTo>
                    <a:lnTo>
                      <a:pt x="2403" y="1832"/>
                    </a:lnTo>
                    <a:lnTo>
                      <a:pt x="2419" y="1863"/>
                    </a:lnTo>
                    <a:lnTo>
                      <a:pt x="2438" y="1896"/>
                    </a:lnTo>
                    <a:lnTo>
                      <a:pt x="2459" y="1928"/>
                    </a:lnTo>
                    <a:lnTo>
                      <a:pt x="2482" y="1962"/>
                    </a:lnTo>
                    <a:lnTo>
                      <a:pt x="2507" y="1995"/>
                    </a:lnTo>
                    <a:lnTo>
                      <a:pt x="2534" y="2029"/>
                    </a:lnTo>
                    <a:lnTo>
                      <a:pt x="2563" y="2061"/>
                    </a:lnTo>
                    <a:lnTo>
                      <a:pt x="2592" y="2092"/>
                    </a:lnTo>
                    <a:lnTo>
                      <a:pt x="2623" y="2121"/>
                    </a:lnTo>
                    <a:lnTo>
                      <a:pt x="2655" y="2150"/>
                    </a:lnTo>
                    <a:lnTo>
                      <a:pt x="2689" y="2177"/>
                    </a:lnTo>
                    <a:lnTo>
                      <a:pt x="2722" y="2202"/>
                    </a:lnTo>
                    <a:lnTo>
                      <a:pt x="2755" y="2225"/>
                    </a:lnTo>
                    <a:lnTo>
                      <a:pt x="2788" y="2246"/>
                    </a:lnTo>
                    <a:lnTo>
                      <a:pt x="2821" y="2265"/>
                    </a:lnTo>
                    <a:lnTo>
                      <a:pt x="2852" y="2280"/>
                    </a:lnTo>
                    <a:lnTo>
                      <a:pt x="2880" y="2293"/>
                    </a:lnTo>
                    <a:lnTo>
                      <a:pt x="2907" y="2303"/>
                    </a:lnTo>
                    <a:lnTo>
                      <a:pt x="2931" y="2309"/>
                    </a:lnTo>
                    <a:lnTo>
                      <a:pt x="2934" y="2309"/>
                    </a:lnTo>
                    <a:lnTo>
                      <a:pt x="2942" y="2308"/>
                    </a:lnTo>
                    <a:lnTo>
                      <a:pt x="2955" y="2306"/>
                    </a:lnTo>
                    <a:lnTo>
                      <a:pt x="2971" y="2302"/>
                    </a:lnTo>
                    <a:lnTo>
                      <a:pt x="2991" y="2296"/>
                    </a:lnTo>
                    <a:lnTo>
                      <a:pt x="3012" y="2287"/>
                    </a:lnTo>
                    <a:lnTo>
                      <a:pt x="3035" y="2276"/>
                    </a:lnTo>
                    <a:lnTo>
                      <a:pt x="3058" y="2260"/>
                    </a:lnTo>
                    <a:lnTo>
                      <a:pt x="3080" y="2241"/>
                    </a:lnTo>
                    <a:lnTo>
                      <a:pt x="3080" y="2241"/>
                    </a:lnTo>
                    <a:lnTo>
                      <a:pt x="3119" y="2202"/>
                    </a:lnTo>
                    <a:lnTo>
                      <a:pt x="3122" y="2196"/>
                    </a:lnTo>
                    <a:lnTo>
                      <a:pt x="3122" y="2189"/>
                    </a:lnTo>
                    <a:lnTo>
                      <a:pt x="3119" y="2183"/>
                    </a:lnTo>
                    <a:lnTo>
                      <a:pt x="2954" y="2018"/>
                    </a:lnTo>
                    <a:lnTo>
                      <a:pt x="2948" y="2015"/>
                    </a:lnTo>
                    <a:lnTo>
                      <a:pt x="2942" y="2015"/>
                    </a:lnTo>
                    <a:lnTo>
                      <a:pt x="2936" y="2018"/>
                    </a:lnTo>
                    <a:lnTo>
                      <a:pt x="2896" y="2057"/>
                    </a:lnTo>
                    <a:lnTo>
                      <a:pt x="2896" y="2057"/>
                    </a:lnTo>
                    <a:lnTo>
                      <a:pt x="2860" y="2102"/>
                    </a:lnTo>
                    <a:lnTo>
                      <a:pt x="2858" y="2102"/>
                    </a:lnTo>
                    <a:lnTo>
                      <a:pt x="2852" y="2100"/>
                    </a:lnTo>
                    <a:lnTo>
                      <a:pt x="2843" y="2096"/>
                    </a:lnTo>
                    <a:lnTo>
                      <a:pt x="2830" y="2091"/>
                    </a:lnTo>
                    <a:lnTo>
                      <a:pt x="2814" y="2083"/>
                    </a:lnTo>
                    <a:lnTo>
                      <a:pt x="2795" y="2072"/>
                    </a:lnTo>
                    <a:lnTo>
                      <a:pt x="2772" y="2057"/>
                    </a:lnTo>
                    <a:lnTo>
                      <a:pt x="2748" y="2039"/>
                    </a:lnTo>
                    <a:lnTo>
                      <a:pt x="2722" y="2017"/>
                    </a:lnTo>
                    <a:lnTo>
                      <a:pt x="2694" y="1990"/>
                    </a:lnTo>
                    <a:lnTo>
                      <a:pt x="2666" y="1962"/>
                    </a:lnTo>
                    <a:lnTo>
                      <a:pt x="2644" y="1936"/>
                    </a:lnTo>
                    <a:lnTo>
                      <a:pt x="2626" y="1912"/>
                    </a:lnTo>
                    <a:lnTo>
                      <a:pt x="2612" y="1889"/>
                    </a:lnTo>
                    <a:lnTo>
                      <a:pt x="2601" y="1870"/>
                    </a:lnTo>
                    <a:lnTo>
                      <a:pt x="2593" y="1854"/>
                    </a:lnTo>
                    <a:lnTo>
                      <a:pt x="2587" y="1841"/>
                    </a:lnTo>
                    <a:lnTo>
                      <a:pt x="2584" y="1831"/>
                    </a:lnTo>
                    <a:lnTo>
                      <a:pt x="2582" y="1826"/>
                    </a:lnTo>
                    <a:lnTo>
                      <a:pt x="2582" y="1824"/>
                    </a:lnTo>
                    <a:lnTo>
                      <a:pt x="2627" y="1787"/>
                    </a:lnTo>
                    <a:lnTo>
                      <a:pt x="2627" y="1787"/>
                    </a:lnTo>
                    <a:lnTo>
                      <a:pt x="2628" y="1786"/>
                    </a:lnTo>
                    <a:lnTo>
                      <a:pt x="2665" y="1748"/>
                    </a:lnTo>
                    <a:lnTo>
                      <a:pt x="2669" y="1742"/>
                    </a:lnTo>
                    <a:lnTo>
                      <a:pt x="2669" y="1735"/>
                    </a:lnTo>
                    <a:lnTo>
                      <a:pt x="2665" y="1729"/>
                    </a:lnTo>
                    <a:lnTo>
                      <a:pt x="2501" y="1565"/>
                    </a:lnTo>
                    <a:lnTo>
                      <a:pt x="2495" y="1561"/>
                    </a:lnTo>
                    <a:lnTo>
                      <a:pt x="2488" y="1561"/>
                    </a:lnTo>
                    <a:close/>
                    <a:moveTo>
                      <a:pt x="2736" y="1346"/>
                    </a:moveTo>
                    <a:lnTo>
                      <a:pt x="2797" y="1349"/>
                    </a:lnTo>
                    <a:lnTo>
                      <a:pt x="2855" y="1358"/>
                    </a:lnTo>
                    <a:lnTo>
                      <a:pt x="2910" y="1373"/>
                    </a:lnTo>
                    <a:lnTo>
                      <a:pt x="2965" y="1392"/>
                    </a:lnTo>
                    <a:lnTo>
                      <a:pt x="3016" y="1417"/>
                    </a:lnTo>
                    <a:lnTo>
                      <a:pt x="3065" y="1447"/>
                    </a:lnTo>
                    <a:lnTo>
                      <a:pt x="3109" y="1480"/>
                    </a:lnTo>
                    <a:lnTo>
                      <a:pt x="3152" y="1518"/>
                    </a:lnTo>
                    <a:lnTo>
                      <a:pt x="3189" y="1560"/>
                    </a:lnTo>
                    <a:lnTo>
                      <a:pt x="3223" y="1605"/>
                    </a:lnTo>
                    <a:lnTo>
                      <a:pt x="3252" y="1653"/>
                    </a:lnTo>
                    <a:lnTo>
                      <a:pt x="3277" y="1705"/>
                    </a:lnTo>
                    <a:lnTo>
                      <a:pt x="3297" y="1758"/>
                    </a:lnTo>
                    <a:lnTo>
                      <a:pt x="3311" y="1815"/>
                    </a:lnTo>
                    <a:lnTo>
                      <a:pt x="3320" y="1872"/>
                    </a:lnTo>
                    <a:lnTo>
                      <a:pt x="3323" y="1933"/>
                    </a:lnTo>
                    <a:lnTo>
                      <a:pt x="3320" y="1992"/>
                    </a:lnTo>
                    <a:lnTo>
                      <a:pt x="3311" y="2051"/>
                    </a:lnTo>
                    <a:lnTo>
                      <a:pt x="3297" y="2107"/>
                    </a:lnTo>
                    <a:lnTo>
                      <a:pt x="3277" y="2161"/>
                    </a:lnTo>
                    <a:lnTo>
                      <a:pt x="3252" y="2212"/>
                    </a:lnTo>
                    <a:lnTo>
                      <a:pt x="3223" y="2261"/>
                    </a:lnTo>
                    <a:lnTo>
                      <a:pt x="3189" y="2306"/>
                    </a:lnTo>
                    <a:lnTo>
                      <a:pt x="3152" y="2347"/>
                    </a:lnTo>
                    <a:lnTo>
                      <a:pt x="3109" y="2386"/>
                    </a:lnTo>
                    <a:lnTo>
                      <a:pt x="3065" y="2419"/>
                    </a:lnTo>
                    <a:lnTo>
                      <a:pt x="3016" y="2448"/>
                    </a:lnTo>
                    <a:lnTo>
                      <a:pt x="2965" y="2474"/>
                    </a:lnTo>
                    <a:lnTo>
                      <a:pt x="2910" y="2494"/>
                    </a:lnTo>
                    <a:lnTo>
                      <a:pt x="2855" y="2508"/>
                    </a:lnTo>
                    <a:lnTo>
                      <a:pt x="2797" y="2517"/>
                    </a:lnTo>
                    <a:lnTo>
                      <a:pt x="2736" y="2520"/>
                    </a:lnTo>
                    <a:lnTo>
                      <a:pt x="2677" y="2517"/>
                    </a:lnTo>
                    <a:lnTo>
                      <a:pt x="2618" y="2508"/>
                    </a:lnTo>
                    <a:lnTo>
                      <a:pt x="2563" y="2494"/>
                    </a:lnTo>
                    <a:lnTo>
                      <a:pt x="2508" y="2474"/>
                    </a:lnTo>
                    <a:lnTo>
                      <a:pt x="2457" y="2448"/>
                    </a:lnTo>
                    <a:lnTo>
                      <a:pt x="2408" y="2419"/>
                    </a:lnTo>
                    <a:lnTo>
                      <a:pt x="2364" y="2386"/>
                    </a:lnTo>
                    <a:lnTo>
                      <a:pt x="2322" y="2347"/>
                    </a:lnTo>
                    <a:lnTo>
                      <a:pt x="2284" y="2306"/>
                    </a:lnTo>
                    <a:lnTo>
                      <a:pt x="2250" y="2261"/>
                    </a:lnTo>
                    <a:lnTo>
                      <a:pt x="2221" y="2212"/>
                    </a:lnTo>
                    <a:lnTo>
                      <a:pt x="2195" y="2161"/>
                    </a:lnTo>
                    <a:lnTo>
                      <a:pt x="2176" y="2107"/>
                    </a:lnTo>
                    <a:lnTo>
                      <a:pt x="2161" y="2051"/>
                    </a:lnTo>
                    <a:lnTo>
                      <a:pt x="2153" y="1992"/>
                    </a:lnTo>
                    <a:lnTo>
                      <a:pt x="2150" y="1933"/>
                    </a:lnTo>
                    <a:lnTo>
                      <a:pt x="2153" y="1872"/>
                    </a:lnTo>
                    <a:lnTo>
                      <a:pt x="2161" y="1815"/>
                    </a:lnTo>
                    <a:lnTo>
                      <a:pt x="2176" y="1758"/>
                    </a:lnTo>
                    <a:lnTo>
                      <a:pt x="2195" y="1705"/>
                    </a:lnTo>
                    <a:lnTo>
                      <a:pt x="2221" y="1653"/>
                    </a:lnTo>
                    <a:lnTo>
                      <a:pt x="2250" y="1605"/>
                    </a:lnTo>
                    <a:lnTo>
                      <a:pt x="2284" y="1560"/>
                    </a:lnTo>
                    <a:lnTo>
                      <a:pt x="2322" y="1518"/>
                    </a:lnTo>
                    <a:lnTo>
                      <a:pt x="2364" y="1480"/>
                    </a:lnTo>
                    <a:lnTo>
                      <a:pt x="2408" y="1447"/>
                    </a:lnTo>
                    <a:lnTo>
                      <a:pt x="2457" y="1417"/>
                    </a:lnTo>
                    <a:lnTo>
                      <a:pt x="2508" y="1392"/>
                    </a:lnTo>
                    <a:lnTo>
                      <a:pt x="2563" y="1373"/>
                    </a:lnTo>
                    <a:lnTo>
                      <a:pt x="2618" y="1358"/>
                    </a:lnTo>
                    <a:lnTo>
                      <a:pt x="2677" y="1349"/>
                    </a:lnTo>
                    <a:lnTo>
                      <a:pt x="2736" y="1346"/>
                    </a:lnTo>
                    <a:close/>
                    <a:moveTo>
                      <a:pt x="1376" y="0"/>
                    </a:moveTo>
                    <a:lnTo>
                      <a:pt x="1387" y="26"/>
                    </a:lnTo>
                    <a:lnTo>
                      <a:pt x="1401" y="49"/>
                    </a:lnTo>
                    <a:lnTo>
                      <a:pt x="1417" y="69"/>
                    </a:lnTo>
                    <a:lnTo>
                      <a:pt x="1433" y="86"/>
                    </a:lnTo>
                    <a:lnTo>
                      <a:pt x="1450" y="99"/>
                    </a:lnTo>
                    <a:lnTo>
                      <a:pt x="1466" y="109"/>
                    </a:lnTo>
                    <a:lnTo>
                      <a:pt x="1480" y="117"/>
                    </a:lnTo>
                    <a:lnTo>
                      <a:pt x="1492" y="122"/>
                    </a:lnTo>
                    <a:lnTo>
                      <a:pt x="1499" y="125"/>
                    </a:lnTo>
                    <a:lnTo>
                      <a:pt x="1502" y="126"/>
                    </a:lnTo>
                    <a:lnTo>
                      <a:pt x="1546" y="139"/>
                    </a:lnTo>
                    <a:lnTo>
                      <a:pt x="1586" y="153"/>
                    </a:lnTo>
                    <a:lnTo>
                      <a:pt x="1622" y="168"/>
                    </a:lnTo>
                    <a:lnTo>
                      <a:pt x="1652" y="186"/>
                    </a:lnTo>
                    <a:lnTo>
                      <a:pt x="1679" y="202"/>
                    </a:lnTo>
                    <a:lnTo>
                      <a:pt x="1701" y="219"/>
                    </a:lnTo>
                    <a:lnTo>
                      <a:pt x="1720" y="236"/>
                    </a:lnTo>
                    <a:lnTo>
                      <a:pt x="1737" y="252"/>
                    </a:lnTo>
                    <a:lnTo>
                      <a:pt x="1749" y="266"/>
                    </a:lnTo>
                    <a:lnTo>
                      <a:pt x="1759" y="279"/>
                    </a:lnTo>
                    <a:lnTo>
                      <a:pt x="1766" y="291"/>
                    </a:lnTo>
                    <a:lnTo>
                      <a:pt x="1771" y="299"/>
                    </a:lnTo>
                    <a:lnTo>
                      <a:pt x="1774" y="305"/>
                    </a:lnTo>
                    <a:lnTo>
                      <a:pt x="1774" y="306"/>
                    </a:lnTo>
                    <a:lnTo>
                      <a:pt x="1801" y="339"/>
                    </a:lnTo>
                    <a:lnTo>
                      <a:pt x="1823" y="373"/>
                    </a:lnTo>
                    <a:lnTo>
                      <a:pt x="1841" y="410"/>
                    </a:lnTo>
                    <a:lnTo>
                      <a:pt x="1856" y="447"/>
                    </a:lnTo>
                    <a:lnTo>
                      <a:pt x="1865" y="484"/>
                    </a:lnTo>
                    <a:lnTo>
                      <a:pt x="1872" y="523"/>
                    </a:lnTo>
                    <a:lnTo>
                      <a:pt x="1876" y="560"/>
                    </a:lnTo>
                    <a:lnTo>
                      <a:pt x="1877" y="597"/>
                    </a:lnTo>
                    <a:lnTo>
                      <a:pt x="1876" y="633"/>
                    </a:lnTo>
                    <a:lnTo>
                      <a:pt x="1873" y="668"/>
                    </a:lnTo>
                    <a:lnTo>
                      <a:pt x="1869" y="701"/>
                    </a:lnTo>
                    <a:lnTo>
                      <a:pt x="1863" y="731"/>
                    </a:lnTo>
                    <a:lnTo>
                      <a:pt x="1857" y="760"/>
                    </a:lnTo>
                    <a:lnTo>
                      <a:pt x="1851" y="785"/>
                    </a:lnTo>
                    <a:lnTo>
                      <a:pt x="1844" y="806"/>
                    </a:lnTo>
                    <a:lnTo>
                      <a:pt x="1837" y="824"/>
                    </a:lnTo>
                    <a:lnTo>
                      <a:pt x="1844" y="833"/>
                    </a:lnTo>
                    <a:lnTo>
                      <a:pt x="1849" y="842"/>
                    </a:lnTo>
                    <a:lnTo>
                      <a:pt x="1854" y="851"/>
                    </a:lnTo>
                    <a:lnTo>
                      <a:pt x="1858" y="863"/>
                    </a:lnTo>
                    <a:lnTo>
                      <a:pt x="1861" y="876"/>
                    </a:lnTo>
                    <a:lnTo>
                      <a:pt x="1864" y="890"/>
                    </a:lnTo>
                    <a:lnTo>
                      <a:pt x="1864" y="907"/>
                    </a:lnTo>
                    <a:lnTo>
                      <a:pt x="1863" y="926"/>
                    </a:lnTo>
                    <a:lnTo>
                      <a:pt x="1861" y="948"/>
                    </a:lnTo>
                    <a:lnTo>
                      <a:pt x="1856" y="974"/>
                    </a:lnTo>
                    <a:lnTo>
                      <a:pt x="1848" y="1004"/>
                    </a:lnTo>
                    <a:lnTo>
                      <a:pt x="1848" y="1007"/>
                    </a:lnTo>
                    <a:lnTo>
                      <a:pt x="1845" y="1015"/>
                    </a:lnTo>
                    <a:lnTo>
                      <a:pt x="1841" y="1026"/>
                    </a:lnTo>
                    <a:lnTo>
                      <a:pt x="1835" y="1041"/>
                    </a:lnTo>
                    <a:lnTo>
                      <a:pt x="1829" y="1059"/>
                    </a:lnTo>
                    <a:lnTo>
                      <a:pt x="1821" y="1078"/>
                    </a:lnTo>
                    <a:lnTo>
                      <a:pt x="1812" y="1099"/>
                    </a:lnTo>
                    <a:lnTo>
                      <a:pt x="1802" y="1120"/>
                    </a:lnTo>
                    <a:lnTo>
                      <a:pt x="1790" y="1139"/>
                    </a:lnTo>
                    <a:lnTo>
                      <a:pt x="1778" y="1157"/>
                    </a:lnTo>
                    <a:lnTo>
                      <a:pt x="1764" y="1173"/>
                    </a:lnTo>
                    <a:lnTo>
                      <a:pt x="1749" y="1217"/>
                    </a:lnTo>
                    <a:lnTo>
                      <a:pt x="1730" y="1257"/>
                    </a:lnTo>
                    <a:lnTo>
                      <a:pt x="1705" y="1295"/>
                    </a:lnTo>
                    <a:lnTo>
                      <a:pt x="1678" y="1331"/>
                    </a:lnTo>
                    <a:lnTo>
                      <a:pt x="1649" y="1363"/>
                    </a:lnTo>
                    <a:lnTo>
                      <a:pt x="1649" y="1438"/>
                    </a:lnTo>
                    <a:lnTo>
                      <a:pt x="1648" y="1443"/>
                    </a:lnTo>
                    <a:lnTo>
                      <a:pt x="1645" y="1453"/>
                    </a:lnTo>
                    <a:lnTo>
                      <a:pt x="1639" y="1468"/>
                    </a:lnTo>
                    <a:lnTo>
                      <a:pt x="1632" y="1487"/>
                    </a:lnTo>
                    <a:lnTo>
                      <a:pt x="1622" y="1511"/>
                    </a:lnTo>
                    <a:lnTo>
                      <a:pt x="1610" y="1538"/>
                    </a:lnTo>
                    <a:lnTo>
                      <a:pt x="1594" y="1570"/>
                    </a:lnTo>
                    <a:lnTo>
                      <a:pt x="1577" y="1604"/>
                    </a:lnTo>
                    <a:lnTo>
                      <a:pt x="1556" y="1641"/>
                    </a:lnTo>
                    <a:lnTo>
                      <a:pt x="1533" y="1682"/>
                    </a:lnTo>
                    <a:lnTo>
                      <a:pt x="1507" y="1723"/>
                    </a:lnTo>
                    <a:lnTo>
                      <a:pt x="1476" y="1767"/>
                    </a:lnTo>
                    <a:lnTo>
                      <a:pt x="1443" y="1813"/>
                    </a:lnTo>
                    <a:lnTo>
                      <a:pt x="1407" y="1860"/>
                    </a:lnTo>
                    <a:lnTo>
                      <a:pt x="1409" y="1859"/>
                    </a:lnTo>
                    <a:lnTo>
                      <a:pt x="1414" y="1855"/>
                    </a:lnTo>
                    <a:lnTo>
                      <a:pt x="1423" y="1850"/>
                    </a:lnTo>
                    <a:lnTo>
                      <a:pt x="1435" y="1845"/>
                    </a:lnTo>
                    <a:lnTo>
                      <a:pt x="1450" y="1841"/>
                    </a:lnTo>
                    <a:lnTo>
                      <a:pt x="1470" y="1839"/>
                    </a:lnTo>
                    <a:lnTo>
                      <a:pt x="1491" y="1839"/>
                    </a:lnTo>
                    <a:lnTo>
                      <a:pt x="1509" y="1842"/>
                    </a:lnTo>
                    <a:lnTo>
                      <a:pt x="1525" y="1848"/>
                    </a:lnTo>
                    <a:lnTo>
                      <a:pt x="1539" y="1857"/>
                    </a:lnTo>
                    <a:lnTo>
                      <a:pt x="1552" y="1869"/>
                    </a:lnTo>
                    <a:lnTo>
                      <a:pt x="1564" y="1881"/>
                    </a:lnTo>
                    <a:lnTo>
                      <a:pt x="1585" y="1896"/>
                    </a:lnTo>
                    <a:lnTo>
                      <a:pt x="1607" y="1914"/>
                    </a:lnTo>
                    <a:lnTo>
                      <a:pt x="1628" y="1934"/>
                    </a:lnTo>
                    <a:lnTo>
                      <a:pt x="1637" y="1952"/>
                    </a:lnTo>
                    <a:lnTo>
                      <a:pt x="1650" y="1972"/>
                    </a:lnTo>
                    <a:lnTo>
                      <a:pt x="1664" y="1995"/>
                    </a:lnTo>
                    <a:lnTo>
                      <a:pt x="1680" y="2019"/>
                    </a:lnTo>
                    <a:lnTo>
                      <a:pt x="1683" y="2016"/>
                    </a:lnTo>
                    <a:lnTo>
                      <a:pt x="1686" y="2005"/>
                    </a:lnTo>
                    <a:lnTo>
                      <a:pt x="1690" y="1989"/>
                    </a:lnTo>
                    <a:lnTo>
                      <a:pt x="1695" y="1968"/>
                    </a:lnTo>
                    <a:lnTo>
                      <a:pt x="1699" y="1942"/>
                    </a:lnTo>
                    <a:lnTo>
                      <a:pt x="1704" y="1913"/>
                    </a:lnTo>
                    <a:lnTo>
                      <a:pt x="1710" y="1880"/>
                    </a:lnTo>
                    <a:lnTo>
                      <a:pt x="1715" y="1845"/>
                    </a:lnTo>
                    <a:lnTo>
                      <a:pt x="1721" y="1809"/>
                    </a:lnTo>
                    <a:lnTo>
                      <a:pt x="1727" y="1771"/>
                    </a:lnTo>
                    <a:lnTo>
                      <a:pt x="1733" y="1733"/>
                    </a:lnTo>
                    <a:lnTo>
                      <a:pt x="1734" y="1696"/>
                    </a:lnTo>
                    <a:lnTo>
                      <a:pt x="1738" y="1660"/>
                    </a:lnTo>
                    <a:lnTo>
                      <a:pt x="1742" y="1628"/>
                    </a:lnTo>
                    <a:lnTo>
                      <a:pt x="1743" y="159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90"/>
                    </a:lnTo>
                    <a:lnTo>
                      <a:pt x="1744" y="1593"/>
                    </a:lnTo>
                    <a:lnTo>
                      <a:pt x="1745" y="1595"/>
                    </a:lnTo>
                    <a:lnTo>
                      <a:pt x="1746" y="1596"/>
                    </a:lnTo>
                    <a:lnTo>
                      <a:pt x="1749" y="1596"/>
                    </a:lnTo>
                    <a:lnTo>
                      <a:pt x="1754" y="1596"/>
                    </a:lnTo>
                    <a:lnTo>
                      <a:pt x="1754" y="1575"/>
                    </a:lnTo>
                    <a:lnTo>
                      <a:pt x="1787" y="1600"/>
                    </a:lnTo>
                    <a:lnTo>
                      <a:pt x="1824" y="1624"/>
                    </a:lnTo>
                    <a:lnTo>
                      <a:pt x="1866" y="1647"/>
                    </a:lnTo>
                    <a:lnTo>
                      <a:pt x="1910" y="1669"/>
                    </a:lnTo>
                    <a:lnTo>
                      <a:pt x="1953" y="1688"/>
                    </a:lnTo>
                    <a:lnTo>
                      <a:pt x="1997" y="1706"/>
                    </a:lnTo>
                    <a:lnTo>
                      <a:pt x="2038" y="1722"/>
                    </a:lnTo>
                    <a:lnTo>
                      <a:pt x="2025" y="1772"/>
                    </a:lnTo>
                    <a:lnTo>
                      <a:pt x="2015" y="1825"/>
                    </a:lnTo>
                    <a:lnTo>
                      <a:pt x="2009" y="1878"/>
                    </a:lnTo>
                    <a:lnTo>
                      <a:pt x="2007" y="1933"/>
                    </a:lnTo>
                    <a:lnTo>
                      <a:pt x="2010" y="1998"/>
                    </a:lnTo>
                    <a:lnTo>
                      <a:pt x="2018" y="2062"/>
                    </a:lnTo>
                    <a:lnTo>
                      <a:pt x="2032" y="2125"/>
                    </a:lnTo>
                    <a:lnTo>
                      <a:pt x="2051" y="2184"/>
                    </a:lnTo>
                    <a:lnTo>
                      <a:pt x="2074" y="2242"/>
                    </a:lnTo>
                    <a:lnTo>
                      <a:pt x="2103" y="2297"/>
                    </a:lnTo>
                    <a:lnTo>
                      <a:pt x="2136" y="2349"/>
                    </a:lnTo>
                    <a:lnTo>
                      <a:pt x="2172" y="2399"/>
                    </a:lnTo>
                    <a:lnTo>
                      <a:pt x="2214" y="2445"/>
                    </a:lnTo>
                    <a:lnTo>
                      <a:pt x="2258" y="2488"/>
                    </a:lnTo>
                    <a:lnTo>
                      <a:pt x="2305" y="2526"/>
                    </a:lnTo>
                    <a:lnTo>
                      <a:pt x="0" y="2526"/>
                    </a:lnTo>
                    <a:lnTo>
                      <a:pt x="5" y="2501"/>
                    </a:lnTo>
                    <a:lnTo>
                      <a:pt x="11" y="2470"/>
                    </a:lnTo>
                    <a:lnTo>
                      <a:pt x="19" y="2431"/>
                    </a:lnTo>
                    <a:lnTo>
                      <a:pt x="28" y="2389"/>
                    </a:lnTo>
                    <a:lnTo>
                      <a:pt x="39" y="2341"/>
                    </a:lnTo>
                    <a:lnTo>
                      <a:pt x="51" y="2291"/>
                    </a:lnTo>
                    <a:lnTo>
                      <a:pt x="67" y="2237"/>
                    </a:lnTo>
                    <a:lnTo>
                      <a:pt x="85" y="2182"/>
                    </a:lnTo>
                    <a:lnTo>
                      <a:pt x="105" y="2125"/>
                    </a:lnTo>
                    <a:lnTo>
                      <a:pt x="129" y="2066"/>
                    </a:lnTo>
                    <a:lnTo>
                      <a:pt x="155" y="2007"/>
                    </a:lnTo>
                    <a:lnTo>
                      <a:pt x="187" y="1949"/>
                    </a:lnTo>
                    <a:lnTo>
                      <a:pt x="221" y="1892"/>
                    </a:lnTo>
                    <a:lnTo>
                      <a:pt x="222" y="1890"/>
                    </a:lnTo>
                    <a:lnTo>
                      <a:pt x="227" y="1885"/>
                    </a:lnTo>
                    <a:lnTo>
                      <a:pt x="235" y="1877"/>
                    </a:lnTo>
                    <a:lnTo>
                      <a:pt x="245" y="1867"/>
                    </a:lnTo>
                    <a:lnTo>
                      <a:pt x="259" y="1855"/>
                    </a:lnTo>
                    <a:lnTo>
                      <a:pt x="276" y="1841"/>
                    </a:lnTo>
                    <a:lnTo>
                      <a:pt x="298" y="1827"/>
                    </a:lnTo>
                    <a:lnTo>
                      <a:pt x="321" y="1811"/>
                    </a:lnTo>
                    <a:lnTo>
                      <a:pt x="347" y="1796"/>
                    </a:lnTo>
                    <a:lnTo>
                      <a:pt x="377" y="1781"/>
                    </a:lnTo>
                    <a:lnTo>
                      <a:pt x="409" y="1765"/>
                    </a:lnTo>
                    <a:lnTo>
                      <a:pt x="412" y="1764"/>
                    </a:lnTo>
                    <a:lnTo>
                      <a:pt x="421" y="1761"/>
                    </a:lnTo>
                    <a:lnTo>
                      <a:pt x="435" y="1757"/>
                    </a:lnTo>
                    <a:lnTo>
                      <a:pt x="452" y="1752"/>
                    </a:lnTo>
                    <a:lnTo>
                      <a:pt x="474" y="1745"/>
                    </a:lnTo>
                    <a:lnTo>
                      <a:pt x="499" y="1736"/>
                    </a:lnTo>
                    <a:lnTo>
                      <a:pt x="526" y="1727"/>
                    </a:lnTo>
                    <a:lnTo>
                      <a:pt x="557" y="1716"/>
                    </a:lnTo>
                    <a:lnTo>
                      <a:pt x="588" y="1704"/>
                    </a:lnTo>
                    <a:lnTo>
                      <a:pt x="620" y="1691"/>
                    </a:lnTo>
                    <a:lnTo>
                      <a:pt x="653" y="1676"/>
                    </a:lnTo>
                    <a:lnTo>
                      <a:pt x="687" y="1661"/>
                    </a:lnTo>
                    <a:lnTo>
                      <a:pt x="719" y="1645"/>
                    </a:lnTo>
                    <a:lnTo>
                      <a:pt x="749" y="1628"/>
                    </a:lnTo>
                    <a:lnTo>
                      <a:pt x="779" y="1611"/>
                    </a:lnTo>
                    <a:lnTo>
                      <a:pt x="806" y="1593"/>
                    </a:lnTo>
                    <a:lnTo>
                      <a:pt x="829" y="1575"/>
                    </a:lnTo>
                    <a:lnTo>
                      <a:pt x="829" y="1596"/>
                    </a:lnTo>
                    <a:lnTo>
                      <a:pt x="832" y="1627"/>
                    </a:lnTo>
                    <a:lnTo>
                      <a:pt x="837" y="1659"/>
                    </a:lnTo>
                    <a:lnTo>
                      <a:pt x="840" y="1691"/>
                    </a:lnTo>
                    <a:lnTo>
                      <a:pt x="843" y="1728"/>
                    </a:lnTo>
                    <a:lnTo>
                      <a:pt x="846" y="1765"/>
                    </a:lnTo>
                    <a:lnTo>
                      <a:pt x="850" y="1802"/>
                    </a:lnTo>
                    <a:lnTo>
                      <a:pt x="854" y="1838"/>
                    </a:lnTo>
                    <a:lnTo>
                      <a:pt x="858" y="1872"/>
                    </a:lnTo>
                    <a:lnTo>
                      <a:pt x="862" y="1905"/>
                    </a:lnTo>
                    <a:lnTo>
                      <a:pt x="867" y="1934"/>
                    </a:lnTo>
                    <a:lnTo>
                      <a:pt x="871" y="1961"/>
                    </a:lnTo>
                    <a:lnTo>
                      <a:pt x="874" y="1984"/>
                    </a:lnTo>
                    <a:lnTo>
                      <a:pt x="877" y="2003"/>
                    </a:lnTo>
                    <a:lnTo>
                      <a:pt x="879" y="2018"/>
                    </a:lnTo>
                    <a:lnTo>
                      <a:pt x="881" y="2027"/>
                    </a:lnTo>
                    <a:lnTo>
                      <a:pt x="882" y="2030"/>
                    </a:lnTo>
                    <a:lnTo>
                      <a:pt x="908" y="1994"/>
                    </a:lnTo>
                    <a:lnTo>
                      <a:pt x="931" y="1963"/>
                    </a:lnTo>
                    <a:lnTo>
                      <a:pt x="953" y="1936"/>
                    </a:lnTo>
                    <a:lnTo>
                      <a:pt x="973" y="1913"/>
                    </a:lnTo>
                    <a:lnTo>
                      <a:pt x="991" y="1895"/>
                    </a:lnTo>
                    <a:lnTo>
                      <a:pt x="1007" y="1881"/>
                    </a:lnTo>
                    <a:lnTo>
                      <a:pt x="1032" y="1865"/>
                    </a:lnTo>
                    <a:lnTo>
                      <a:pt x="1053" y="1853"/>
                    </a:lnTo>
                    <a:lnTo>
                      <a:pt x="1072" y="1845"/>
                    </a:lnTo>
                    <a:lnTo>
                      <a:pt x="1088" y="1841"/>
                    </a:lnTo>
                    <a:lnTo>
                      <a:pt x="1102" y="1839"/>
                    </a:lnTo>
                    <a:lnTo>
                      <a:pt x="1103" y="1839"/>
                    </a:lnTo>
                    <a:lnTo>
                      <a:pt x="1104" y="1839"/>
                    </a:lnTo>
                    <a:lnTo>
                      <a:pt x="1105" y="1840"/>
                    </a:lnTo>
                    <a:lnTo>
                      <a:pt x="1107" y="1840"/>
                    </a:lnTo>
                    <a:lnTo>
                      <a:pt x="1109" y="1842"/>
                    </a:lnTo>
                    <a:lnTo>
                      <a:pt x="1111" y="1844"/>
                    </a:lnTo>
                    <a:lnTo>
                      <a:pt x="1112" y="1846"/>
                    </a:lnTo>
                    <a:lnTo>
                      <a:pt x="1113" y="1850"/>
                    </a:lnTo>
                    <a:lnTo>
                      <a:pt x="1131" y="1850"/>
                    </a:lnTo>
                    <a:lnTo>
                      <a:pt x="1144" y="1853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6" y="1861"/>
                    </a:lnTo>
                    <a:lnTo>
                      <a:pt x="1157" y="1861"/>
                    </a:lnTo>
                    <a:lnTo>
                      <a:pt x="1158" y="1863"/>
                    </a:lnTo>
                    <a:lnTo>
                      <a:pt x="1160" y="1865"/>
                    </a:lnTo>
                    <a:lnTo>
                      <a:pt x="1162" y="1867"/>
                    </a:lnTo>
                    <a:lnTo>
                      <a:pt x="1166" y="1871"/>
                    </a:lnTo>
                    <a:lnTo>
                      <a:pt x="1165" y="1867"/>
                    </a:lnTo>
                    <a:lnTo>
                      <a:pt x="1164" y="1865"/>
                    </a:lnTo>
                    <a:lnTo>
                      <a:pt x="1162" y="1863"/>
                    </a:lnTo>
                    <a:lnTo>
                      <a:pt x="1160" y="1861"/>
                    </a:lnTo>
                    <a:lnTo>
                      <a:pt x="1159" y="1861"/>
                    </a:lnTo>
                    <a:lnTo>
                      <a:pt x="1157" y="1860"/>
                    </a:lnTo>
                    <a:lnTo>
                      <a:pt x="1156" y="1860"/>
                    </a:lnTo>
                    <a:lnTo>
                      <a:pt x="1155" y="1860"/>
                    </a:lnTo>
                    <a:lnTo>
                      <a:pt x="1124" y="1821"/>
                    </a:lnTo>
                    <a:lnTo>
                      <a:pt x="1096" y="1782"/>
                    </a:lnTo>
                    <a:lnTo>
                      <a:pt x="1070" y="1742"/>
                    </a:lnTo>
                    <a:lnTo>
                      <a:pt x="1047" y="1704"/>
                    </a:lnTo>
                    <a:lnTo>
                      <a:pt x="1025" y="1666"/>
                    </a:lnTo>
                    <a:lnTo>
                      <a:pt x="1005" y="1628"/>
                    </a:lnTo>
                    <a:lnTo>
                      <a:pt x="988" y="1593"/>
                    </a:lnTo>
                    <a:lnTo>
                      <a:pt x="973" y="1561"/>
                    </a:lnTo>
                    <a:lnTo>
                      <a:pt x="960" y="1530"/>
                    </a:lnTo>
                    <a:lnTo>
                      <a:pt x="949" y="1504"/>
                    </a:lnTo>
                    <a:lnTo>
                      <a:pt x="940" y="1481"/>
                    </a:lnTo>
                    <a:lnTo>
                      <a:pt x="932" y="1462"/>
                    </a:lnTo>
                    <a:lnTo>
                      <a:pt x="927" y="1447"/>
                    </a:lnTo>
                    <a:lnTo>
                      <a:pt x="924" y="1438"/>
                    </a:lnTo>
                    <a:lnTo>
                      <a:pt x="924" y="1418"/>
                    </a:lnTo>
                    <a:lnTo>
                      <a:pt x="924" y="1401"/>
                    </a:lnTo>
                    <a:lnTo>
                      <a:pt x="924" y="1387"/>
                    </a:lnTo>
                    <a:lnTo>
                      <a:pt x="924" y="1378"/>
                    </a:lnTo>
                    <a:lnTo>
                      <a:pt x="924" y="1374"/>
                    </a:lnTo>
                    <a:lnTo>
                      <a:pt x="895" y="1335"/>
                    </a:lnTo>
                    <a:lnTo>
                      <a:pt x="870" y="1293"/>
                    </a:lnTo>
                    <a:lnTo>
                      <a:pt x="850" y="1248"/>
                    </a:lnTo>
                    <a:lnTo>
                      <a:pt x="833" y="1201"/>
                    </a:lnTo>
                    <a:lnTo>
                      <a:pt x="819" y="1152"/>
                    </a:lnTo>
                    <a:lnTo>
                      <a:pt x="804" y="1138"/>
                    </a:lnTo>
                    <a:lnTo>
                      <a:pt x="791" y="1121"/>
                    </a:lnTo>
                    <a:lnTo>
                      <a:pt x="780" y="1102"/>
                    </a:lnTo>
                    <a:lnTo>
                      <a:pt x="770" y="1081"/>
                    </a:lnTo>
                    <a:lnTo>
                      <a:pt x="762" y="1062"/>
                    </a:lnTo>
                    <a:lnTo>
                      <a:pt x="756" y="1044"/>
                    </a:lnTo>
                    <a:lnTo>
                      <a:pt x="751" y="1028"/>
                    </a:lnTo>
                    <a:lnTo>
                      <a:pt x="748" y="1015"/>
                    </a:lnTo>
                    <a:lnTo>
                      <a:pt x="746" y="1007"/>
                    </a:lnTo>
                    <a:lnTo>
                      <a:pt x="745" y="1004"/>
                    </a:lnTo>
                    <a:lnTo>
                      <a:pt x="737" y="971"/>
                    </a:lnTo>
                    <a:lnTo>
                      <a:pt x="732" y="943"/>
                    </a:lnTo>
                    <a:lnTo>
                      <a:pt x="729" y="918"/>
                    </a:lnTo>
                    <a:lnTo>
                      <a:pt x="730" y="896"/>
                    </a:lnTo>
                    <a:lnTo>
                      <a:pt x="732" y="878"/>
                    </a:lnTo>
                    <a:lnTo>
                      <a:pt x="736" y="863"/>
                    </a:lnTo>
                    <a:lnTo>
                      <a:pt x="741" y="850"/>
                    </a:lnTo>
                    <a:lnTo>
                      <a:pt x="747" y="840"/>
                    </a:lnTo>
                    <a:lnTo>
                      <a:pt x="753" y="833"/>
                    </a:lnTo>
                    <a:lnTo>
                      <a:pt x="758" y="828"/>
                    </a:lnTo>
                    <a:lnTo>
                      <a:pt x="763" y="825"/>
                    </a:lnTo>
                    <a:lnTo>
                      <a:pt x="766" y="824"/>
                    </a:lnTo>
                    <a:lnTo>
                      <a:pt x="757" y="768"/>
                    </a:lnTo>
                    <a:lnTo>
                      <a:pt x="750" y="716"/>
                    </a:lnTo>
                    <a:lnTo>
                      <a:pt x="745" y="670"/>
                    </a:lnTo>
                    <a:lnTo>
                      <a:pt x="742" y="628"/>
                    </a:lnTo>
                    <a:lnTo>
                      <a:pt x="740" y="591"/>
                    </a:lnTo>
                    <a:lnTo>
                      <a:pt x="740" y="559"/>
                    </a:lnTo>
                    <a:lnTo>
                      <a:pt x="741" y="531"/>
                    </a:lnTo>
                    <a:lnTo>
                      <a:pt x="742" y="506"/>
                    </a:lnTo>
                    <a:lnTo>
                      <a:pt x="744" y="485"/>
                    </a:lnTo>
                    <a:lnTo>
                      <a:pt x="747" y="469"/>
                    </a:lnTo>
                    <a:lnTo>
                      <a:pt x="749" y="455"/>
                    </a:lnTo>
                    <a:lnTo>
                      <a:pt x="752" y="445"/>
                    </a:lnTo>
                    <a:lnTo>
                      <a:pt x="754" y="438"/>
                    </a:lnTo>
                    <a:lnTo>
                      <a:pt x="755" y="435"/>
                    </a:lnTo>
                    <a:lnTo>
                      <a:pt x="756" y="433"/>
                    </a:lnTo>
                    <a:lnTo>
                      <a:pt x="770" y="393"/>
                    </a:lnTo>
                    <a:lnTo>
                      <a:pt x="788" y="357"/>
                    </a:lnTo>
                    <a:lnTo>
                      <a:pt x="809" y="322"/>
                    </a:lnTo>
                    <a:lnTo>
                      <a:pt x="832" y="290"/>
                    </a:lnTo>
                    <a:lnTo>
                      <a:pt x="857" y="259"/>
                    </a:lnTo>
                    <a:lnTo>
                      <a:pt x="883" y="232"/>
                    </a:lnTo>
                    <a:lnTo>
                      <a:pt x="912" y="206"/>
                    </a:lnTo>
                    <a:lnTo>
                      <a:pt x="940" y="183"/>
                    </a:lnTo>
                    <a:lnTo>
                      <a:pt x="967" y="162"/>
                    </a:lnTo>
                    <a:lnTo>
                      <a:pt x="994" y="143"/>
                    </a:lnTo>
                    <a:lnTo>
                      <a:pt x="1021" y="127"/>
                    </a:lnTo>
                    <a:lnTo>
                      <a:pt x="1045" y="113"/>
                    </a:lnTo>
                    <a:lnTo>
                      <a:pt x="1066" y="101"/>
                    </a:lnTo>
                    <a:lnTo>
                      <a:pt x="1085" y="91"/>
                    </a:lnTo>
                    <a:lnTo>
                      <a:pt x="1101" y="84"/>
                    </a:lnTo>
                    <a:lnTo>
                      <a:pt x="1113" y="78"/>
                    </a:lnTo>
                    <a:lnTo>
                      <a:pt x="1120" y="75"/>
                    </a:lnTo>
                    <a:lnTo>
                      <a:pt x="1123" y="74"/>
                    </a:lnTo>
                    <a:lnTo>
                      <a:pt x="1176" y="74"/>
                    </a:lnTo>
                    <a:lnTo>
                      <a:pt x="1176" y="74"/>
                    </a:lnTo>
                    <a:lnTo>
                      <a:pt x="1177" y="74"/>
                    </a:lnTo>
                    <a:lnTo>
                      <a:pt x="1179" y="76"/>
                    </a:lnTo>
                    <a:lnTo>
                      <a:pt x="1184" y="78"/>
                    </a:lnTo>
                    <a:lnTo>
                      <a:pt x="1191" y="82"/>
                    </a:lnTo>
                    <a:lnTo>
                      <a:pt x="1202" y="87"/>
                    </a:lnTo>
                    <a:lnTo>
                      <a:pt x="1218" y="95"/>
                    </a:lnTo>
                    <a:lnTo>
                      <a:pt x="1218" y="95"/>
                    </a:lnTo>
                    <a:lnTo>
                      <a:pt x="1219" y="94"/>
                    </a:lnTo>
                    <a:lnTo>
                      <a:pt x="1221" y="93"/>
                    </a:lnTo>
                    <a:lnTo>
                      <a:pt x="1225" y="91"/>
                    </a:lnTo>
                    <a:lnTo>
                      <a:pt x="1233" y="87"/>
                    </a:lnTo>
                    <a:lnTo>
                      <a:pt x="1244" y="82"/>
                    </a:lnTo>
                    <a:lnTo>
                      <a:pt x="1260" y="74"/>
                    </a:lnTo>
                    <a:lnTo>
                      <a:pt x="1260" y="74"/>
                    </a:lnTo>
                    <a:lnTo>
                      <a:pt x="1262" y="74"/>
                    </a:lnTo>
                    <a:lnTo>
                      <a:pt x="1264" y="75"/>
                    </a:lnTo>
                    <a:lnTo>
                      <a:pt x="1270" y="77"/>
                    </a:lnTo>
                    <a:lnTo>
                      <a:pt x="1278" y="80"/>
                    </a:lnTo>
                    <a:lnTo>
                      <a:pt x="1292" y="84"/>
                    </a:lnTo>
                    <a:lnTo>
                      <a:pt x="1294" y="66"/>
                    </a:lnTo>
                    <a:lnTo>
                      <a:pt x="1299" y="49"/>
                    </a:lnTo>
                    <a:lnTo>
                      <a:pt x="1307" y="36"/>
                    </a:lnTo>
                    <a:lnTo>
                      <a:pt x="1317" y="26"/>
                    </a:lnTo>
                    <a:lnTo>
                      <a:pt x="1328" y="17"/>
                    </a:lnTo>
                    <a:lnTo>
                      <a:pt x="1339" y="11"/>
                    </a:lnTo>
                    <a:lnTo>
                      <a:pt x="1350" y="6"/>
                    </a:lnTo>
                    <a:lnTo>
                      <a:pt x="1360" y="3"/>
                    </a:lnTo>
                    <a:lnTo>
                      <a:pt x="1369" y="1"/>
                    </a:lnTo>
                    <a:lnTo>
                      <a:pt x="1374" y="0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34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66" name="그룹 65"/>
            <p:cNvGrpSpPr/>
            <p:nvPr/>
          </p:nvGrpSpPr>
          <p:grpSpPr>
            <a:xfrm>
              <a:off x="4433016" y="3703043"/>
              <a:ext cx="830157" cy="927367"/>
              <a:chOff x="2737175" y="8497002"/>
              <a:chExt cx="468052" cy="588948"/>
            </a:xfrm>
          </p:grpSpPr>
          <p:sp>
            <p:nvSpPr>
              <p:cNvPr id="67" name="Oval 1038"/>
              <p:cNvSpPr>
                <a:spLocks noChangeArrowheads="1"/>
              </p:cNvSpPr>
              <p:nvPr/>
            </p:nvSpPr>
            <p:spPr bwMode="gray">
              <a:xfrm>
                <a:off x="2737175" y="8497002"/>
                <a:ext cx="468052" cy="468052"/>
              </a:xfrm>
              <a:prstGeom prst="ellipse">
                <a:avLst/>
              </a:prstGeom>
              <a:solidFill>
                <a:schemeClr val="bg1"/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pic>
            <p:nvPicPr>
              <p:cNvPr id="68" name="Picture 4" descr="C:\Users\KT\Desktop\이미지\긴급신고전화-장비-01-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63201" y="8575311"/>
                <a:ext cx="216000" cy="3114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9" name="Rectangle 1513"/>
              <p:cNvSpPr>
                <a:spLocks noChangeArrowheads="1"/>
              </p:cNvSpPr>
              <p:nvPr/>
            </p:nvSpPr>
            <p:spPr bwMode="auto">
              <a:xfrm>
                <a:off x="2885645" y="9015448"/>
                <a:ext cx="171117" cy="705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762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교환기</a:t>
                </a:r>
              </a:p>
            </p:txBody>
          </p:sp>
        </p:grpSp>
        <p:grpSp>
          <p:nvGrpSpPr>
            <p:cNvPr id="70" name="그룹 69"/>
            <p:cNvGrpSpPr/>
            <p:nvPr/>
          </p:nvGrpSpPr>
          <p:grpSpPr>
            <a:xfrm>
              <a:off x="2764144" y="4712806"/>
              <a:ext cx="232186" cy="249419"/>
              <a:chOff x="8994676" y="4067448"/>
              <a:chExt cx="144000" cy="144000"/>
            </a:xfrm>
          </p:grpSpPr>
          <p:sp>
            <p:nvSpPr>
              <p:cNvPr id="71" name="타원 70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72" name="직사각형 71"/>
              <p:cNvSpPr/>
              <p:nvPr/>
            </p:nvSpPr>
            <p:spPr>
              <a:xfrm>
                <a:off x="9048398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1</a:t>
                </a:r>
              </a:p>
            </p:txBody>
          </p:sp>
        </p:grpSp>
        <p:sp>
          <p:nvSpPr>
            <p:cNvPr id="73" name="Text Box 31"/>
            <p:cNvSpPr txBox="1">
              <a:spLocks noChangeArrowheads="1"/>
            </p:cNvSpPr>
            <p:nvPr/>
          </p:nvSpPr>
          <p:spPr bwMode="auto">
            <a:xfrm>
              <a:off x="2572386" y="3955798"/>
              <a:ext cx="615701" cy="370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최초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  <a:p>
              <a:pPr algn="ctr"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민원인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  <a:p>
              <a:pPr algn="ctr"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신고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</p:txBody>
        </p:sp>
        <p:sp>
          <p:nvSpPr>
            <p:cNvPr id="74" name="Text Box 31"/>
            <p:cNvSpPr txBox="1">
              <a:spLocks noChangeArrowheads="1"/>
            </p:cNvSpPr>
            <p:nvPr/>
          </p:nvSpPr>
          <p:spPr bwMode="auto">
            <a:xfrm>
              <a:off x="3861176" y="4312927"/>
              <a:ext cx="438234" cy="246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762" dirty="0">
                  <a:latin typeface="+mj-ea"/>
                  <a:ea typeface="+mj-ea"/>
                  <a:cs typeface="나눔고딕"/>
                </a:rPr>
                <a:t>신고</a:t>
              </a:r>
              <a:endParaRPr lang="en-US" altLang="ko-KR" sz="762" dirty="0">
                <a:latin typeface="+mj-ea"/>
                <a:ea typeface="+mj-ea"/>
                <a:cs typeface="나눔고딕"/>
              </a:endParaRPr>
            </a:p>
            <a:p>
              <a:pPr algn="ctr" latinLnBrk="0"/>
              <a:r>
                <a:rPr lang="ko-KR" altLang="en-US" sz="762" dirty="0">
                  <a:latin typeface="+mj-ea"/>
                  <a:ea typeface="+mj-ea"/>
                  <a:cs typeface="나눔고딕"/>
                </a:rPr>
                <a:t>전화</a:t>
              </a:r>
              <a:endParaRPr lang="en-US" altLang="ko-KR" sz="762" dirty="0">
                <a:latin typeface="+mj-ea"/>
                <a:ea typeface="+mj-ea"/>
                <a:cs typeface="나눔고딕"/>
              </a:endParaRPr>
            </a:p>
          </p:txBody>
        </p:sp>
        <p:grpSp>
          <p:nvGrpSpPr>
            <p:cNvPr id="75" name="그룹 74"/>
            <p:cNvGrpSpPr/>
            <p:nvPr/>
          </p:nvGrpSpPr>
          <p:grpSpPr>
            <a:xfrm>
              <a:off x="5422084" y="3136655"/>
              <a:ext cx="1512054" cy="462055"/>
              <a:chOff x="4575393" y="3313190"/>
              <a:chExt cx="935656" cy="295865"/>
            </a:xfrm>
          </p:grpSpPr>
          <p:sp>
            <p:nvSpPr>
              <p:cNvPr id="76" name="Text Box 31"/>
              <p:cNvSpPr txBox="1">
                <a:spLocks noChangeArrowheads="1"/>
              </p:cNvSpPr>
              <p:nvPr/>
            </p:nvSpPr>
            <p:spPr bwMode="auto">
              <a:xfrm>
                <a:off x="4575393" y="3449136"/>
                <a:ext cx="935656" cy="159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 latinLnBrk="0">
                  <a:lnSpc>
                    <a:spcPct val="90000"/>
                  </a:lnSpc>
                </a:pPr>
                <a:r>
                  <a:rPr lang="en-US" altLang="ko-KR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VDN : 110 </a:t>
                </a:r>
                <a:r>
                  <a:rPr lang="ko-KR" alt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연계</a:t>
                </a:r>
                <a:endPara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endParaRPr>
              </a:p>
              <a:p>
                <a:pPr algn="ctr" latinLnBrk="0">
                  <a:lnSpc>
                    <a:spcPct val="90000"/>
                  </a:lnSpc>
                </a:pPr>
                <a:r>
                  <a:rPr lang="en-US" altLang="ko-KR" sz="914" b="1" dirty="0">
                    <a:solidFill>
                      <a:srgbClr val="C00000"/>
                    </a:solidFill>
                    <a:latin typeface="+mj-ea"/>
                    <a:ea typeface="+mj-ea"/>
                    <a:cs typeface="나눔고딕"/>
                  </a:rPr>
                  <a:t>(031-240-5000)</a:t>
                </a:r>
              </a:p>
            </p:txBody>
          </p:sp>
          <p:sp>
            <p:nvSpPr>
              <p:cNvPr id="77" name="Rectangle 1513"/>
              <p:cNvSpPr>
                <a:spLocks noChangeArrowheads="1"/>
              </p:cNvSpPr>
              <p:nvPr/>
            </p:nvSpPr>
            <p:spPr bwMode="auto">
              <a:xfrm>
                <a:off x="4939930" y="3313190"/>
                <a:ext cx="206585" cy="781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838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교환기</a:t>
                </a:r>
              </a:p>
            </p:txBody>
          </p:sp>
        </p:grpSp>
        <p:grpSp>
          <p:nvGrpSpPr>
            <p:cNvPr id="78" name="그룹 77"/>
            <p:cNvGrpSpPr/>
            <p:nvPr/>
          </p:nvGrpSpPr>
          <p:grpSpPr>
            <a:xfrm>
              <a:off x="4484216" y="5055676"/>
              <a:ext cx="727757" cy="980540"/>
              <a:chOff x="1076155" y="3504566"/>
              <a:chExt cx="682272" cy="919256"/>
            </a:xfrm>
          </p:grpSpPr>
          <p:sp>
            <p:nvSpPr>
              <p:cNvPr id="79" name="Oval 1038"/>
              <p:cNvSpPr>
                <a:spLocks noChangeArrowheads="1"/>
              </p:cNvSpPr>
              <p:nvPr/>
            </p:nvSpPr>
            <p:spPr bwMode="gray">
              <a:xfrm>
                <a:off x="1081859" y="3504566"/>
                <a:ext cx="643128" cy="62867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grpSp>
            <p:nvGrpSpPr>
              <p:cNvPr id="80" name="그룹 79"/>
              <p:cNvGrpSpPr/>
              <p:nvPr/>
            </p:nvGrpSpPr>
            <p:grpSpPr>
              <a:xfrm>
                <a:off x="1191326" y="3589710"/>
                <a:ext cx="427360" cy="455215"/>
                <a:chOff x="15030474" y="8580824"/>
                <a:chExt cx="431085" cy="470204"/>
              </a:xfrm>
            </p:grpSpPr>
            <p:pic>
              <p:nvPicPr>
                <p:cNvPr id="82" name="Picture 4"/>
                <p:cNvPicPr>
                  <a:picLocks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3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ea"/>
                    <a:ea typeface="+mj-ea"/>
                  </a:endParaRPr>
                </a:p>
              </p:txBody>
            </p:sp>
          </p:grpSp>
          <p:sp>
            <p:nvSpPr>
              <p:cNvPr id="81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076155" y="4158898"/>
                <a:ext cx="682272" cy="264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>
                <a:noAutofit/>
              </a:bodyPr>
              <a:lstStyle>
                <a:defPPr>
                  <a:defRPr lang="ko-KR"/>
                </a:defPPr>
                <a:lvl1pPr algn="ctr" fontAlgn="ctr" latinLnBrk="0">
                  <a:lnSpc>
                    <a:spcPct val="90000"/>
                  </a:lnSpc>
                  <a:buFont typeface="Symbol" pitchFamily="18" charset="2"/>
                  <a:buNone/>
                  <a:defRPr sz="7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모던고딕 L" pitchFamily="18" charset="-127"/>
                    <a:ea typeface="Rix모던고딕 L" pitchFamily="18" charset="-127"/>
                  </a:defRPr>
                </a:lvl1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762" b="1" dirty="0">
                    <a:solidFill>
                      <a:srgbClr val="0070C0"/>
                    </a:solidFill>
                    <a:latin typeface="+mj-ea"/>
                    <a:ea typeface="+mj-ea"/>
                    <a:cs typeface="나눔고딕"/>
                  </a:rPr>
                  <a:t>경찰청 상담 </a:t>
                </a:r>
                <a:r>
                  <a:rPr lang="en-US" altLang="ko-KR" sz="762" b="1" dirty="0">
                    <a:solidFill>
                      <a:srgbClr val="0070C0"/>
                    </a:solidFill>
                    <a:latin typeface="+mj-ea"/>
                    <a:ea typeface="+mj-ea"/>
                    <a:cs typeface="나눔고딕"/>
                  </a:rPr>
                  <a:t>APP</a:t>
                </a:r>
              </a:p>
            </p:txBody>
          </p:sp>
        </p:grpSp>
        <p:cxnSp>
          <p:nvCxnSpPr>
            <p:cNvPr id="84" name="직선 연결선 83"/>
            <p:cNvCxnSpPr/>
            <p:nvPr/>
          </p:nvCxnSpPr>
          <p:spPr>
            <a:xfrm>
              <a:off x="4833202" y="4478545"/>
              <a:ext cx="0" cy="58568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5" name="그룹 84"/>
            <p:cNvGrpSpPr/>
            <p:nvPr/>
          </p:nvGrpSpPr>
          <p:grpSpPr>
            <a:xfrm>
              <a:off x="5330589" y="5273976"/>
              <a:ext cx="232186" cy="249419"/>
              <a:chOff x="8994676" y="4067448"/>
              <a:chExt cx="144000" cy="144000"/>
            </a:xfrm>
          </p:grpSpPr>
          <p:sp>
            <p:nvSpPr>
              <p:cNvPr id="86" name="타원 85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87" name="직사각형 86"/>
              <p:cNvSpPr/>
              <p:nvPr/>
            </p:nvSpPr>
            <p:spPr>
              <a:xfrm>
                <a:off x="9048397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88" name="그룹 87"/>
            <p:cNvGrpSpPr/>
            <p:nvPr/>
          </p:nvGrpSpPr>
          <p:grpSpPr>
            <a:xfrm>
              <a:off x="5298661" y="3250158"/>
              <a:ext cx="232186" cy="249419"/>
              <a:chOff x="8994676" y="4067448"/>
              <a:chExt cx="144000" cy="144000"/>
            </a:xfrm>
          </p:grpSpPr>
          <p:sp>
            <p:nvSpPr>
              <p:cNvPr id="89" name="타원 88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90" name="직사각형 89"/>
              <p:cNvSpPr/>
              <p:nvPr/>
            </p:nvSpPr>
            <p:spPr>
              <a:xfrm>
                <a:off x="9048397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3</a:t>
                </a:r>
              </a:p>
            </p:txBody>
          </p:sp>
        </p:grpSp>
        <p:cxnSp>
          <p:nvCxnSpPr>
            <p:cNvPr id="91" name="직선 화살표 연결선 90"/>
            <p:cNvCxnSpPr/>
            <p:nvPr/>
          </p:nvCxnSpPr>
          <p:spPr>
            <a:xfrm>
              <a:off x="5263173" y="4093139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Freeform 796" descr="HW_29"/>
            <p:cNvSpPr>
              <a:spLocks/>
            </p:cNvSpPr>
            <p:nvPr/>
          </p:nvSpPr>
          <p:spPr bwMode="gray">
            <a:xfrm>
              <a:off x="7047692" y="3763163"/>
              <a:ext cx="895923" cy="668659"/>
            </a:xfrm>
            <a:custGeom>
              <a:avLst/>
              <a:gdLst>
                <a:gd name="T0" fmla="*/ 390 w 454"/>
                <a:gd name="T1" fmla="*/ 67 h 286"/>
                <a:gd name="T2" fmla="*/ 294 w 454"/>
                <a:gd name="T3" fmla="*/ 0 h 286"/>
                <a:gd name="T4" fmla="*/ 227 w 454"/>
                <a:gd name="T5" fmla="*/ 23 h 286"/>
                <a:gd name="T6" fmla="*/ 219 w 454"/>
                <a:gd name="T7" fmla="*/ 31 h 286"/>
                <a:gd name="T8" fmla="*/ 166 w 454"/>
                <a:gd name="T9" fmla="*/ 7 h 286"/>
                <a:gd name="T10" fmla="*/ 105 w 454"/>
                <a:gd name="T11" fmla="*/ 56 h 286"/>
                <a:gd name="T12" fmla="*/ 103 w 454"/>
                <a:gd name="T13" fmla="*/ 55 h 286"/>
                <a:gd name="T14" fmla="*/ 1 w 454"/>
                <a:gd name="T15" fmla="*/ 142 h 286"/>
                <a:gd name="T16" fmla="*/ 0 w 454"/>
                <a:gd name="T17" fmla="*/ 152 h 286"/>
                <a:gd name="T18" fmla="*/ 103 w 454"/>
                <a:gd name="T19" fmla="*/ 255 h 286"/>
                <a:gd name="T20" fmla="*/ 150 w 454"/>
                <a:gd name="T21" fmla="*/ 244 h 286"/>
                <a:gd name="T22" fmla="*/ 227 w 454"/>
                <a:gd name="T23" fmla="*/ 285 h 286"/>
                <a:gd name="T24" fmla="*/ 245 w 454"/>
                <a:gd name="T25" fmla="*/ 286 h 286"/>
                <a:gd name="T26" fmla="*/ 355 w 454"/>
                <a:gd name="T27" fmla="*/ 210 h 286"/>
                <a:gd name="T28" fmla="*/ 374 w 454"/>
                <a:gd name="T29" fmla="*/ 212 h 286"/>
                <a:gd name="T30" fmla="*/ 454 w 454"/>
                <a:gd name="T31" fmla="*/ 143 h 286"/>
                <a:gd name="T32" fmla="*/ 454 w 454"/>
                <a:gd name="T33" fmla="*/ 139 h 286"/>
                <a:gd name="T34" fmla="*/ 390 w 454"/>
                <a:gd name="T35" fmla="*/ 67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4" h="286">
                  <a:moveTo>
                    <a:pt x="390" y="67"/>
                  </a:moveTo>
                  <a:cubicBezTo>
                    <a:pt x="379" y="26"/>
                    <a:pt x="340" y="0"/>
                    <a:pt x="294" y="0"/>
                  </a:cubicBezTo>
                  <a:cubicBezTo>
                    <a:pt x="268" y="0"/>
                    <a:pt x="245" y="8"/>
                    <a:pt x="227" y="23"/>
                  </a:cubicBezTo>
                  <a:cubicBezTo>
                    <a:pt x="224" y="25"/>
                    <a:pt x="222" y="28"/>
                    <a:pt x="219" y="31"/>
                  </a:cubicBezTo>
                  <a:cubicBezTo>
                    <a:pt x="207" y="16"/>
                    <a:pt x="188" y="7"/>
                    <a:pt x="166" y="7"/>
                  </a:cubicBezTo>
                  <a:cubicBezTo>
                    <a:pt x="135" y="7"/>
                    <a:pt x="109" y="26"/>
                    <a:pt x="105" y="56"/>
                  </a:cubicBezTo>
                  <a:cubicBezTo>
                    <a:pt x="104" y="56"/>
                    <a:pt x="104" y="55"/>
                    <a:pt x="103" y="55"/>
                  </a:cubicBezTo>
                  <a:cubicBezTo>
                    <a:pt x="50" y="55"/>
                    <a:pt x="6" y="91"/>
                    <a:pt x="1" y="142"/>
                  </a:cubicBezTo>
                  <a:cubicBezTo>
                    <a:pt x="1" y="145"/>
                    <a:pt x="0" y="149"/>
                    <a:pt x="0" y="152"/>
                  </a:cubicBezTo>
                  <a:cubicBezTo>
                    <a:pt x="0" y="209"/>
                    <a:pt x="46" y="255"/>
                    <a:pt x="103" y="255"/>
                  </a:cubicBezTo>
                  <a:cubicBezTo>
                    <a:pt x="120" y="255"/>
                    <a:pt x="136" y="251"/>
                    <a:pt x="150" y="244"/>
                  </a:cubicBezTo>
                  <a:cubicBezTo>
                    <a:pt x="167" y="267"/>
                    <a:pt x="195" y="281"/>
                    <a:pt x="227" y="285"/>
                  </a:cubicBezTo>
                  <a:cubicBezTo>
                    <a:pt x="233" y="286"/>
                    <a:pt x="239" y="286"/>
                    <a:pt x="245" y="286"/>
                  </a:cubicBezTo>
                  <a:cubicBezTo>
                    <a:pt x="299" y="286"/>
                    <a:pt x="344" y="258"/>
                    <a:pt x="355" y="210"/>
                  </a:cubicBezTo>
                  <a:cubicBezTo>
                    <a:pt x="361" y="211"/>
                    <a:pt x="368" y="212"/>
                    <a:pt x="374" y="212"/>
                  </a:cubicBezTo>
                  <a:cubicBezTo>
                    <a:pt x="417" y="212"/>
                    <a:pt x="451" y="182"/>
                    <a:pt x="454" y="143"/>
                  </a:cubicBezTo>
                  <a:cubicBezTo>
                    <a:pt x="454" y="142"/>
                    <a:pt x="454" y="140"/>
                    <a:pt x="454" y="139"/>
                  </a:cubicBezTo>
                  <a:cubicBezTo>
                    <a:pt x="454" y="103"/>
                    <a:pt x="427" y="74"/>
                    <a:pt x="390" y="67"/>
                  </a:cubicBezTo>
                  <a:close/>
                </a:path>
              </a:pathLst>
            </a:custGeom>
            <a:blipFill dpi="0" rotWithShape="1">
              <a:blip r:embed="rId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a:blipFill>
            <a:ln w="63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fontAlgn="auto" latinLnBrk="0"/>
              <a:r>
                <a:rPr lang="en-US" altLang="ko-KR" sz="838" b="1" spc="-3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PSTN</a:t>
              </a:r>
              <a:endParaRPr lang="ko-KR" altLang="en-US" sz="838" b="1" spc="-38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93" name="그룹 92"/>
            <p:cNvGrpSpPr/>
            <p:nvPr/>
          </p:nvGrpSpPr>
          <p:grpSpPr>
            <a:xfrm>
              <a:off x="10180280" y="3703043"/>
              <a:ext cx="830157" cy="927367"/>
              <a:chOff x="2737175" y="8497002"/>
              <a:chExt cx="468052" cy="588948"/>
            </a:xfrm>
          </p:grpSpPr>
          <p:sp>
            <p:nvSpPr>
              <p:cNvPr id="94" name="Oval 1038"/>
              <p:cNvSpPr>
                <a:spLocks noChangeArrowheads="1"/>
              </p:cNvSpPr>
              <p:nvPr/>
            </p:nvSpPr>
            <p:spPr bwMode="gray">
              <a:xfrm>
                <a:off x="2737175" y="8497002"/>
                <a:ext cx="468052" cy="468052"/>
              </a:xfrm>
              <a:prstGeom prst="ellipse">
                <a:avLst/>
              </a:prstGeom>
              <a:solidFill>
                <a:schemeClr val="bg1"/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pic>
            <p:nvPicPr>
              <p:cNvPr id="95" name="Picture 4" descr="C:\Users\KT\Desktop\이미지\긴급신고전화-장비-01-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63201" y="8575311"/>
                <a:ext cx="216000" cy="3114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6" name="Rectangle 1513"/>
              <p:cNvSpPr>
                <a:spLocks noChangeArrowheads="1"/>
              </p:cNvSpPr>
              <p:nvPr/>
            </p:nvSpPr>
            <p:spPr bwMode="auto">
              <a:xfrm>
                <a:off x="2885645" y="9015448"/>
                <a:ext cx="171117" cy="705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762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교환기</a:t>
                </a:r>
              </a:p>
            </p:txBody>
          </p:sp>
        </p:grpSp>
        <p:grpSp>
          <p:nvGrpSpPr>
            <p:cNvPr id="97" name="그룹 96"/>
            <p:cNvGrpSpPr/>
            <p:nvPr/>
          </p:nvGrpSpPr>
          <p:grpSpPr>
            <a:xfrm>
              <a:off x="10237565" y="5055677"/>
              <a:ext cx="686003" cy="670589"/>
              <a:chOff x="7475547" y="3562406"/>
              <a:chExt cx="643128" cy="628677"/>
            </a:xfrm>
          </p:grpSpPr>
          <p:sp>
            <p:nvSpPr>
              <p:cNvPr id="98" name="Oval 1038"/>
              <p:cNvSpPr>
                <a:spLocks noChangeArrowheads="1"/>
              </p:cNvSpPr>
              <p:nvPr/>
            </p:nvSpPr>
            <p:spPr bwMode="gray">
              <a:xfrm>
                <a:off x="7475547" y="3562406"/>
                <a:ext cx="643128" cy="62867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grpSp>
            <p:nvGrpSpPr>
              <p:cNvPr id="99" name="그룹 98"/>
              <p:cNvGrpSpPr/>
              <p:nvPr/>
            </p:nvGrpSpPr>
            <p:grpSpPr>
              <a:xfrm>
                <a:off x="7585014" y="3647550"/>
                <a:ext cx="427360" cy="455215"/>
                <a:chOff x="15030474" y="8580824"/>
                <a:chExt cx="431085" cy="470204"/>
              </a:xfrm>
            </p:grpSpPr>
            <p:pic>
              <p:nvPicPr>
                <p:cNvPr id="100" name="Picture 4"/>
                <p:cNvPicPr>
                  <a:picLocks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1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ea"/>
                    <a:ea typeface="+mj-ea"/>
                  </a:endParaRPr>
                </a:p>
              </p:txBody>
            </p:sp>
          </p:grpSp>
        </p:grpSp>
        <p:sp>
          <p:nvSpPr>
            <p:cNvPr id="102" name="Text Box 31"/>
            <p:cNvSpPr txBox="1">
              <a:spLocks noChangeArrowheads="1"/>
            </p:cNvSpPr>
            <p:nvPr/>
          </p:nvSpPr>
          <p:spPr bwMode="auto">
            <a:xfrm flipH="1">
              <a:off x="10231480" y="5753630"/>
              <a:ext cx="727757" cy="28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762" b="1" dirty="0">
                  <a:solidFill>
                    <a:srgbClr val="00B050"/>
                  </a:solidFill>
                  <a:latin typeface="+mj-ea"/>
                  <a:ea typeface="+mj-ea"/>
                  <a:cs typeface="나눔고딕"/>
                </a:rPr>
                <a:t>110</a:t>
              </a:r>
              <a:r>
                <a:rPr lang="ko-KR" altLang="en-US" sz="762" b="1" dirty="0">
                  <a:solidFill>
                    <a:srgbClr val="00B050"/>
                  </a:solidFill>
                  <a:latin typeface="+mj-ea"/>
                  <a:ea typeface="+mj-ea"/>
                  <a:cs typeface="나눔고딕"/>
                </a:rPr>
                <a:t> 상담 </a:t>
              </a:r>
              <a:r>
                <a:rPr lang="en-US" altLang="ko-KR" sz="762" b="1" dirty="0">
                  <a:solidFill>
                    <a:srgbClr val="00B050"/>
                  </a:solidFill>
                  <a:latin typeface="+mj-ea"/>
                  <a:ea typeface="+mj-ea"/>
                  <a:cs typeface="나눔고딕"/>
                </a:rPr>
                <a:t>APP</a:t>
              </a:r>
            </a:p>
          </p:txBody>
        </p:sp>
        <p:cxnSp>
          <p:nvCxnSpPr>
            <p:cNvPr id="103" name="직선 연결선 102"/>
            <p:cNvCxnSpPr/>
            <p:nvPr/>
          </p:nvCxnSpPr>
          <p:spPr>
            <a:xfrm>
              <a:off x="10580466" y="4478545"/>
              <a:ext cx="0" cy="58568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 Box 31"/>
            <p:cNvSpPr txBox="1">
              <a:spLocks noChangeArrowheads="1"/>
            </p:cNvSpPr>
            <p:nvPr/>
          </p:nvSpPr>
          <p:spPr bwMode="auto">
            <a:xfrm>
              <a:off x="10151373" y="3481578"/>
              <a:ext cx="2302279" cy="249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90000"/>
                </a:lnSpc>
              </a:pPr>
              <a:r>
                <a:rPr lang="ko-KR" altLang="en-US" sz="800" b="1" dirty="0" err="1">
                  <a:solidFill>
                    <a:srgbClr val="0070C0"/>
                  </a:solidFill>
                  <a:latin typeface="+mj-ea"/>
                  <a:ea typeface="+mj-ea"/>
                  <a:cs typeface="나눔고딕"/>
                </a:rPr>
                <a:t>최초신고인</a:t>
              </a:r>
              <a:r>
                <a:rPr lang="ko-KR" altLang="en-US" sz="800" b="1" dirty="0">
                  <a:solidFill>
                    <a:srgbClr val="0070C0"/>
                  </a:solidFill>
                  <a:latin typeface="+mj-ea"/>
                  <a:ea typeface="+mj-ea"/>
                  <a:cs typeface="나눔고딕"/>
                </a:rPr>
                <a:t> 발신번호로 호 </a:t>
              </a:r>
              <a:r>
                <a:rPr lang="ko-KR" altLang="en-US" sz="800" b="1" dirty="0" err="1">
                  <a:solidFill>
                    <a:srgbClr val="0070C0"/>
                  </a:solidFill>
                  <a:latin typeface="+mj-ea"/>
                  <a:ea typeface="+mj-ea"/>
                  <a:cs typeface="나눔고딕"/>
                </a:rPr>
                <a:t>인입</a:t>
              </a:r>
              <a:endParaRPr lang="en-US" altLang="ko-KR" sz="800" b="1" dirty="0">
                <a:solidFill>
                  <a:srgbClr val="0070C0"/>
                </a:solidFill>
                <a:latin typeface="+mj-ea"/>
                <a:ea typeface="+mj-ea"/>
                <a:cs typeface="나눔고딕"/>
              </a:endParaRPr>
            </a:p>
            <a:p>
              <a:pPr algn="ctr" latinLnBrk="0">
                <a:lnSpc>
                  <a:spcPct val="90000"/>
                </a:lnSpc>
              </a:pPr>
              <a:r>
                <a:rPr lang="en-US" altLang="ko-KR" sz="914" b="1" dirty="0">
                  <a:solidFill>
                    <a:srgbClr val="C00000"/>
                  </a:solidFill>
                  <a:latin typeface="+mj-ea"/>
                  <a:ea typeface="+mj-ea"/>
                  <a:cs typeface="나눔고딕"/>
                </a:rPr>
                <a:t>(031-240-5000)</a:t>
              </a:r>
            </a:p>
          </p:txBody>
        </p:sp>
        <p:sp>
          <p:nvSpPr>
            <p:cNvPr id="105" name="Rectangle 1513"/>
            <p:cNvSpPr>
              <a:spLocks noChangeArrowheads="1"/>
            </p:cNvSpPr>
            <p:nvPr/>
          </p:nvSpPr>
          <p:spPr bwMode="auto">
            <a:xfrm>
              <a:off x="10823592" y="3235756"/>
              <a:ext cx="741886" cy="1220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rnd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08080"/>
                </a:buClr>
              </a:pPr>
              <a:r>
                <a:rPr lang="ko-KR" altLang="en-US" sz="838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콜센터 호 연결</a:t>
              </a:r>
            </a:p>
          </p:txBody>
        </p:sp>
        <p:grpSp>
          <p:nvGrpSpPr>
            <p:cNvPr id="106" name="그룹 105"/>
            <p:cNvGrpSpPr/>
            <p:nvPr/>
          </p:nvGrpSpPr>
          <p:grpSpPr>
            <a:xfrm>
              <a:off x="9923769" y="3391459"/>
              <a:ext cx="232186" cy="249419"/>
              <a:chOff x="8994676" y="4067448"/>
              <a:chExt cx="144000" cy="144000"/>
            </a:xfrm>
          </p:grpSpPr>
          <p:sp>
            <p:nvSpPr>
              <p:cNvPr id="107" name="타원 106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108" name="직사각형 107"/>
              <p:cNvSpPr/>
              <p:nvPr/>
            </p:nvSpPr>
            <p:spPr>
              <a:xfrm>
                <a:off x="9048397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4</a:t>
                </a:r>
              </a:p>
            </p:txBody>
          </p:sp>
        </p:grpSp>
        <p:sp>
          <p:nvSpPr>
            <p:cNvPr id="109" name="자유형 108"/>
            <p:cNvSpPr/>
            <p:nvPr/>
          </p:nvSpPr>
          <p:spPr>
            <a:xfrm>
              <a:off x="2718816" y="4539489"/>
              <a:ext cx="1712299" cy="596053"/>
            </a:xfrm>
            <a:custGeom>
              <a:avLst/>
              <a:gdLst>
                <a:gd name="connsiteX0" fmla="*/ 0 w 1605280"/>
                <a:gd name="connsiteY0" fmla="*/ 0 h 558800"/>
                <a:gd name="connsiteX1" fmla="*/ 975360 w 1605280"/>
                <a:gd name="connsiteY1" fmla="*/ 0 h 558800"/>
                <a:gd name="connsiteX2" fmla="*/ 1605280 w 1605280"/>
                <a:gd name="connsiteY2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5280" h="558800">
                  <a:moveTo>
                    <a:pt x="0" y="0"/>
                  </a:moveTo>
                  <a:lnTo>
                    <a:pt x="975360" y="0"/>
                  </a:lnTo>
                  <a:lnTo>
                    <a:pt x="1605280" y="558800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sp>
          <p:nvSpPr>
            <p:cNvPr id="110" name="자유형 109"/>
            <p:cNvSpPr/>
            <p:nvPr/>
          </p:nvSpPr>
          <p:spPr>
            <a:xfrm>
              <a:off x="5319776" y="3715851"/>
              <a:ext cx="4681728" cy="1484715"/>
            </a:xfrm>
            <a:custGeom>
              <a:avLst/>
              <a:gdLst>
                <a:gd name="connsiteX0" fmla="*/ 20320 w 4389120"/>
                <a:gd name="connsiteY0" fmla="*/ 1391920 h 1391920"/>
                <a:gd name="connsiteX1" fmla="*/ 0 w 4389120"/>
                <a:gd name="connsiteY1" fmla="*/ 213360 h 1391920"/>
                <a:gd name="connsiteX2" fmla="*/ 883920 w 4389120"/>
                <a:gd name="connsiteY2" fmla="*/ 0 h 1391920"/>
                <a:gd name="connsiteX3" fmla="*/ 4389120 w 4389120"/>
                <a:gd name="connsiteY3" fmla="*/ 20320 h 139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9120" h="1391920">
                  <a:moveTo>
                    <a:pt x="20320" y="1391920"/>
                  </a:moveTo>
                  <a:lnTo>
                    <a:pt x="0" y="213360"/>
                  </a:lnTo>
                  <a:lnTo>
                    <a:pt x="883920" y="0"/>
                  </a:lnTo>
                  <a:lnTo>
                    <a:pt x="4389120" y="20320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prstDash val="sys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sp>
          <p:nvSpPr>
            <p:cNvPr id="111" name="Text Box 31"/>
            <p:cNvSpPr txBox="1">
              <a:spLocks noChangeArrowheads="1"/>
            </p:cNvSpPr>
            <p:nvPr/>
          </p:nvSpPr>
          <p:spPr bwMode="auto">
            <a:xfrm>
              <a:off x="5446682" y="5613372"/>
              <a:ext cx="2755825" cy="2467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경기남부지방경찰청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  <a:p>
              <a:pPr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민원상담 후 </a:t>
              </a:r>
              <a:r>
                <a:rPr lang="ko-KR" altLang="en-US" sz="762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권익위</a:t>
              </a:r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(110)</a:t>
              </a:r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로 이관 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</p:txBody>
        </p:sp>
        <p:sp>
          <p:nvSpPr>
            <p:cNvPr id="112" name="모서리가 둥근 직사각형 111"/>
            <p:cNvSpPr/>
            <p:nvPr/>
          </p:nvSpPr>
          <p:spPr>
            <a:xfrm>
              <a:off x="11297952" y="4821316"/>
              <a:ext cx="1530627" cy="325181"/>
            </a:xfrm>
            <a:prstGeom prst="roundRect">
              <a:avLst>
                <a:gd name="adj" fmla="val 6495"/>
              </a:avLst>
            </a:prstGeom>
            <a:solidFill>
              <a:schemeClr val="bg1"/>
            </a:solidFill>
            <a:ln w="6350" cap="flat" cmpd="sng" algn="ctr">
              <a:solidFill>
                <a:srgbClr val="92B1D6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indent="-141147" algn="ctr" defTabSz="695512" fontAlgn="ctr"/>
              <a:r>
                <a:rPr lang="ko-KR" altLang="en-US" sz="838" b="1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상담안내 </a:t>
              </a:r>
              <a:r>
                <a:rPr lang="en-US" altLang="ko-KR" sz="838" b="1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(</a:t>
              </a:r>
              <a:r>
                <a:rPr lang="ko-KR" altLang="en-US" sz="838" b="1" kern="0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자체종결</a:t>
              </a:r>
              <a:r>
                <a:rPr lang="en-US" altLang="ko-KR" sz="838" b="1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)</a:t>
              </a:r>
              <a:endParaRPr lang="ko-KR" altLang="en-US" sz="838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endParaRPr>
            </a:p>
          </p:txBody>
        </p:sp>
        <p:sp>
          <p:nvSpPr>
            <p:cNvPr id="113" name="모서리가 둥근 직사각형 112"/>
            <p:cNvSpPr/>
            <p:nvPr/>
          </p:nvSpPr>
          <p:spPr>
            <a:xfrm>
              <a:off x="11297952" y="5247398"/>
              <a:ext cx="1530627" cy="325181"/>
            </a:xfrm>
            <a:prstGeom prst="roundRect">
              <a:avLst>
                <a:gd name="adj" fmla="val 6495"/>
              </a:avLst>
            </a:prstGeom>
            <a:solidFill>
              <a:schemeClr val="bg1"/>
            </a:solidFill>
            <a:ln w="6350" cap="flat" cmpd="sng" algn="ctr">
              <a:solidFill>
                <a:srgbClr val="92B1D6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indent="-141147" algn="ctr" defTabSz="695512" fontAlgn="ctr"/>
              <a:r>
                <a:rPr lang="ko-KR" altLang="en-US" sz="838" b="1" kern="0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호연결</a:t>
              </a:r>
              <a:endParaRPr lang="ko-KR" altLang="en-US" sz="838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endParaRPr>
            </a:p>
          </p:txBody>
        </p:sp>
        <p:grpSp>
          <p:nvGrpSpPr>
            <p:cNvPr id="114" name="그룹 113"/>
            <p:cNvGrpSpPr/>
            <p:nvPr/>
          </p:nvGrpSpPr>
          <p:grpSpPr>
            <a:xfrm>
              <a:off x="13694165" y="5139058"/>
              <a:ext cx="515405" cy="503824"/>
              <a:chOff x="7475547" y="3562406"/>
              <a:chExt cx="643128" cy="628677"/>
            </a:xfrm>
          </p:grpSpPr>
          <p:sp>
            <p:nvSpPr>
              <p:cNvPr id="115" name="Oval 1038"/>
              <p:cNvSpPr>
                <a:spLocks noChangeArrowheads="1"/>
              </p:cNvSpPr>
              <p:nvPr/>
            </p:nvSpPr>
            <p:spPr bwMode="gray">
              <a:xfrm>
                <a:off x="7475547" y="3562406"/>
                <a:ext cx="643128" cy="62867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grpSp>
            <p:nvGrpSpPr>
              <p:cNvPr id="116" name="그룹 115"/>
              <p:cNvGrpSpPr/>
              <p:nvPr/>
            </p:nvGrpSpPr>
            <p:grpSpPr>
              <a:xfrm>
                <a:off x="7585014" y="3647550"/>
                <a:ext cx="427360" cy="455215"/>
                <a:chOff x="15030474" y="8580824"/>
                <a:chExt cx="431085" cy="470204"/>
              </a:xfrm>
            </p:grpSpPr>
            <p:pic>
              <p:nvPicPr>
                <p:cNvPr id="117" name="Picture 4"/>
                <p:cNvPicPr>
                  <a:picLocks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8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ea"/>
                    <a:ea typeface="+mj-ea"/>
                  </a:endParaRPr>
                </a:p>
              </p:txBody>
            </p:sp>
          </p:grpSp>
        </p:grpSp>
        <p:cxnSp>
          <p:nvCxnSpPr>
            <p:cNvPr id="119" name="직선 화살표 연결선 118"/>
            <p:cNvCxnSpPr/>
            <p:nvPr/>
          </p:nvCxnSpPr>
          <p:spPr>
            <a:xfrm>
              <a:off x="12861090" y="5390970"/>
              <a:ext cx="69358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 Box 31"/>
            <p:cNvSpPr txBox="1">
              <a:spLocks noChangeArrowheads="1"/>
            </p:cNvSpPr>
            <p:nvPr/>
          </p:nvSpPr>
          <p:spPr bwMode="auto">
            <a:xfrm flipH="1">
              <a:off x="14019013" y="5562749"/>
              <a:ext cx="601452" cy="193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762" b="1" dirty="0" err="1">
                  <a:solidFill>
                    <a:schemeClr val="tx1"/>
                  </a:solidFill>
                  <a:latin typeface="+mj-ea"/>
                  <a:ea typeface="+mj-ea"/>
                  <a:cs typeface="나눔고딕"/>
                </a:rPr>
                <a:t>타기관</a:t>
              </a:r>
              <a:endParaRPr lang="en-US" altLang="ko-KR" sz="762" b="1" dirty="0">
                <a:solidFill>
                  <a:schemeClr val="tx1"/>
                </a:solidFill>
                <a:latin typeface="+mj-ea"/>
                <a:ea typeface="+mj-ea"/>
                <a:cs typeface="나눔고딕"/>
              </a:endParaRPr>
            </a:p>
          </p:txBody>
        </p:sp>
        <p:sp>
          <p:nvSpPr>
            <p:cNvPr id="121" name="모서리가 둥근 직사각형 120"/>
            <p:cNvSpPr/>
            <p:nvPr/>
          </p:nvSpPr>
          <p:spPr>
            <a:xfrm>
              <a:off x="11297952" y="5677019"/>
              <a:ext cx="1530627" cy="325181"/>
            </a:xfrm>
            <a:prstGeom prst="roundRect">
              <a:avLst>
                <a:gd name="adj" fmla="val 6495"/>
              </a:avLst>
            </a:prstGeom>
            <a:solidFill>
              <a:schemeClr val="bg1"/>
            </a:solidFill>
            <a:ln w="6350" cap="flat" cmpd="sng" algn="ctr">
              <a:solidFill>
                <a:srgbClr val="92B1D6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indent="-141147" algn="ctr" defTabSz="695512" fontAlgn="ctr"/>
              <a:r>
                <a:rPr lang="ko-KR" altLang="en-US" sz="838" b="1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긴급신고</a:t>
              </a:r>
            </a:p>
          </p:txBody>
        </p:sp>
        <p:grpSp>
          <p:nvGrpSpPr>
            <p:cNvPr id="122" name="그룹 121"/>
            <p:cNvGrpSpPr/>
            <p:nvPr/>
          </p:nvGrpSpPr>
          <p:grpSpPr>
            <a:xfrm>
              <a:off x="12524588" y="6590779"/>
              <a:ext cx="1257305" cy="503824"/>
              <a:chOff x="10543948" y="4347936"/>
              <a:chExt cx="1178723" cy="472335"/>
            </a:xfrm>
          </p:grpSpPr>
          <p:grpSp>
            <p:nvGrpSpPr>
              <p:cNvPr id="123" name="그룹 122"/>
              <p:cNvGrpSpPr/>
              <p:nvPr/>
            </p:nvGrpSpPr>
            <p:grpSpPr>
              <a:xfrm>
                <a:off x="10543948" y="4347936"/>
                <a:ext cx="483192" cy="472335"/>
                <a:chOff x="7475547" y="3562406"/>
                <a:chExt cx="643128" cy="628677"/>
              </a:xfrm>
            </p:grpSpPr>
            <p:sp>
              <p:nvSpPr>
                <p:cNvPr id="125" name="Oval 1038"/>
                <p:cNvSpPr>
                  <a:spLocks noChangeArrowheads="1"/>
                </p:cNvSpPr>
                <p:nvPr/>
              </p:nvSpPr>
              <p:spPr bwMode="gray">
                <a:xfrm>
                  <a:off x="7475547" y="3562406"/>
                  <a:ext cx="643128" cy="628677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534" spc="-38">
                    <a:latin typeface="+mj-ea"/>
                    <a:ea typeface="+mj-ea"/>
                  </a:endParaRPr>
                </a:p>
              </p:txBody>
            </p:sp>
            <p:grpSp>
              <p:nvGrpSpPr>
                <p:cNvPr id="126" name="그룹 125"/>
                <p:cNvGrpSpPr/>
                <p:nvPr/>
              </p:nvGrpSpPr>
              <p:grpSpPr>
                <a:xfrm>
                  <a:off x="7585014" y="3647550"/>
                  <a:ext cx="427360" cy="455215"/>
                  <a:chOff x="15030474" y="8580824"/>
                  <a:chExt cx="431085" cy="470204"/>
                </a:xfrm>
              </p:grpSpPr>
              <p:pic>
                <p:nvPicPr>
                  <p:cNvPr id="127" name="Picture 4"/>
                  <p:cNvPicPr>
                    <a:picLocks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5030474" y="8580824"/>
                    <a:ext cx="431085" cy="3297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8" name="Freeform 7"/>
                  <p:cNvSpPr>
                    <a:spLocks noChangeAspect="1" noEditPoints="1"/>
                  </p:cNvSpPr>
                  <p:nvPr/>
                </p:nvSpPr>
                <p:spPr bwMode="auto">
                  <a:xfrm>
                    <a:off x="15065956" y="8840573"/>
                    <a:ext cx="377236" cy="210455"/>
                  </a:xfrm>
                  <a:custGeom>
                    <a:avLst/>
                    <a:gdLst>
                      <a:gd name="T0" fmla="*/ 5749 w 6098"/>
                      <a:gd name="T1" fmla="*/ 2735 h 3402"/>
                      <a:gd name="T2" fmla="*/ 5835 w 6098"/>
                      <a:gd name="T3" fmla="*/ 2794 h 3402"/>
                      <a:gd name="T4" fmla="*/ 5562 w 6098"/>
                      <a:gd name="T5" fmla="*/ 2726 h 3402"/>
                      <a:gd name="T6" fmla="*/ 5608 w 6098"/>
                      <a:gd name="T7" fmla="*/ 2803 h 3402"/>
                      <a:gd name="T8" fmla="*/ 5377 w 6098"/>
                      <a:gd name="T9" fmla="*/ 2724 h 3402"/>
                      <a:gd name="T10" fmla="*/ 5377 w 6098"/>
                      <a:gd name="T11" fmla="*/ 2807 h 3402"/>
                      <a:gd name="T12" fmla="*/ 5377 w 6098"/>
                      <a:gd name="T13" fmla="*/ 2724 h 3402"/>
                      <a:gd name="T14" fmla="*/ 1571 w 6098"/>
                      <a:gd name="T15" fmla="*/ 2507 h 3402"/>
                      <a:gd name="T16" fmla="*/ 2519 w 6098"/>
                      <a:gd name="T17" fmla="*/ 1247 h 3402"/>
                      <a:gd name="T18" fmla="*/ 2382 w 6098"/>
                      <a:gd name="T19" fmla="*/ 2108 h 3402"/>
                      <a:gd name="T20" fmla="*/ 2485 w 6098"/>
                      <a:gd name="T21" fmla="*/ 1388 h 3402"/>
                      <a:gd name="T22" fmla="*/ 5871 w 6098"/>
                      <a:gd name="T23" fmla="*/ 924 h 3402"/>
                      <a:gd name="T24" fmla="*/ 5943 w 6098"/>
                      <a:gd name="T25" fmla="*/ 2291 h 3402"/>
                      <a:gd name="T26" fmla="*/ 3492 w 6098"/>
                      <a:gd name="T27" fmla="*/ 3402 h 3402"/>
                      <a:gd name="T28" fmla="*/ 3369 w 6098"/>
                      <a:gd name="T29" fmla="*/ 2881 h 3402"/>
                      <a:gd name="T30" fmla="*/ 3145 w 6098"/>
                      <a:gd name="T31" fmla="*/ 2489 h 3402"/>
                      <a:gd name="T32" fmla="*/ 2903 w 6098"/>
                      <a:gd name="T33" fmla="*/ 2354 h 3402"/>
                      <a:gd name="T34" fmla="*/ 2498 w 6098"/>
                      <a:gd name="T35" fmla="*/ 1096 h 3402"/>
                      <a:gd name="T36" fmla="*/ 4187 w 6098"/>
                      <a:gd name="T37" fmla="*/ 1096 h 3402"/>
                      <a:gd name="T38" fmla="*/ 1903 w 6098"/>
                      <a:gd name="T39" fmla="*/ 155 h 3402"/>
                      <a:gd name="T40" fmla="*/ 2190 w 6098"/>
                      <a:gd name="T41" fmla="*/ 292 h 3402"/>
                      <a:gd name="T42" fmla="*/ 2330 w 6098"/>
                      <a:gd name="T43" fmla="*/ 467 h 3402"/>
                      <a:gd name="T44" fmla="*/ 2410 w 6098"/>
                      <a:gd name="T45" fmla="*/ 948 h 3402"/>
                      <a:gd name="T46" fmla="*/ 2400 w 6098"/>
                      <a:gd name="T47" fmla="*/ 1177 h 3402"/>
                      <a:gd name="T48" fmla="*/ 2369 w 6098"/>
                      <a:gd name="T49" fmla="*/ 1397 h 3402"/>
                      <a:gd name="T50" fmla="*/ 2230 w 6098"/>
                      <a:gd name="T51" fmla="*/ 1692 h 3402"/>
                      <a:gd name="T52" fmla="*/ 2125 w 6098"/>
                      <a:gd name="T53" fmla="*/ 1912 h 3402"/>
                      <a:gd name="T54" fmla="*/ 2029 w 6098"/>
                      <a:gd name="T55" fmla="*/ 2169 h 3402"/>
                      <a:gd name="T56" fmla="*/ 1844 w 6098"/>
                      <a:gd name="T57" fmla="*/ 2487 h 3402"/>
                      <a:gd name="T58" fmla="*/ 2018 w 6098"/>
                      <a:gd name="T59" fmla="*/ 2535 h 3402"/>
                      <a:gd name="T60" fmla="*/ 2171 w 6098"/>
                      <a:gd name="T61" fmla="*/ 2714 h 3402"/>
                      <a:gd name="T62" fmla="*/ 2225 w 6098"/>
                      <a:gd name="T63" fmla="*/ 2391 h 3402"/>
                      <a:gd name="T64" fmla="*/ 2247 w 6098"/>
                      <a:gd name="T65" fmla="*/ 2136 h 3402"/>
                      <a:gd name="T66" fmla="*/ 2262 w 6098"/>
                      <a:gd name="T67" fmla="*/ 2121 h 3402"/>
                      <a:gd name="T68" fmla="*/ 2633 w 6098"/>
                      <a:gd name="T69" fmla="*/ 2321 h 3402"/>
                      <a:gd name="T70" fmla="*/ 2890 w 6098"/>
                      <a:gd name="T71" fmla="*/ 2428 h 3402"/>
                      <a:gd name="T72" fmla="*/ 3084 w 6098"/>
                      <a:gd name="T73" fmla="*/ 2631 h 3402"/>
                      <a:gd name="T74" fmla="*/ 3297 w 6098"/>
                      <a:gd name="T75" fmla="*/ 3262 h 3402"/>
                      <a:gd name="T76" fmla="*/ 46 w 6098"/>
                      <a:gd name="T77" fmla="*/ 3173 h 3402"/>
                      <a:gd name="T78" fmla="*/ 286 w 6098"/>
                      <a:gd name="T79" fmla="*/ 2544 h 3402"/>
                      <a:gd name="T80" fmla="*/ 528 w 6098"/>
                      <a:gd name="T81" fmla="*/ 2378 h 3402"/>
                      <a:gd name="T82" fmla="*/ 761 w 6098"/>
                      <a:gd name="T83" fmla="*/ 2293 h 3402"/>
                      <a:gd name="T84" fmla="*/ 1070 w 6098"/>
                      <a:gd name="T85" fmla="*/ 2129 h 3402"/>
                      <a:gd name="T86" fmla="*/ 1087 w 6098"/>
                      <a:gd name="T87" fmla="*/ 2337 h 3402"/>
                      <a:gd name="T88" fmla="*/ 1133 w 6098"/>
                      <a:gd name="T89" fmla="*/ 2711 h 3402"/>
                      <a:gd name="T90" fmla="*/ 1330 w 6098"/>
                      <a:gd name="T91" fmla="*/ 2511 h 3402"/>
                      <a:gd name="T92" fmla="*/ 1430 w 6098"/>
                      <a:gd name="T93" fmla="*/ 2480 h 3402"/>
                      <a:gd name="T94" fmla="*/ 1489 w 6098"/>
                      <a:gd name="T95" fmla="*/ 2506 h 3402"/>
                      <a:gd name="T96" fmla="*/ 1497 w 6098"/>
                      <a:gd name="T97" fmla="*/ 2509 h 3402"/>
                      <a:gd name="T98" fmla="*/ 1330 w 6098"/>
                      <a:gd name="T99" fmla="*/ 2260 h 3402"/>
                      <a:gd name="T100" fmla="*/ 1192 w 6098"/>
                      <a:gd name="T101" fmla="*/ 1936 h 3402"/>
                      <a:gd name="T102" fmla="*/ 1096 w 6098"/>
                      <a:gd name="T103" fmla="*/ 1681 h 3402"/>
                      <a:gd name="T104" fmla="*/ 970 w 6098"/>
                      <a:gd name="T105" fmla="*/ 1391 h 3402"/>
                      <a:gd name="T106" fmla="*/ 946 w 6098"/>
                      <a:gd name="T107" fmla="*/ 1173 h 3402"/>
                      <a:gd name="T108" fmla="*/ 965 w 6098"/>
                      <a:gd name="T109" fmla="*/ 946 h 3402"/>
                      <a:gd name="T110" fmla="*/ 968 w 6098"/>
                      <a:gd name="T111" fmla="*/ 606 h 3402"/>
                      <a:gd name="T112" fmla="*/ 1140 w 6098"/>
                      <a:gd name="T113" fmla="*/ 312 h 3402"/>
                      <a:gd name="T114" fmla="*/ 1430 w 6098"/>
                      <a:gd name="T115" fmla="*/ 109 h 3402"/>
                      <a:gd name="T116" fmla="*/ 1548 w 6098"/>
                      <a:gd name="T117" fmla="*/ 116 h 3402"/>
                      <a:gd name="T118" fmla="*/ 1624 w 6098"/>
                      <a:gd name="T119" fmla="*/ 99 h 3402"/>
                      <a:gd name="T120" fmla="*/ 1711 w 6098"/>
                      <a:gd name="T121" fmla="*/ 25 h 34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6098" h="3402">
                        <a:moveTo>
                          <a:pt x="4511" y="2727"/>
                        </a:moveTo>
                        <a:lnTo>
                          <a:pt x="4511" y="2801"/>
                        </a:lnTo>
                        <a:lnTo>
                          <a:pt x="5192" y="2801"/>
                        </a:lnTo>
                        <a:lnTo>
                          <a:pt x="5192" y="2727"/>
                        </a:lnTo>
                        <a:lnTo>
                          <a:pt x="4511" y="2727"/>
                        </a:lnTo>
                        <a:close/>
                        <a:moveTo>
                          <a:pt x="5793" y="2724"/>
                        </a:moveTo>
                        <a:lnTo>
                          <a:pt x="5769" y="2726"/>
                        </a:lnTo>
                        <a:lnTo>
                          <a:pt x="5749" y="2735"/>
                        </a:lnTo>
                        <a:lnTo>
                          <a:pt x="5736" y="2748"/>
                        </a:lnTo>
                        <a:lnTo>
                          <a:pt x="5730" y="2764"/>
                        </a:lnTo>
                        <a:lnTo>
                          <a:pt x="5736" y="2781"/>
                        </a:lnTo>
                        <a:lnTo>
                          <a:pt x="5749" y="2794"/>
                        </a:lnTo>
                        <a:lnTo>
                          <a:pt x="5769" y="2803"/>
                        </a:lnTo>
                        <a:lnTo>
                          <a:pt x="5793" y="2807"/>
                        </a:lnTo>
                        <a:lnTo>
                          <a:pt x="5817" y="2803"/>
                        </a:lnTo>
                        <a:lnTo>
                          <a:pt x="5835" y="2794"/>
                        </a:lnTo>
                        <a:lnTo>
                          <a:pt x="5848" y="2781"/>
                        </a:lnTo>
                        <a:lnTo>
                          <a:pt x="5854" y="2764"/>
                        </a:lnTo>
                        <a:lnTo>
                          <a:pt x="5848" y="2748"/>
                        </a:lnTo>
                        <a:lnTo>
                          <a:pt x="5835" y="2735"/>
                        </a:lnTo>
                        <a:lnTo>
                          <a:pt x="5817" y="2726"/>
                        </a:lnTo>
                        <a:lnTo>
                          <a:pt x="5793" y="2724"/>
                        </a:lnTo>
                        <a:close/>
                        <a:moveTo>
                          <a:pt x="5586" y="2724"/>
                        </a:moveTo>
                        <a:lnTo>
                          <a:pt x="5562" y="2726"/>
                        </a:lnTo>
                        <a:lnTo>
                          <a:pt x="5542" y="2735"/>
                        </a:lnTo>
                        <a:lnTo>
                          <a:pt x="5529" y="2748"/>
                        </a:lnTo>
                        <a:lnTo>
                          <a:pt x="5523" y="2764"/>
                        </a:lnTo>
                        <a:lnTo>
                          <a:pt x="5529" y="2781"/>
                        </a:lnTo>
                        <a:lnTo>
                          <a:pt x="5542" y="2794"/>
                        </a:lnTo>
                        <a:lnTo>
                          <a:pt x="5562" y="2803"/>
                        </a:lnTo>
                        <a:lnTo>
                          <a:pt x="5586" y="2807"/>
                        </a:lnTo>
                        <a:lnTo>
                          <a:pt x="5608" y="2803"/>
                        </a:lnTo>
                        <a:lnTo>
                          <a:pt x="5628" y="2794"/>
                        </a:lnTo>
                        <a:lnTo>
                          <a:pt x="5641" y="2781"/>
                        </a:lnTo>
                        <a:lnTo>
                          <a:pt x="5647" y="2764"/>
                        </a:lnTo>
                        <a:lnTo>
                          <a:pt x="5641" y="2748"/>
                        </a:lnTo>
                        <a:lnTo>
                          <a:pt x="5628" y="2735"/>
                        </a:lnTo>
                        <a:lnTo>
                          <a:pt x="5608" y="2726"/>
                        </a:lnTo>
                        <a:lnTo>
                          <a:pt x="5586" y="2724"/>
                        </a:lnTo>
                        <a:close/>
                        <a:moveTo>
                          <a:pt x="5377" y="2724"/>
                        </a:moveTo>
                        <a:lnTo>
                          <a:pt x="5353" y="2726"/>
                        </a:lnTo>
                        <a:lnTo>
                          <a:pt x="5335" y="2735"/>
                        </a:lnTo>
                        <a:lnTo>
                          <a:pt x="5322" y="2748"/>
                        </a:lnTo>
                        <a:lnTo>
                          <a:pt x="5316" y="2764"/>
                        </a:lnTo>
                        <a:lnTo>
                          <a:pt x="5322" y="2781"/>
                        </a:lnTo>
                        <a:lnTo>
                          <a:pt x="5335" y="2794"/>
                        </a:lnTo>
                        <a:lnTo>
                          <a:pt x="5353" y="2803"/>
                        </a:lnTo>
                        <a:lnTo>
                          <a:pt x="5377" y="2807"/>
                        </a:lnTo>
                        <a:lnTo>
                          <a:pt x="5401" y="2803"/>
                        </a:lnTo>
                        <a:lnTo>
                          <a:pt x="5422" y="2794"/>
                        </a:lnTo>
                        <a:lnTo>
                          <a:pt x="5434" y="2781"/>
                        </a:lnTo>
                        <a:lnTo>
                          <a:pt x="5438" y="2764"/>
                        </a:lnTo>
                        <a:lnTo>
                          <a:pt x="5434" y="2748"/>
                        </a:lnTo>
                        <a:lnTo>
                          <a:pt x="5422" y="2735"/>
                        </a:lnTo>
                        <a:lnTo>
                          <a:pt x="5401" y="2726"/>
                        </a:lnTo>
                        <a:lnTo>
                          <a:pt x="5377" y="2724"/>
                        </a:lnTo>
                        <a:close/>
                        <a:moveTo>
                          <a:pt x="1556" y="2493"/>
                        </a:moveTo>
                        <a:lnTo>
                          <a:pt x="1556" y="2493"/>
                        </a:lnTo>
                        <a:lnTo>
                          <a:pt x="1558" y="2495"/>
                        </a:lnTo>
                        <a:lnTo>
                          <a:pt x="1558" y="2495"/>
                        </a:lnTo>
                        <a:lnTo>
                          <a:pt x="1560" y="2496"/>
                        </a:lnTo>
                        <a:lnTo>
                          <a:pt x="1561" y="2498"/>
                        </a:lnTo>
                        <a:lnTo>
                          <a:pt x="1565" y="2502"/>
                        </a:lnTo>
                        <a:lnTo>
                          <a:pt x="1571" y="2507"/>
                        </a:lnTo>
                        <a:lnTo>
                          <a:pt x="1571" y="2502"/>
                        </a:lnTo>
                        <a:lnTo>
                          <a:pt x="1569" y="2498"/>
                        </a:lnTo>
                        <a:lnTo>
                          <a:pt x="1565" y="2496"/>
                        </a:lnTo>
                        <a:lnTo>
                          <a:pt x="1563" y="2495"/>
                        </a:lnTo>
                        <a:lnTo>
                          <a:pt x="1560" y="2495"/>
                        </a:lnTo>
                        <a:lnTo>
                          <a:pt x="1558" y="2493"/>
                        </a:lnTo>
                        <a:lnTo>
                          <a:pt x="1556" y="2493"/>
                        </a:lnTo>
                        <a:close/>
                        <a:moveTo>
                          <a:pt x="2519" y="1247"/>
                        </a:moveTo>
                        <a:lnTo>
                          <a:pt x="3873" y="1247"/>
                        </a:lnTo>
                        <a:lnTo>
                          <a:pt x="3873" y="2275"/>
                        </a:lnTo>
                        <a:lnTo>
                          <a:pt x="2690" y="2275"/>
                        </a:lnTo>
                        <a:lnTo>
                          <a:pt x="2615" y="2243"/>
                        </a:lnTo>
                        <a:lnTo>
                          <a:pt x="2539" y="2206"/>
                        </a:lnTo>
                        <a:lnTo>
                          <a:pt x="2467" y="2167"/>
                        </a:lnTo>
                        <a:lnTo>
                          <a:pt x="2404" y="2125"/>
                        </a:lnTo>
                        <a:lnTo>
                          <a:pt x="2382" y="2108"/>
                        </a:lnTo>
                        <a:lnTo>
                          <a:pt x="2382" y="1596"/>
                        </a:lnTo>
                        <a:lnTo>
                          <a:pt x="2400" y="1572"/>
                        </a:lnTo>
                        <a:lnTo>
                          <a:pt x="2419" y="1546"/>
                        </a:lnTo>
                        <a:lnTo>
                          <a:pt x="2435" y="1515"/>
                        </a:lnTo>
                        <a:lnTo>
                          <a:pt x="2450" y="1482"/>
                        </a:lnTo>
                        <a:lnTo>
                          <a:pt x="2463" y="1448"/>
                        </a:lnTo>
                        <a:lnTo>
                          <a:pt x="2474" y="1417"/>
                        </a:lnTo>
                        <a:lnTo>
                          <a:pt x="2485" y="1388"/>
                        </a:lnTo>
                        <a:lnTo>
                          <a:pt x="2493" y="1362"/>
                        </a:lnTo>
                        <a:lnTo>
                          <a:pt x="2498" y="1341"/>
                        </a:lnTo>
                        <a:lnTo>
                          <a:pt x="2502" y="1328"/>
                        </a:lnTo>
                        <a:lnTo>
                          <a:pt x="2504" y="1325"/>
                        </a:lnTo>
                        <a:lnTo>
                          <a:pt x="2509" y="1295"/>
                        </a:lnTo>
                        <a:lnTo>
                          <a:pt x="2515" y="1271"/>
                        </a:lnTo>
                        <a:lnTo>
                          <a:pt x="2519" y="1247"/>
                        </a:lnTo>
                        <a:close/>
                        <a:moveTo>
                          <a:pt x="5871" y="924"/>
                        </a:moveTo>
                        <a:lnTo>
                          <a:pt x="5871" y="2221"/>
                        </a:lnTo>
                        <a:lnTo>
                          <a:pt x="4414" y="2221"/>
                        </a:lnTo>
                        <a:lnTo>
                          <a:pt x="4414" y="1214"/>
                        </a:lnTo>
                        <a:lnTo>
                          <a:pt x="5871" y="924"/>
                        </a:lnTo>
                        <a:close/>
                        <a:moveTo>
                          <a:pt x="5943" y="850"/>
                        </a:moveTo>
                        <a:lnTo>
                          <a:pt x="4342" y="1166"/>
                        </a:lnTo>
                        <a:lnTo>
                          <a:pt x="4342" y="2291"/>
                        </a:lnTo>
                        <a:lnTo>
                          <a:pt x="5943" y="2291"/>
                        </a:lnTo>
                        <a:lnTo>
                          <a:pt x="5943" y="850"/>
                        </a:lnTo>
                        <a:close/>
                        <a:moveTo>
                          <a:pt x="6098" y="717"/>
                        </a:moveTo>
                        <a:lnTo>
                          <a:pt x="6098" y="2428"/>
                        </a:lnTo>
                        <a:lnTo>
                          <a:pt x="5383" y="2428"/>
                        </a:lnTo>
                        <a:lnTo>
                          <a:pt x="5383" y="2604"/>
                        </a:lnTo>
                        <a:lnTo>
                          <a:pt x="6096" y="2604"/>
                        </a:lnTo>
                        <a:lnTo>
                          <a:pt x="6096" y="3402"/>
                        </a:lnTo>
                        <a:lnTo>
                          <a:pt x="3492" y="3402"/>
                        </a:lnTo>
                        <a:lnTo>
                          <a:pt x="3487" y="3365"/>
                        </a:lnTo>
                        <a:lnTo>
                          <a:pt x="3481" y="3317"/>
                        </a:lnTo>
                        <a:lnTo>
                          <a:pt x="3472" y="3260"/>
                        </a:lnTo>
                        <a:lnTo>
                          <a:pt x="3459" y="3195"/>
                        </a:lnTo>
                        <a:lnTo>
                          <a:pt x="3443" y="3123"/>
                        </a:lnTo>
                        <a:lnTo>
                          <a:pt x="3422" y="3045"/>
                        </a:lnTo>
                        <a:lnTo>
                          <a:pt x="3398" y="2964"/>
                        </a:lnTo>
                        <a:lnTo>
                          <a:pt x="3369" y="2881"/>
                        </a:lnTo>
                        <a:lnTo>
                          <a:pt x="3333" y="2794"/>
                        </a:lnTo>
                        <a:lnTo>
                          <a:pt x="3293" y="2707"/>
                        </a:lnTo>
                        <a:lnTo>
                          <a:pt x="3245" y="2620"/>
                        </a:lnTo>
                        <a:lnTo>
                          <a:pt x="3191" y="2537"/>
                        </a:lnTo>
                        <a:lnTo>
                          <a:pt x="3188" y="2533"/>
                        </a:lnTo>
                        <a:lnTo>
                          <a:pt x="3180" y="2524"/>
                        </a:lnTo>
                        <a:lnTo>
                          <a:pt x="3165" y="2507"/>
                        </a:lnTo>
                        <a:lnTo>
                          <a:pt x="3145" y="2489"/>
                        </a:lnTo>
                        <a:lnTo>
                          <a:pt x="3117" y="2465"/>
                        </a:lnTo>
                        <a:lnTo>
                          <a:pt x="3082" y="2441"/>
                        </a:lnTo>
                        <a:lnTo>
                          <a:pt x="3042" y="2415"/>
                        </a:lnTo>
                        <a:lnTo>
                          <a:pt x="2992" y="2389"/>
                        </a:lnTo>
                        <a:lnTo>
                          <a:pt x="2933" y="2363"/>
                        </a:lnTo>
                        <a:lnTo>
                          <a:pt x="2929" y="2363"/>
                        </a:lnTo>
                        <a:lnTo>
                          <a:pt x="2920" y="2360"/>
                        </a:lnTo>
                        <a:lnTo>
                          <a:pt x="2903" y="2354"/>
                        </a:lnTo>
                        <a:lnTo>
                          <a:pt x="2883" y="2347"/>
                        </a:lnTo>
                        <a:lnTo>
                          <a:pt x="2857" y="2339"/>
                        </a:lnTo>
                        <a:lnTo>
                          <a:pt x="3945" y="2339"/>
                        </a:lnTo>
                        <a:lnTo>
                          <a:pt x="3945" y="1184"/>
                        </a:lnTo>
                        <a:lnTo>
                          <a:pt x="2522" y="1184"/>
                        </a:lnTo>
                        <a:lnTo>
                          <a:pt x="2519" y="1149"/>
                        </a:lnTo>
                        <a:lnTo>
                          <a:pt x="2511" y="1120"/>
                        </a:lnTo>
                        <a:lnTo>
                          <a:pt x="2498" y="1096"/>
                        </a:lnTo>
                        <a:lnTo>
                          <a:pt x="4082" y="1096"/>
                        </a:lnTo>
                        <a:lnTo>
                          <a:pt x="4082" y="2428"/>
                        </a:lnTo>
                        <a:lnTo>
                          <a:pt x="3369" y="2428"/>
                        </a:lnTo>
                        <a:lnTo>
                          <a:pt x="3369" y="2604"/>
                        </a:lnTo>
                        <a:lnTo>
                          <a:pt x="4902" y="2604"/>
                        </a:lnTo>
                        <a:lnTo>
                          <a:pt x="4902" y="2428"/>
                        </a:lnTo>
                        <a:lnTo>
                          <a:pt x="4187" y="2428"/>
                        </a:lnTo>
                        <a:lnTo>
                          <a:pt x="4187" y="1096"/>
                        </a:lnTo>
                        <a:lnTo>
                          <a:pt x="6098" y="717"/>
                        </a:lnTo>
                        <a:close/>
                        <a:moveTo>
                          <a:pt x="1774" y="0"/>
                        </a:moveTo>
                        <a:lnTo>
                          <a:pt x="1791" y="40"/>
                        </a:lnTo>
                        <a:lnTo>
                          <a:pt x="1811" y="73"/>
                        </a:lnTo>
                        <a:lnTo>
                          <a:pt x="1833" y="101"/>
                        </a:lnTo>
                        <a:lnTo>
                          <a:pt x="1859" y="123"/>
                        </a:lnTo>
                        <a:lnTo>
                          <a:pt x="1881" y="142"/>
                        </a:lnTo>
                        <a:lnTo>
                          <a:pt x="1903" y="155"/>
                        </a:lnTo>
                        <a:lnTo>
                          <a:pt x="1920" y="164"/>
                        </a:lnTo>
                        <a:lnTo>
                          <a:pt x="1931" y="170"/>
                        </a:lnTo>
                        <a:lnTo>
                          <a:pt x="1937" y="171"/>
                        </a:lnTo>
                        <a:lnTo>
                          <a:pt x="2003" y="190"/>
                        </a:lnTo>
                        <a:lnTo>
                          <a:pt x="2060" y="214"/>
                        </a:lnTo>
                        <a:lnTo>
                          <a:pt x="2110" y="238"/>
                        </a:lnTo>
                        <a:lnTo>
                          <a:pt x="2155" y="266"/>
                        </a:lnTo>
                        <a:lnTo>
                          <a:pt x="2190" y="292"/>
                        </a:lnTo>
                        <a:lnTo>
                          <a:pt x="2219" y="319"/>
                        </a:lnTo>
                        <a:lnTo>
                          <a:pt x="2241" y="343"/>
                        </a:lnTo>
                        <a:lnTo>
                          <a:pt x="2260" y="365"/>
                        </a:lnTo>
                        <a:lnTo>
                          <a:pt x="2273" y="386"/>
                        </a:lnTo>
                        <a:lnTo>
                          <a:pt x="2282" y="401"/>
                        </a:lnTo>
                        <a:lnTo>
                          <a:pt x="2286" y="410"/>
                        </a:lnTo>
                        <a:lnTo>
                          <a:pt x="2288" y="414"/>
                        </a:lnTo>
                        <a:lnTo>
                          <a:pt x="2330" y="467"/>
                        </a:lnTo>
                        <a:lnTo>
                          <a:pt x="2363" y="526"/>
                        </a:lnTo>
                        <a:lnTo>
                          <a:pt x="2387" y="587"/>
                        </a:lnTo>
                        <a:lnTo>
                          <a:pt x="2404" y="648"/>
                        </a:lnTo>
                        <a:lnTo>
                          <a:pt x="2415" y="711"/>
                        </a:lnTo>
                        <a:lnTo>
                          <a:pt x="2419" y="774"/>
                        </a:lnTo>
                        <a:lnTo>
                          <a:pt x="2419" y="835"/>
                        </a:lnTo>
                        <a:lnTo>
                          <a:pt x="2415" y="892"/>
                        </a:lnTo>
                        <a:lnTo>
                          <a:pt x="2410" y="948"/>
                        </a:lnTo>
                        <a:lnTo>
                          <a:pt x="2400" y="998"/>
                        </a:lnTo>
                        <a:lnTo>
                          <a:pt x="2389" y="1042"/>
                        </a:lnTo>
                        <a:lnTo>
                          <a:pt x="2380" y="1081"/>
                        </a:lnTo>
                        <a:lnTo>
                          <a:pt x="2369" y="1110"/>
                        </a:lnTo>
                        <a:lnTo>
                          <a:pt x="2378" y="1125"/>
                        </a:lnTo>
                        <a:lnTo>
                          <a:pt x="2387" y="1140"/>
                        </a:lnTo>
                        <a:lnTo>
                          <a:pt x="2393" y="1158"/>
                        </a:lnTo>
                        <a:lnTo>
                          <a:pt x="2400" y="1177"/>
                        </a:lnTo>
                        <a:lnTo>
                          <a:pt x="2402" y="1201"/>
                        </a:lnTo>
                        <a:lnTo>
                          <a:pt x="2404" y="1230"/>
                        </a:lnTo>
                        <a:lnTo>
                          <a:pt x="2400" y="1264"/>
                        </a:lnTo>
                        <a:lnTo>
                          <a:pt x="2395" y="1304"/>
                        </a:lnTo>
                        <a:lnTo>
                          <a:pt x="2384" y="1352"/>
                        </a:lnTo>
                        <a:lnTo>
                          <a:pt x="2382" y="1358"/>
                        </a:lnTo>
                        <a:lnTo>
                          <a:pt x="2376" y="1373"/>
                        </a:lnTo>
                        <a:lnTo>
                          <a:pt x="2369" y="1397"/>
                        </a:lnTo>
                        <a:lnTo>
                          <a:pt x="2360" y="1424"/>
                        </a:lnTo>
                        <a:lnTo>
                          <a:pt x="2347" y="1456"/>
                        </a:lnTo>
                        <a:lnTo>
                          <a:pt x="2332" y="1489"/>
                        </a:lnTo>
                        <a:lnTo>
                          <a:pt x="2315" y="1522"/>
                        </a:lnTo>
                        <a:lnTo>
                          <a:pt x="2295" y="1554"/>
                        </a:lnTo>
                        <a:lnTo>
                          <a:pt x="2275" y="1580"/>
                        </a:lnTo>
                        <a:lnTo>
                          <a:pt x="2254" y="1639"/>
                        </a:lnTo>
                        <a:lnTo>
                          <a:pt x="2230" y="1692"/>
                        </a:lnTo>
                        <a:lnTo>
                          <a:pt x="2199" y="1744"/>
                        </a:lnTo>
                        <a:lnTo>
                          <a:pt x="2164" y="1792"/>
                        </a:lnTo>
                        <a:lnTo>
                          <a:pt x="2125" y="1837"/>
                        </a:lnTo>
                        <a:lnTo>
                          <a:pt x="2125" y="1846"/>
                        </a:lnTo>
                        <a:lnTo>
                          <a:pt x="2125" y="1859"/>
                        </a:lnTo>
                        <a:lnTo>
                          <a:pt x="2125" y="1879"/>
                        </a:lnTo>
                        <a:lnTo>
                          <a:pt x="2125" y="1894"/>
                        </a:lnTo>
                        <a:lnTo>
                          <a:pt x="2125" y="1912"/>
                        </a:lnTo>
                        <a:lnTo>
                          <a:pt x="2125" y="1936"/>
                        </a:lnTo>
                        <a:lnTo>
                          <a:pt x="2123" y="1946"/>
                        </a:lnTo>
                        <a:lnTo>
                          <a:pt x="2118" y="1962"/>
                        </a:lnTo>
                        <a:lnTo>
                          <a:pt x="2108" y="1990"/>
                        </a:lnTo>
                        <a:lnTo>
                          <a:pt x="2095" y="2023"/>
                        </a:lnTo>
                        <a:lnTo>
                          <a:pt x="2079" y="2066"/>
                        </a:lnTo>
                        <a:lnTo>
                          <a:pt x="2057" y="2114"/>
                        </a:lnTo>
                        <a:lnTo>
                          <a:pt x="2029" y="2169"/>
                        </a:lnTo>
                        <a:lnTo>
                          <a:pt x="1998" y="2228"/>
                        </a:lnTo>
                        <a:lnTo>
                          <a:pt x="1961" y="2293"/>
                        </a:lnTo>
                        <a:lnTo>
                          <a:pt x="1918" y="2361"/>
                        </a:lnTo>
                        <a:lnTo>
                          <a:pt x="1868" y="2432"/>
                        </a:lnTo>
                        <a:lnTo>
                          <a:pt x="1815" y="2506"/>
                        </a:lnTo>
                        <a:lnTo>
                          <a:pt x="1818" y="2504"/>
                        </a:lnTo>
                        <a:lnTo>
                          <a:pt x="1828" y="2496"/>
                        </a:lnTo>
                        <a:lnTo>
                          <a:pt x="1844" y="2487"/>
                        </a:lnTo>
                        <a:lnTo>
                          <a:pt x="1866" y="2480"/>
                        </a:lnTo>
                        <a:lnTo>
                          <a:pt x="1896" y="2478"/>
                        </a:lnTo>
                        <a:lnTo>
                          <a:pt x="1922" y="2478"/>
                        </a:lnTo>
                        <a:lnTo>
                          <a:pt x="1946" y="2480"/>
                        </a:lnTo>
                        <a:lnTo>
                          <a:pt x="1966" y="2489"/>
                        </a:lnTo>
                        <a:lnTo>
                          <a:pt x="1985" y="2502"/>
                        </a:lnTo>
                        <a:lnTo>
                          <a:pt x="2001" y="2517"/>
                        </a:lnTo>
                        <a:lnTo>
                          <a:pt x="2018" y="2535"/>
                        </a:lnTo>
                        <a:lnTo>
                          <a:pt x="2044" y="2554"/>
                        </a:lnTo>
                        <a:lnTo>
                          <a:pt x="2071" y="2578"/>
                        </a:lnTo>
                        <a:lnTo>
                          <a:pt x="2099" y="2605"/>
                        </a:lnTo>
                        <a:lnTo>
                          <a:pt x="2110" y="2629"/>
                        </a:lnTo>
                        <a:lnTo>
                          <a:pt x="2127" y="2657"/>
                        </a:lnTo>
                        <a:lnTo>
                          <a:pt x="2145" y="2687"/>
                        </a:lnTo>
                        <a:lnTo>
                          <a:pt x="2166" y="2720"/>
                        </a:lnTo>
                        <a:lnTo>
                          <a:pt x="2171" y="2714"/>
                        </a:lnTo>
                        <a:lnTo>
                          <a:pt x="2177" y="2698"/>
                        </a:lnTo>
                        <a:lnTo>
                          <a:pt x="2182" y="2672"/>
                        </a:lnTo>
                        <a:lnTo>
                          <a:pt x="2188" y="2637"/>
                        </a:lnTo>
                        <a:lnTo>
                          <a:pt x="2195" y="2596"/>
                        </a:lnTo>
                        <a:lnTo>
                          <a:pt x="2203" y="2550"/>
                        </a:lnTo>
                        <a:lnTo>
                          <a:pt x="2210" y="2500"/>
                        </a:lnTo>
                        <a:lnTo>
                          <a:pt x="2217" y="2447"/>
                        </a:lnTo>
                        <a:lnTo>
                          <a:pt x="2225" y="2391"/>
                        </a:lnTo>
                        <a:lnTo>
                          <a:pt x="2234" y="2336"/>
                        </a:lnTo>
                        <a:lnTo>
                          <a:pt x="2236" y="2284"/>
                        </a:lnTo>
                        <a:lnTo>
                          <a:pt x="2241" y="2238"/>
                        </a:lnTo>
                        <a:lnTo>
                          <a:pt x="2245" y="2193"/>
                        </a:lnTo>
                        <a:lnTo>
                          <a:pt x="2247" y="2151"/>
                        </a:lnTo>
                        <a:lnTo>
                          <a:pt x="2247" y="2143"/>
                        </a:lnTo>
                        <a:lnTo>
                          <a:pt x="2247" y="2138"/>
                        </a:lnTo>
                        <a:lnTo>
                          <a:pt x="2247" y="2136"/>
                        </a:lnTo>
                        <a:lnTo>
                          <a:pt x="2247" y="2136"/>
                        </a:lnTo>
                        <a:lnTo>
                          <a:pt x="2247" y="2136"/>
                        </a:lnTo>
                        <a:lnTo>
                          <a:pt x="2247" y="2143"/>
                        </a:lnTo>
                        <a:lnTo>
                          <a:pt x="2249" y="2147"/>
                        </a:lnTo>
                        <a:lnTo>
                          <a:pt x="2251" y="2149"/>
                        </a:lnTo>
                        <a:lnTo>
                          <a:pt x="2254" y="2149"/>
                        </a:lnTo>
                        <a:lnTo>
                          <a:pt x="2262" y="2151"/>
                        </a:lnTo>
                        <a:lnTo>
                          <a:pt x="2262" y="2121"/>
                        </a:lnTo>
                        <a:lnTo>
                          <a:pt x="2299" y="2151"/>
                        </a:lnTo>
                        <a:lnTo>
                          <a:pt x="2341" y="2180"/>
                        </a:lnTo>
                        <a:lnTo>
                          <a:pt x="2387" y="2208"/>
                        </a:lnTo>
                        <a:lnTo>
                          <a:pt x="2437" y="2234"/>
                        </a:lnTo>
                        <a:lnTo>
                          <a:pt x="2487" y="2260"/>
                        </a:lnTo>
                        <a:lnTo>
                          <a:pt x="2537" y="2282"/>
                        </a:lnTo>
                        <a:lnTo>
                          <a:pt x="2585" y="2302"/>
                        </a:lnTo>
                        <a:lnTo>
                          <a:pt x="2633" y="2321"/>
                        </a:lnTo>
                        <a:lnTo>
                          <a:pt x="2676" y="2337"/>
                        </a:lnTo>
                        <a:lnTo>
                          <a:pt x="2713" y="2352"/>
                        </a:lnTo>
                        <a:lnTo>
                          <a:pt x="2744" y="2363"/>
                        </a:lnTo>
                        <a:lnTo>
                          <a:pt x="2768" y="2371"/>
                        </a:lnTo>
                        <a:lnTo>
                          <a:pt x="2783" y="2376"/>
                        </a:lnTo>
                        <a:lnTo>
                          <a:pt x="2788" y="2378"/>
                        </a:lnTo>
                        <a:lnTo>
                          <a:pt x="2844" y="2402"/>
                        </a:lnTo>
                        <a:lnTo>
                          <a:pt x="2890" y="2428"/>
                        </a:lnTo>
                        <a:lnTo>
                          <a:pt x="2931" y="2454"/>
                        </a:lnTo>
                        <a:lnTo>
                          <a:pt x="2964" y="2478"/>
                        </a:lnTo>
                        <a:lnTo>
                          <a:pt x="2990" y="2500"/>
                        </a:lnTo>
                        <a:lnTo>
                          <a:pt x="3008" y="2520"/>
                        </a:lnTo>
                        <a:lnTo>
                          <a:pt x="3023" y="2535"/>
                        </a:lnTo>
                        <a:lnTo>
                          <a:pt x="3030" y="2544"/>
                        </a:lnTo>
                        <a:lnTo>
                          <a:pt x="3032" y="2548"/>
                        </a:lnTo>
                        <a:lnTo>
                          <a:pt x="3084" y="2631"/>
                        </a:lnTo>
                        <a:lnTo>
                          <a:pt x="3128" y="2716"/>
                        </a:lnTo>
                        <a:lnTo>
                          <a:pt x="3167" y="2801"/>
                        </a:lnTo>
                        <a:lnTo>
                          <a:pt x="3200" y="2886"/>
                        </a:lnTo>
                        <a:lnTo>
                          <a:pt x="3228" y="2970"/>
                        </a:lnTo>
                        <a:lnTo>
                          <a:pt x="3250" y="3051"/>
                        </a:lnTo>
                        <a:lnTo>
                          <a:pt x="3271" y="3127"/>
                        </a:lnTo>
                        <a:lnTo>
                          <a:pt x="3285" y="3197"/>
                        </a:lnTo>
                        <a:lnTo>
                          <a:pt x="3297" y="3262"/>
                        </a:lnTo>
                        <a:lnTo>
                          <a:pt x="3306" y="3317"/>
                        </a:lnTo>
                        <a:lnTo>
                          <a:pt x="3313" y="3365"/>
                        </a:lnTo>
                        <a:lnTo>
                          <a:pt x="3317" y="3402"/>
                        </a:lnTo>
                        <a:lnTo>
                          <a:pt x="0" y="3402"/>
                        </a:lnTo>
                        <a:lnTo>
                          <a:pt x="7" y="3361"/>
                        </a:lnTo>
                        <a:lnTo>
                          <a:pt x="18" y="3308"/>
                        </a:lnTo>
                        <a:lnTo>
                          <a:pt x="31" y="3245"/>
                        </a:lnTo>
                        <a:lnTo>
                          <a:pt x="46" y="3173"/>
                        </a:lnTo>
                        <a:lnTo>
                          <a:pt x="65" y="3093"/>
                        </a:lnTo>
                        <a:lnTo>
                          <a:pt x="89" y="3006"/>
                        </a:lnTo>
                        <a:lnTo>
                          <a:pt x="116" y="2918"/>
                        </a:lnTo>
                        <a:lnTo>
                          <a:pt x="150" y="2825"/>
                        </a:lnTo>
                        <a:lnTo>
                          <a:pt x="187" y="2733"/>
                        </a:lnTo>
                        <a:lnTo>
                          <a:pt x="233" y="2639"/>
                        </a:lnTo>
                        <a:lnTo>
                          <a:pt x="285" y="2548"/>
                        </a:lnTo>
                        <a:lnTo>
                          <a:pt x="286" y="2544"/>
                        </a:lnTo>
                        <a:lnTo>
                          <a:pt x="296" y="2535"/>
                        </a:lnTo>
                        <a:lnTo>
                          <a:pt x="310" y="2520"/>
                        </a:lnTo>
                        <a:lnTo>
                          <a:pt x="333" y="2500"/>
                        </a:lnTo>
                        <a:lnTo>
                          <a:pt x="360" y="2478"/>
                        </a:lnTo>
                        <a:lnTo>
                          <a:pt x="392" y="2454"/>
                        </a:lnTo>
                        <a:lnTo>
                          <a:pt x="432" y="2428"/>
                        </a:lnTo>
                        <a:lnTo>
                          <a:pt x="477" y="2402"/>
                        </a:lnTo>
                        <a:lnTo>
                          <a:pt x="528" y="2378"/>
                        </a:lnTo>
                        <a:lnTo>
                          <a:pt x="532" y="2376"/>
                        </a:lnTo>
                        <a:lnTo>
                          <a:pt x="547" y="2373"/>
                        </a:lnTo>
                        <a:lnTo>
                          <a:pt x="569" y="2365"/>
                        </a:lnTo>
                        <a:lnTo>
                          <a:pt x="597" y="2356"/>
                        </a:lnTo>
                        <a:lnTo>
                          <a:pt x="632" y="2343"/>
                        </a:lnTo>
                        <a:lnTo>
                          <a:pt x="673" y="2328"/>
                        </a:lnTo>
                        <a:lnTo>
                          <a:pt x="715" y="2312"/>
                        </a:lnTo>
                        <a:lnTo>
                          <a:pt x="761" y="2293"/>
                        </a:lnTo>
                        <a:lnTo>
                          <a:pt x="809" y="2273"/>
                        </a:lnTo>
                        <a:lnTo>
                          <a:pt x="857" y="2251"/>
                        </a:lnTo>
                        <a:lnTo>
                          <a:pt x="905" y="2228"/>
                        </a:lnTo>
                        <a:lnTo>
                          <a:pt x="952" y="2203"/>
                        </a:lnTo>
                        <a:lnTo>
                          <a:pt x="994" y="2177"/>
                        </a:lnTo>
                        <a:lnTo>
                          <a:pt x="1035" y="2149"/>
                        </a:lnTo>
                        <a:lnTo>
                          <a:pt x="1070" y="2121"/>
                        </a:lnTo>
                        <a:lnTo>
                          <a:pt x="1070" y="2129"/>
                        </a:lnTo>
                        <a:lnTo>
                          <a:pt x="1070" y="2134"/>
                        </a:lnTo>
                        <a:lnTo>
                          <a:pt x="1070" y="2138"/>
                        </a:lnTo>
                        <a:lnTo>
                          <a:pt x="1070" y="2143"/>
                        </a:lnTo>
                        <a:lnTo>
                          <a:pt x="1070" y="2151"/>
                        </a:lnTo>
                        <a:lnTo>
                          <a:pt x="1074" y="2193"/>
                        </a:lnTo>
                        <a:lnTo>
                          <a:pt x="1079" y="2236"/>
                        </a:lnTo>
                        <a:lnTo>
                          <a:pt x="1083" y="2278"/>
                        </a:lnTo>
                        <a:lnTo>
                          <a:pt x="1087" y="2337"/>
                        </a:lnTo>
                        <a:lnTo>
                          <a:pt x="1092" y="2397"/>
                        </a:lnTo>
                        <a:lnTo>
                          <a:pt x="1099" y="2454"/>
                        </a:lnTo>
                        <a:lnTo>
                          <a:pt x="1105" y="2509"/>
                        </a:lnTo>
                        <a:lnTo>
                          <a:pt x="1112" y="2561"/>
                        </a:lnTo>
                        <a:lnTo>
                          <a:pt x="1118" y="2609"/>
                        </a:lnTo>
                        <a:lnTo>
                          <a:pt x="1123" y="2650"/>
                        </a:lnTo>
                        <a:lnTo>
                          <a:pt x="1129" y="2685"/>
                        </a:lnTo>
                        <a:lnTo>
                          <a:pt x="1133" y="2711"/>
                        </a:lnTo>
                        <a:lnTo>
                          <a:pt x="1136" y="2727"/>
                        </a:lnTo>
                        <a:lnTo>
                          <a:pt x="1136" y="2733"/>
                        </a:lnTo>
                        <a:lnTo>
                          <a:pt x="1177" y="2678"/>
                        </a:lnTo>
                        <a:lnTo>
                          <a:pt x="1212" y="2629"/>
                        </a:lnTo>
                        <a:lnTo>
                          <a:pt x="1244" y="2589"/>
                        </a:lnTo>
                        <a:lnTo>
                          <a:pt x="1273" y="2556"/>
                        </a:lnTo>
                        <a:lnTo>
                          <a:pt x="1299" y="2535"/>
                        </a:lnTo>
                        <a:lnTo>
                          <a:pt x="1330" y="2511"/>
                        </a:lnTo>
                        <a:lnTo>
                          <a:pt x="1358" y="2496"/>
                        </a:lnTo>
                        <a:lnTo>
                          <a:pt x="1382" y="2485"/>
                        </a:lnTo>
                        <a:lnTo>
                          <a:pt x="1404" y="2480"/>
                        </a:lnTo>
                        <a:lnTo>
                          <a:pt x="1421" y="2478"/>
                        </a:lnTo>
                        <a:lnTo>
                          <a:pt x="1423" y="2478"/>
                        </a:lnTo>
                        <a:lnTo>
                          <a:pt x="1425" y="2478"/>
                        </a:lnTo>
                        <a:lnTo>
                          <a:pt x="1427" y="2478"/>
                        </a:lnTo>
                        <a:lnTo>
                          <a:pt x="1430" y="2480"/>
                        </a:lnTo>
                        <a:lnTo>
                          <a:pt x="1432" y="2483"/>
                        </a:lnTo>
                        <a:lnTo>
                          <a:pt x="1434" y="2487"/>
                        </a:lnTo>
                        <a:lnTo>
                          <a:pt x="1436" y="2491"/>
                        </a:lnTo>
                        <a:lnTo>
                          <a:pt x="1458" y="2493"/>
                        </a:lnTo>
                        <a:lnTo>
                          <a:pt x="1475" y="2496"/>
                        </a:lnTo>
                        <a:lnTo>
                          <a:pt x="1489" y="2506"/>
                        </a:lnTo>
                        <a:lnTo>
                          <a:pt x="1489" y="2506"/>
                        </a:lnTo>
                        <a:lnTo>
                          <a:pt x="1489" y="2506"/>
                        </a:lnTo>
                        <a:lnTo>
                          <a:pt x="1489" y="2507"/>
                        </a:lnTo>
                        <a:lnTo>
                          <a:pt x="1491" y="2509"/>
                        </a:lnTo>
                        <a:lnTo>
                          <a:pt x="1495" y="2511"/>
                        </a:lnTo>
                        <a:lnTo>
                          <a:pt x="1499" y="2515"/>
                        </a:lnTo>
                        <a:lnTo>
                          <a:pt x="1502" y="2520"/>
                        </a:lnTo>
                        <a:lnTo>
                          <a:pt x="1502" y="2515"/>
                        </a:lnTo>
                        <a:lnTo>
                          <a:pt x="1500" y="2511"/>
                        </a:lnTo>
                        <a:lnTo>
                          <a:pt x="1497" y="2509"/>
                        </a:lnTo>
                        <a:lnTo>
                          <a:pt x="1495" y="2507"/>
                        </a:lnTo>
                        <a:lnTo>
                          <a:pt x="1491" y="2506"/>
                        </a:lnTo>
                        <a:lnTo>
                          <a:pt x="1489" y="2506"/>
                        </a:lnTo>
                        <a:lnTo>
                          <a:pt x="1489" y="2506"/>
                        </a:lnTo>
                        <a:lnTo>
                          <a:pt x="1443" y="2445"/>
                        </a:lnTo>
                        <a:lnTo>
                          <a:pt x="1403" y="2382"/>
                        </a:lnTo>
                        <a:lnTo>
                          <a:pt x="1366" y="2321"/>
                        </a:lnTo>
                        <a:lnTo>
                          <a:pt x="1330" y="2260"/>
                        </a:lnTo>
                        <a:lnTo>
                          <a:pt x="1301" y="2203"/>
                        </a:lnTo>
                        <a:lnTo>
                          <a:pt x="1275" y="2147"/>
                        </a:lnTo>
                        <a:lnTo>
                          <a:pt x="1251" y="2095"/>
                        </a:lnTo>
                        <a:lnTo>
                          <a:pt x="1233" y="2049"/>
                        </a:lnTo>
                        <a:lnTo>
                          <a:pt x="1218" y="2008"/>
                        </a:lnTo>
                        <a:lnTo>
                          <a:pt x="1205" y="1977"/>
                        </a:lnTo>
                        <a:lnTo>
                          <a:pt x="1196" y="1951"/>
                        </a:lnTo>
                        <a:lnTo>
                          <a:pt x="1192" y="1936"/>
                        </a:lnTo>
                        <a:lnTo>
                          <a:pt x="1192" y="1911"/>
                        </a:lnTo>
                        <a:lnTo>
                          <a:pt x="1192" y="1888"/>
                        </a:lnTo>
                        <a:lnTo>
                          <a:pt x="1192" y="1868"/>
                        </a:lnTo>
                        <a:lnTo>
                          <a:pt x="1192" y="1855"/>
                        </a:lnTo>
                        <a:lnTo>
                          <a:pt x="1192" y="1851"/>
                        </a:lnTo>
                        <a:lnTo>
                          <a:pt x="1153" y="1798"/>
                        </a:lnTo>
                        <a:lnTo>
                          <a:pt x="1122" y="1742"/>
                        </a:lnTo>
                        <a:lnTo>
                          <a:pt x="1096" y="1681"/>
                        </a:lnTo>
                        <a:lnTo>
                          <a:pt x="1074" y="1619"/>
                        </a:lnTo>
                        <a:lnTo>
                          <a:pt x="1057" y="1552"/>
                        </a:lnTo>
                        <a:lnTo>
                          <a:pt x="1035" y="1530"/>
                        </a:lnTo>
                        <a:lnTo>
                          <a:pt x="1016" y="1504"/>
                        </a:lnTo>
                        <a:lnTo>
                          <a:pt x="1002" y="1474"/>
                        </a:lnTo>
                        <a:lnTo>
                          <a:pt x="989" y="1445"/>
                        </a:lnTo>
                        <a:lnTo>
                          <a:pt x="979" y="1417"/>
                        </a:lnTo>
                        <a:lnTo>
                          <a:pt x="970" y="1391"/>
                        </a:lnTo>
                        <a:lnTo>
                          <a:pt x="966" y="1371"/>
                        </a:lnTo>
                        <a:lnTo>
                          <a:pt x="963" y="1358"/>
                        </a:lnTo>
                        <a:lnTo>
                          <a:pt x="961" y="1352"/>
                        </a:lnTo>
                        <a:lnTo>
                          <a:pt x="950" y="1306"/>
                        </a:lnTo>
                        <a:lnTo>
                          <a:pt x="942" y="1264"/>
                        </a:lnTo>
                        <a:lnTo>
                          <a:pt x="941" y="1229"/>
                        </a:lnTo>
                        <a:lnTo>
                          <a:pt x="942" y="1199"/>
                        </a:lnTo>
                        <a:lnTo>
                          <a:pt x="946" y="1173"/>
                        </a:lnTo>
                        <a:lnTo>
                          <a:pt x="953" y="1153"/>
                        </a:lnTo>
                        <a:lnTo>
                          <a:pt x="961" y="1136"/>
                        </a:lnTo>
                        <a:lnTo>
                          <a:pt x="968" y="1125"/>
                        </a:lnTo>
                        <a:lnTo>
                          <a:pt x="978" y="1116"/>
                        </a:lnTo>
                        <a:lnTo>
                          <a:pt x="983" y="1112"/>
                        </a:lnTo>
                        <a:lnTo>
                          <a:pt x="989" y="1110"/>
                        </a:lnTo>
                        <a:lnTo>
                          <a:pt x="976" y="1023"/>
                        </a:lnTo>
                        <a:lnTo>
                          <a:pt x="965" y="946"/>
                        </a:lnTo>
                        <a:lnTo>
                          <a:pt x="959" y="876"/>
                        </a:lnTo>
                        <a:lnTo>
                          <a:pt x="955" y="815"/>
                        </a:lnTo>
                        <a:lnTo>
                          <a:pt x="953" y="763"/>
                        </a:lnTo>
                        <a:lnTo>
                          <a:pt x="955" y="717"/>
                        </a:lnTo>
                        <a:lnTo>
                          <a:pt x="957" y="680"/>
                        </a:lnTo>
                        <a:lnTo>
                          <a:pt x="961" y="648"/>
                        </a:lnTo>
                        <a:lnTo>
                          <a:pt x="965" y="624"/>
                        </a:lnTo>
                        <a:lnTo>
                          <a:pt x="968" y="606"/>
                        </a:lnTo>
                        <a:lnTo>
                          <a:pt x="972" y="593"/>
                        </a:lnTo>
                        <a:lnTo>
                          <a:pt x="974" y="585"/>
                        </a:lnTo>
                        <a:lnTo>
                          <a:pt x="976" y="584"/>
                        </a:lnTo>
                        <a:lnTo>
                          <a:pt x="998" y="521"/>
                        </a:lnTo>
                        <a:lnTo>
                          <a:pt x="1026" y="462"/>
                        </a:lnTo>
                        <a:lnTo>
                          <a:pt x="1061" y="408"/>
                        </a:lnTo>
                        <a:lnTo>
                          <a:pt x="1099" y="358"/>
                        </a:lnTo>
                        <a:lnTo>
                          <a:pt x="1140" y="312"/>
                        </a:lnTo>
                        <a:lnTo>
                          <a:pt x="1183" y="271"/>
                        </a:lnTo>
                        <a:lnTo>
                          <a:pt x="1225" y="236"/>
                        </a:lnTo>
                        <a:lnTo>
                          <a:pt x="1268" y="203"/>
                        </a:lnTo>
                        <a:lnTo>
                          <a:pt x="1308" y="175"/>
                        </a:lnTo>
                        <a:lnTo>
                          <a:pt x="1347" y="153"/>
                        </a:lnTo>
                        <a:lnTo>
                          <a:pt x="1380" y="133"/>
                        </a:lnTo>
                        <a:lnTo>
                          <a:pt x="1408" y="118"/>
                        </a:lnTo>
                        <a:lnTo>
                          <a:pt x="1430" y="109"/>
                        </a:lnTo>
                        <a:lnTo>
                          <a:pt x="1443" y="101"/>
                        </a:lnTo>
                        <a:lnTo>
                          <a:pt x="1449" y="99"/>
                        </a:lnTo>
                        <a:lnTo>
                          <a:pt x="1517" y="99"/>
                        </a:lnTo>
                        <a:lnTo>
                          <a:pt x="1517" y="99"/>
                        </a:lnTo>
                        <a:lnTo>
                          <a:pt x="1519" y="101"/>
                        </a:lnTo>
                        <a:lnTo>
                          <a:pt x="1523" y="103"/>
                        </a:lnTo>
                        <a:lnTo>
                          <a:pt x="1532" y="109"/>
                        </a:lnTo>
                        <a:lnTo>
                          <a:pt x="1548" y="116"/>
                        </a:lnTo>
                        <a:lnTo>
                          <a:pt x="1571" y="129"/>
                        </a:lnTo>
                        <a:lnTo>
                          <a:pt x="1571" y="129"/>
                        </a:lnTo>
                        <a:lnTo>
                          <a:pt x="1573" y="127"/>
                        </a:lnTo>
                        <a:lnTo>
                          <a:pt x="1578" y="125"/>
                        </a:lnTo>
                        <a:lnTo>
                          <a:pt x="1587" y="120"/>
                        </a:lnTo>
                        <a:lnTo>
                          <a:pt x="1602" y="112"/>
                        </a:lnTo>
                        <a:lnTo>
                          <a:pt x="1624" y="99"/>
                        </a:lnTo>
                        <a:lnTo>
                          <a:pt x="1624" y="99"/>
                        </a:lnTo>
                        <a:lnTo>
                          <a:pt x="1628" y="101"/>
                        </a:lnTo>
                        <a:lnTo>
                          <a:pt x="1633" y="103"/>
                        </a:lnTo>
                        <a:lnTo>
                          <a:pt x="1645" y="107"/>
                        </a:lnTo>
                        <a:lnTo>
                          <a:pt x="1665" y="114"/>
                        </a:lnTo>
                        <a:lnTo>
                          <a:pt x="1669" y="85"/>
                        </a:lnTo>
                        <a:lnTo>
                          <a:pt x="1680" y="59"/>
                        </a:lnTo>
                        <a:lnTo>
                          <a:pt x="1693" y="40"/>
                        </a:lnTo>
                        <a:lnTo>
                          <a:pt x="1711" y="25"/>
                        </a:lnTo>
                        <a:lnTo>
                          <a:pt x="1728" y="14"/>
                        </a:lnTo>
                        <a:lnTo>
                          <a:pt x="1746" y="7"/>
                        </a:lnTo>
                        <a:lnTo>
                          <a:pt x="1759" y="3"/>
                        </a:lnTo>
                        <a:lnTo>
                          <a:pt x="1770" y="1"/>
                        </a:lnTo>
                        <a:lnTo>
                          <a:pt x="1774" y="0"/>
                        </a:lnTo>
                        <a:close/>
                      </a:path>
                    </a:pathLst>
                  </a:custGeom>
                  <a:gradFill>
                    <a:gsLst>
                      <a:gs pos="55000">
                        <a:srgbClr val="898989"/>
                      </a:gs>
                      <a:gs pos="0">
                        <a:srgbClr val="A7A7A7"/>
                      </a:gs>
                      <a:gs pos="91000">
                        <a:srgbClr val="646464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534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+mj-ea"/>
                      <a:ea typeface="+mj-ea"/>
                    </a:endParaRPr>
                  </a:p>
                </p:txBody>
              </p:sp>
            </p:grpSp>
          </p:grpSp>
          <p:sp>
            <p:nvSpPr>
              <p:cNvPr id="124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0986648" y="4650256"/>
                <a:ext cx="736023" cy="139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>
                <a:noAutofit/>
              </a:bodyPr>
              <a:lstStyle>
                <a:defPPr>
                  <a:defRPr lang="ko-KR"/>
                </a:defPPr>
                <a:lvl1pPr algn="ctr" fontAlgn="ctr" latinLnBrk="0">
                  <a:lnSpc>
                    <a:spcPct val="90000"/>
                  </a:lnSpc>
                  <a:buFont typeface="Symbol" pitchFamily="18" charset="2"/>
                  <a:buNone/>
                  <a:defRPr sz="7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모던고딕 L" pitchFamily="18" charset="-127"/>
                    <a:ea typeface="Rix모던고딕 L" pitchFamily="18" charset="-127"/>
                  </a:defRPr>
                </a:lvl1pPr>
              </a:lstStyle>
              <a:p>
                <a:pPr algn="l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762" b="1" dirty="0">
                    <a:solidFill>
                      <a:schemeClr val="tx1"/>
                    </a:solidFill>
                    <a:latin typeface="+mj-ea"/>
                    <a:ea typeface="+mj-ea"/>
                    <a:cs typeface="나눔고딕"/>
                  </a:rPr>
                  <a:t>경찰</a:t>
                </a:r>
                <a:r>
                  <a:rPr lang="en-US" altLang="ko-KR" sz="762" b="1" dirty="0">
                    <a:solidFill>
                      <a:schemeClr val="tx1"/>
                    </a:solidFill>
                    <a:latin typeface="+mj-ea"/>
                    <a:ea typeface="+mj-ea"/>
                    <a:cs typeface="나눔고딕"/>
                  </a:rPr>
                  <a:t>(112)</a:t>
                </a:r>
              </a:p>
            </p:txBody>
          </p:sp>
        </p:grpSp>
        <p:sp>
          <p:nvSpPr>
            <p:cNvPr id="129" name="자유형 128"/>
            <p:cNvSpPr/>
            <p:nvPr/>
          </p:nvSpPr>
          <p:spPr>
            <a:xfrm rot="2177696">
              <a:off x="12307890" y="6150045"/>
              <a:ext cx="639403" cy="269959"/>
            </a:xfrm>
            <a:custGeom>
              <a:avLst/>
              <a:gdLst>
                <a:gd name="connsiteX0" fmla="*/ 0 w 599440"/>
                <a:gd name="connsiteY0" fmla="*/ 29567 h 253087"/>
                <a:gd name="connsiteX1" fmla="*/ 406400 w 599440"/>
                <a:gd name="connsiteY1" fmla="*/ 19407 h 253087"/>
                <a:gd name="connsiteX2" fmla="*/ 599440 w 599440"/>
                <a:gd name="connsiteY2" fmla="*/ 253087 h 25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440" h="253087">
                  <a:moveTo>
                    <a:pt x="0" y="29567"/>
                  </a:moveTo>
                  <a:cubicBezTo>
                    <a:pt x="153246" y="5860"/>
                    <a:pt x="306493" y="-17846"/>
                    <a:pt x="406400" y="19407"/>
                  </a:cubicBezTo>
                  <a:cubicBezTo>
                    <a:pt x="506307" y="56660"/>
                    <a:pt x="552873" y="154873"/>
                    <a:pt x="599440" y="25308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cxnSp>
          <p:nvCxnSpPr>
            <p:cNvPr id="130" name="직선 화살표 연결선 129"/>
            <p:cNvCxnSpPr>
              <a:stCxn id="98" idx="6"/>
              <a:endCxn id="112" idx="1"/>
            </p:cNvCxnSpPr>
            <p:nvPr/>
          </p:nvCxnSpPr>
          <p:spPr>
            <a:xfrm flipV="1">
              <a:off x="10923568" y="4983907"/>
              <a:ext cx="374383" cy="4070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화살표 연결선 130"/>
            <p:cNvCxnSpPr>
              <a:stCxn id="98" idx="6"/>
              <a:endCxn id="121" idx="1"/>
            </p:cNvCxnSpPr>
            <p:nvPr/>
          </p:nvCxnSpPr>
          <p:spPr>
            <a:xfrm>
              <a:off x="10923568" y="5390971"/>
              <a:ext cx="374383" cy="4486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화살표 연결선 131"/>
            <p:cNvCxnSpPr/>
            <p:nvPr/>
          </p:nvCxnSpPr>
          <p:spPr>
            <a:xfrm>
              <a:off x="10942327" y="5391871"/>
              <a:ext cx="33686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" name="그룹 132"/>
            <p:cNvGrpSpPr/>
            <p:nvPr/>
          </p:nvGrpSpPr>
          <p:grpSpPr>
            <a:xfrm>
              <a:off x="9923769" y="5055676"/>
              <a:ext cx="232186" cy="249419"/>
              <a:chOff x="8994676" y="4067448"/>
              <a:chExt cx="144000" cy="144000"/>
            </a:xfrm>
          </p:grpSpPr>
          <p:sp>
            <p:nvSpPr>
              <p:cNvPr id="134" name="타원 133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135" name="직사각형 134"/>
              <p:cNvSpPr/>
              <p:nvPr/>
            </p:nvSpPr>
            <p:spPr>
              <a:xfrm>
                <a:off x="9048397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5</a:t>
                </a:r>
              </a:p>
            </p:txBody>
          </p:sp>
        </p:grpSp>
        <p:cxnSp>
          <p:nvCxnSpPr>
            <p:cNvPr id="136" name="직선 화살표 연결선 135"/>
            <p:cNvCxnSpPr/>
            <p:nvPr/>
          </p:nvCxnSpPr>
          <p:spPr>
            <a:xfrm>
              <a:off x="9987324" y="3843355"/>
              <a:ext cx="0" cy="1143314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Text Box 31"/>
            <p:cNvSpPr txBox="1">
              <a:spLocks noChangeArrowheads="1"/>
            </p:cNvSpPr>
            <p:nvPr/>
          </p:nvSpPr>
          <p:spPr bwMode="auto">
            <a:xfrm>
              <a:off x="11146675" y="7298528"/>
              <a:ext cx="2755825" cy="37006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10/12 &lt;</a:t>
              </a:r>
              <a:r>
                <a:rPr lang="ko-KR" altLang="en-US" sz="762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권익위</a:t>
              </a:r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 이관 정보</a:t>
              </a:r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&gt; </a:t>
              </a:r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확인 건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  <a:p>
              <a:pPr latinLnBrk="0"/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 -&gt; </a:t>
              </a:r>
              <a:r>
                <a:rPr lang="ko-KR" altLang="en-US" sz="762" b="1" dirty="0">
                  <a:solidFill>
                    <a:srgbClr val="FF0000"/>
                  </a:solidFill>
                  <a:latin typeface="+mj-ea"/>
                  <a:ea typeface="+mj-ea"/>
                  <a:cs typeface="나눔고딕"/>
                </a:rPr>
                <a:t>경기남부지방경찰청</a:t>
              </a:r>
              <a:r>
                <a:rPr lang="en-US" altLang="ko-KR" sz="762" b="1" dirty="0">
                  <a:solidFill>
                    <a:srgbClr val="FF0000"/>
                  </a:solidFill>
                  <a:latin typeface="+mj-ea"/>
                  <a:ea typeface="+mj-ea"/>
                  <a:cs typeface="나눔고딕"/>
                </a:rPr>
                <a:t>(031-112) </a:t>
              </a:r>
              <a:r>
                <a:rPr lang="ko-KR" altLang="en-US" sz="762" b="1" dirty="0">
                  <a:solidFill>
                    <a:srgbClr val="FF0000"/>
                  </a:solidFill>
                  <a:latin typeface="+mj-ea"/>
                  <a:ea typeface="+mj-ea"/>
                  <a:cs typeface="나눔고딕"/>
                </a:rPr>
                <a:t>상담안내</a:t>
              </a:r>
              <a:endParaRPr lang="en-US" altLang="ko-KR" sz="762" b="1" dirty="0">
                <a:solidFill>
                  <a:srgbClr val="FF0000"/>
                </a:solidFill>
                <a:latin typeface="+mj-ea"/>
                <a:ea typeface="+mj-ea"/>
                <a:cs typeface="나눔고딕"/>
              </a:endParaRPr>
            </a:p>
            <a:p>
              <a:pPr latinLnBrk="0"/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 3</a:t>
              </a:r>
              <a:r>
                <a:rPr lang="ko-KR" altLang="en-US" sz="762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자통화</a:t>
              </a:r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 연결 후 종결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</p:txBody>
        </p:sp>
        <p:sp>
          <p:nvSpPr>
            <p:cNvPr id="2" name="타원 1"/>
            <p:cNvSpPr/>
            <p:nvPr/>
          </p:nvSpPr>
          <p:spPr>
            <a:xfrm>
              <a:off x="4164616" y="2919219"/>
              <a:ext cx="2883076" cy="1828017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sp>
          <p:nvSpPr>
            <p:cNvPr id="1184" name="오른쪽 화살표 1183"/>
            <p:cNvSpPr/>
            <p:nvPr/>
          </p:nvSpPr>
          <p:spPr>
            <a:xfrm rot="19733264">
              <a:off x="6442370" y="2648291"/>
              <a:ext cx="764451" cy="32918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sp>
          <p:nvSpPr>
            <p:cNvPr id="1185" name="TextBox 1184"/>
            <p:cNvSpPr txBox="1"/>
            <p:nvPr/>
          </p:nvSpPr>
          <p:spPr>
            <a:xfrm>
              <a:off x="7224287" y="2145793"/>
              <a:ext cx="2209134" cy="61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66" i="1">
                  <a:solidFill>
                    <a:srgbClr val="FF0000"/>
                  </a:solidFill>
                </a:rPr>
                <a:t>경찰청 교환기에서</a:t>
              </a:r>
              <a:endParaRPr lang="en-US" altLang="ko-KR" sz="1066" i="1">
                <a:solidFill>
                  <a:srgbClr val="FF0000"/>
                </a:solidFill>
              </a:endParaRPr>
            </a:p>
            <a:p>
              <a:r>
                <a:rPr lang="ko-KR" altLang="en-US" sz="1066" i="1">
                  <a:solidFill>
                    <a:srgbClr val="FF0000"/>
                  </a:solidFill>
                </a:rPr>
                <a:t>신고자 번호로 직접 인입되도록</a:t>
              </a:r>
              <a:endParaRPr lang="en-US" altLang="ko-KR" sz="1066" i="1">
                <a:solidFill>
                  <a:srgbClr val="FF0000"/>
                </a:solidFill>
              </a:endParaRPr>
            </a:p>
            <a:p>
              <a:r>
                <a:rPr lang="ko-KR" altLang="en-US" sz="1066" i="1">
                  <a:solidFill>
                    <a:srgbClr val="FF0000"/>
                  </a:solidFill>
                </a:rPr>
                <a:t>설정 필요</a:t>
              </a:r>
            </a:p>
          </p:txBody>
        </p:sp>
        <p:sp>
          <p:nvSpPr>
            <p:cNvPr id="1186" name="TextBox 1185"/>
            <p:cNvSpPr txBox="1"/>
            <p:nvPr/>
          </p:nvSpPr>
          <p:spPr>
            <a:xfrm>
              <a:off x="2552113" y="1674166"/>
              <a:ext cx="1393397" cy="3632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17726" indent="-217726">
                <a:buFont typeface="Wingdings" panose="05000000000000000000" pitchFamily="2" charset="2"/>
                <a:buChar char="ü"/>
              </a:pPr>
              <a:r>
                <a:rPr lang="ko-KR" altLang="en-US" sz="1644" dirty="0" err="1"/>
                <a:t>인입</a:t>
              </a:r>
              <a:r>
                <a:rPr lang="ko-KR" altLang="en-US" sz="1644" dirty="0"/>
                <a:t> 사례</a:t>
              </a:r>
            </a:p>
          </p:txBody>
        </p:sp>
      </p:grp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0F93F457-A84E-E074-E272-C1D6C20D5B01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6FB570-E3A4-CA22-5274-E9EC919D29AA}"/>
              </a:ext>
            </a:extLst>
          </p:cNvPr>
          <p:cNvSpPr txBox="1"/>
          <p:nvPr/>
        </p:nvSpPr>
        <p:spPr>
          <a:xfrm>
            <a:off x="335359" y="467380"/>
            <a:ext cx="3960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흐름도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(112 -&gt; 110)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C65C1A-7384-7764-8C4C-57524D45AACD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30677185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FA8B871E-6BC0-9E2C-144B-F0B34A9F5CDB}"/>
              </a:ext>
            </a:extLst>
          </p:cNvPr>
          <p:cNvGrpSpPr/>
          <p:nvPr/>
        </p:nvGrpSpPr>
        <p:grpSpPr>
          <a:xfrm>
            <a:off x="248433" y="886296"/>
            <a:ext cx="11625913" cy="5783064"/>
            <a:chOff x="2367434" y="2369323"/>
            <a:chExt cx="11116917" cy="5027158"/>
          </a:xfrm>
        </p:grpSpPr>
        <p:sp>
          <p:nvSpPr>
            <p:cNvPr id="4" name="직사각형 3"/>
            <p:cNvSpPr>
              <a:spLocks noChangeArrowheads="1"/>
            </p:cNvSpPr>
            <p:nvPr/>
          </p:nvSpPr>
          <p:spPr bwMode="auto">
            <a:xfrm>
              <a:off x="2367434" y="2743089"/>
              <a:ext cx="4157408" cy="262301"/>
            </a:xfrm>
            <a:prstGeom prst="rect">
              <a:avLst/>
            </a:prstGeom>
            <a:solidFill>
              <a:srgbClr val="164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67737" algn="ctr" fontAlgn="ctr">
                <a:buSzPct val="80000"/>
              </a:pPr>
              <a:r>
                <a:rPr lang="ko-KR" altLang="en-US" sz="914" dirty="0" err="1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정부콜센터</a:t>
              </a:r>
              <a:r>
                <a:rPr lang="en-US" altLang="ko-KR" sz="914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(110 )</a:t>
              </a:r>
              <a:endParaRPr lang="ko-KR" altLang="en-US" sz="914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" name="직사각형 4"/>
            <p:cNvSpPr>
              <a:spLocks noChangeArrowheads="1"/>
            </p:cNvSpPr>
            <p:nvPr/>
          </p:nvSpPr>
          <p:spPr bwMode="auto">
            <a:xfrm>
              <a:off x="6581468" y="2742806"/>
              <a:ext cx="3381125" cy="259602"/>
            </a:xfrm>
            <a:prstGeom prst="rect">
              <a:avLst/>
            </a:prstGeom>
            <a:solidFill>
              <a:srgbClr val="164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-67737" algn="ctr" fontAlgn="ctr">
                <a:buSzPct val="80000"/>
              </a:pPr>
              <a:r>
                <a:rPr lang="ko-KR" altLang="en-US" sz="914" dirty="0" err="1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비긴급신고기관</a:t>
              </a:r>
              <a:r>
                <a:rPr lang="en-US" altLang="ko-KR" sz="914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(123,182)</a:t>
              </a:r>
            </a:p>
          </p:txBody>
        </p:sp>
        <p:cxnSp>
          <p:nvCxnSpPr>
            <p:cNvPr id="6" name="직선 화살표 연결선 5"/>
            <p:cNvCxnSpPr/>
            <p:nvPr/>
          </p:nvCxnSpPr>
          <p:spPr>
            <a:xfrm>
              <a:off x="3110297" y="3539231"/>
              <a:ext cx="652076" cy="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꺾인 연결선 6"/>
            <p:cNvCxnSpPr>
              <a:stCxn id="36" idx="3"/>
              <a:endCxn id="58" idx="6"/>
            </p:cNvCxnSpPr>
            <p:nvPr/>
          </p:nvCxnSpPr>
          <p:spPr>
            <a:xfrm rot="5400000">
              <a:off x="3311550" y="3709859"/>
              <a:ext cx="446794" cy="532049"/>
            </a:xfrm>
            <a:prstGeom prst="bentConnector2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직선 화살표 연결선 7"/>
            <p:cNvCxnSpPr/>
            <p:nvPr/>
          </p:nvCxnSpPr>
          <p:spPr>
            <a:xfrm flipH="1">
              <a:off x="2893368" y="4599441"/>
              <a:ext cx="1" cy="1022134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" name="Rectangle 68"/>
            <p:cNvSpPr>
              <a:spLocks noChangeArrowheads="1"/>
            </p:cNvSpPr>
            <p:nvPr/>
          </p:nvSpPr>
          <p:spPr bwMode="auto">
            <a:xfrm>
              <a:off x="2522900" y="6889256"/>
              <a:ext cx="795178" cy="196855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534" b="1" spc="-38" dirty="0"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EAI/ESB </a:t>
              </a:r>
              <a:r>
                <a:rPr lang="ko-KR" altLang="en-US" sz="534" b="1" spc="-38" dirty="0" err="1"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아답터</a:t>
              </a:r>
              <a:endParaRPr lang="ko-KR" altLang="ko-KR" sz="534" b="1" spc="-38" dirty="0"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0" name="직선 화살표 연결선 9"/>
            <p:cNvCxnSpPr>
              <a:stCxn id="23" idx="2"/>
              <a:endCxn id="9" idx="0"/>
            </p:cNvCxnSpPr>
            <p:nvPr/>
          </p:nvCxnSpPr>
          <p:spPr>
            <a:xfrm flipH="1">
              <a:off x="2920489" y="6368782"/>
              <a:ext cx="5488" cy="520475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꺾인 연결선 10"/>
            <p:cNvCxnSpPr>
              <a:stCxn id="73" idx="6"/>
              <a:endCxn id="61" idx="0"/>
            </p:cNvCxnSpPr>
            <p:nvPr/>
          </p:nvCxnSpPr>
          <p:spPr>
            <a:xfrm>
              <a:off x="7723292" y="3531852"/>
              <a:ext cx="1221372" cy="329174"/>
            </a:xfrm>
            <a:prstGeom prst="bentConnector2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" name="Rectangle 68"/>
            <p:cNvSpPr>
              <a:spLocks noChangeArrowheads="1"/>
            </p:cNvSpPr>
            <p:nvPr/>
          </p:nvSpPr>
          <p:spPr bwMode="auto">
            <a:xfrm flipH="1">
              <a:off x="8564292" y="6889256"/>
              <a:ext cx="795357" cy="196855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534" b="1" spc="-38" dirty="0"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EAI/ESB </a:t>
              </a:r>
              <a:r>
                <a:rPr lang="ko-KR" altLang="en-US" sz="534" b="1" spc="-38" dirty="0" err="1"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아답터</a:t>
              </a:r>
              <a:endParaRPr lang="ko-KR" altLang="ko-KR" sz="534" b="1" spc="-38" dirty="0"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3" name="직선 화살표 연결선 12"/>
            <p:cNvCxnSpPr>
              <a:stCxn id="95" idx="2"/>
              <a:endCxn id="12" idx="0"/>
            </p:cNvCxnSpPr>
            <p:nvPr/>
          </p:nvCxnSpPr>
          <p:spPr>
            <a:xfrm flipH="1">
              <a:off x="8961969" y="6460436"/>
              <a:ext cx="2231" cy="42882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 type="triangl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직선 화살표 연결선 13"/>
            <p:cNvCxnSpPr>
              <a:endCxn id="73" idx="2"/>
            </p:cNvCxnSpPr>
            <p:nvPr/>
          </p:nvCxnSpPr>
          <p:spPr>
            <a:xfrm>
              <a:off x="4173345" y="3522003"/>
              <a:ext cx="2926238" cy="9849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직선 화살표 연결선 14"/>
            <p:cNvCxnSpPr>
              <a:endCxn id="9" idx="3"/>
            </p:cNvCxnSpPr>
            <p:nvPr/>
          </p:nvCxnSpPr>
          <p:spPr>
            <a:xfrm flipH="1">
              <a:off x="3318077" y="6987684"/>
              <a:ext cx="2077567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 Box 31"/>
            <p:cNvSpPr txBox="1">
              <a:spLocks noChangeArrowheads="1"/>
            </p:cNvSpPr>
            <p:nvPr/>
          </p:nvSpPr>
          <p:spPr bwMode="auto">
            <a:xfrm>
              <a:off x="4947273" y="3921301"/>
              <a:ext cx="1801577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ko-KR" altLang="en-US" sz="686" dirty="0" err="1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비긴급신고전화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기관으로 직접 </a:t>
              </a:r>
              <a:r>
                <a:rPr lang="ko-KR" altLang="en-US" sz="686" dirty="0" err="1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호연결</a:t>
              </a:r>
              <a:endParaRPr lang="en-US" altLang="ko-KR" sz="686" dirty="0">
                <a:solidFill>
                  <a:srgbClr val="0000FF"/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latinLnBrk="0"/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(1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단계 구성 호 연계방식 유지</a:t>
              </a:r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2582977" y="3141275"/>
              <a:ext cx="686002" cy="670588"/>
              <a:chOff x="572348" y="2689933"/>
              <a:chExt cx="531510" cy="519567"/>
            </a:xfrm>
          </p:grpSpPr>
          <p:sp>
            <p:nvSpPr>
              <p:cNvPr id="18" name="Oval 1038"/>
              <p:cNvSpPr>
                <a:spLocks noChangeArrowheads="1"/>
              </p:cNvSpPr>
              <p:nvPr/>
            </p:nvSpPr>
            <p:spPr bwMode="gray">
              <a:xfrm>
                <a:off x="572348" y="2689933"/>
                <a:ext cx="531510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sp>
            <p:nvSpPr>
              <p:cNvPr id="19" name="Freeform 7"/>
              <p:cNvSpPr>
                <a:spLocks noChangeAspect="1" noEditPoints="1"/>
              </p:cNvSpPr>
              <p:nvPr/>
            </p:nvSpPr>
            <p:spPr bwMode="auto">
              <a:xfrm>
                <a:off x="649335" y="2798571"/>
                <a:ext cx="384071" cy="281926"/>
              </a:xfrm>
              <a:custGeom>
                <a:avLst/>
                <a:gdLst>
                  <a:gd name="T0" fmla="*/ 2388 w 3323"/>
                  <a:gd name="T1" fmla="*/ 1693 h 2526"/>
                  <a:gd name="T2" fmla="*/ 2403 w 3323"/>
                  <a:gd name="T3" fmla="*/ 1832 h 2526"/>
                  <a:gd name="T4" fmla="*/ 2592 w 3323"/>
                  <a:gd name="T5" fmla="*/ 2092 h 2526"/>
                  <a:gd name="T6" fmla="*/ 2852 w 3323"/>
                  <a:gd name="T7" fmla="*/ 2280 h 2526"/>
                  <a:gd name="T8" fmla="*/ 2991 w 3323"/>
                  <a:gd name="T9" fmla="*/ 2296 h 2526"/>
                  <a:gd name="T10" fmla="*/ 3122 w 3323"/>
                  <a:gd name="T11" fmla="*/ 2189 h 2526"/>
                  <a:gd name="T12" fmla="*/ 2860 w 3323"/>
                  <a:gd name="T13" fmla="*/ 2102 h 2526"/>
                  <a:gd name="T14" fmla="*/ 2748 w 3323"/>
                  <a:gd name="T15" fmla="*/ 2039 h 2526"/>
                  <a:gd name="T16" fmla="*/ 2593 w 3323"/>
                  <a:gd name="T17" fmla="*/ 1854 h 2526"/>
                  <a:gd name="T18" fmla="*/ 2665 w 3323"/>
                  <a:gd name="T19" fmla="*/ 1748 h 2526"/>
                  <a:gd name="T20" fmla="*/ 2797 w 3323"/>
                  <a:gd name="T21" fmla="*/ 1349 h 2526"/>
                  <a:gd name="T22" fmla="*/ 3189 w 3323"/>
                  <a:gd name="T23" fmla="*/ 1560 h 2526"/>
                  <a:gd name="T24" fmla="*/ 3320 w 3323"/>
                  <a:gd name="T25" fmla="*/ 1992 h 2526"/>
                  <a:gd name="T26" fmla="*/ 3109 w 3323"/>
                  <a:gd name="T27" fmla="*/ 2386 h 2526"/>
                  <a:gd name="T28" fmla="*/ 2677 w 3323"/>
                  <a:gd name="T29" fmla="*/ 2517 h 2526"/>
                  <a:gd name="T30" fmla="*/ 2284 w 3323"/>
                  <a:gd name="T31" fmla="*/ 2306 h 2526"/>
                  <a:gd name="T32" fmla="*/ 2153 w 3323"/>
                  <a:gd name="T33" fmla="*/ 1872 h 2526"/>
                  <a:gd name="T34" fmla="*/ 2364 w 3323"/>
                  <a:gd name="T35" fmla="*/ 1480 h 2526"/>
                  <a:gd name="T36" fmla="*/ 1376 w 3323"/>
                  <a:gd name="T37" fmla="*/ 0 h 2526"/>
                  <a:gd name="T38" fmla="*/ 1492 w 3323"/>
                  <a:gd name="T39" fmla="*/ 122 h 2526"/>
                  <a:gd name="T40" fmla="*/ 1701 w 3323"/>
                  <a:gd name="T41" fmla="*/ 219 h 2526"/>
                  <a:gd name="T42" fmla="*/ 1774 w 3323"/>
                  <a:gd name="T43" fmla="*/ 306 h 2526"/>
                  <a:gd name="T44" fmla="*/ 1877 w 3323"/>
                  <a:gd name="T45" fmla="*/ 597 h 2526"/>
                  <a:gd name="T46" fmla="*/ 1837 w 3323"/>
                  <a:gd name="T47" fmla="*/ 824 h 2526"/>
                  <a:gd name="T48" fmla="*/ 1863 w 3323"/>
                  <a:gd name="T49" fmla="*/ 926 h 2526"/>
                  <a:gd name="T50" fmla="*/ 1829 w 3323"/>
                  <a:gd name="T51" fmla="*/ 1059 h 2526"/>
                  <a:gd name="T52" fmla="*/ 1730 w 3323"/>
                  <a:gd name="T53" fmla="*/ 1257 h 2526"/>
                  <a:gd name="T54" fmla="*/ 1632 w 3323"/>
                  <a:gd name="T55" fmla="*/ 1487 h 2526"/>
                  <a:gd name="T56" fmla="*/ 1476 w 3323"/>
                  <a:gd name="T57" fmla="*/ 1767 h 2526"/>
                  <a:gd name="T58" fmla="*/ 1470 w 3323"/>
                  <a:gd name="T59" fmla="*/ 1839 h 2526"/>
                  <a:gd name="T60" fmla="*/ 1607 w 3323"/>
                  <a:gd name="T61" fmla="*/ 1914 h 2526"/>
                  <a:gd name="T62" fmla="*/ 1690 w 3323"/>
                  <a:gd name="T63" fmla="*/ 1989 h 2526"/>
                  <a:gd name="T64" fmla="*/ 1733 w 3323"/>
                  <a:gd name="T65" fmla="*/ 1733 h 2526"/>
                  <a:gd name="T66" fmla="*/ 1743 w 3323"/>
                  <a:gd name="T67" fmla="*/ 1590 h 2526"/>
                  <a:gd name="T68" fmla="*/ 1824 w 3323"/>
                  <a:gd name="T69" fmla="*/ 1624 h 2526"/>
                  <a:gd name="T70" fmla="*/ 2009 w 3323"/>
                  <a:gd name="T71" fmla="*/ 1878 h 2526"/>
                  <a:gd name="T72" fmla="*/ 2136 w 3323"/>
                  <a:gd name="T73" fmla="*/ 2349 h 2526"/>
                  <a:gd name="T74" fmla="*/ 19 w 3323"/>
                  <a:gd name="T75" fmla="*/ 2431 h 2526"/>
                  <a:gd name="T76" fmla="*/ 155 w 3323"/>
                  <a:gd name="T77" fmla="*/ 2007 h 2526"/>
                  <a:gd name="T78" fmla="*/ 276 w 3323"/>
                  <a:gd name="T79" fmla="*/ 1841 h 2526"/>
                  <a:gd name="T80" fmla="*/ 435 w 3323"/>
                  <a:gd name="T81" fmla="*/ 1757 h 2526"/>
                  <a:gd name="T82" fmla="*/ 653 w 3323"/>
                  <a:gd name="T83" fmla="*/ 1676 h 2526"/>
                  <a:gd name="T84" fmla="*/ 832 w 3323"/>
                  <a:gd name="T85" fmla="*/ 1627 h 2526"/>
                  <a:gd name="T86" fmla="*/ 862 w 3323"/>
                  <a:gd name="T87" fmla="*/ 1905 h 2526"/>
                  <a:gd name="T88" fmla="*/ 908 w 3323"/>
                  <a:gd name="T89" fmla="*/ 1994 h 2526"/>
                  <a:gd name="T90" fmla="*/ 1072 w 3323"/>
                  <a:gd name="T91" fmla="*/ 1845 h 2526"/>
                  <a:gd name="T92" fmla="*/ 1111 w 3323"/>
                  <a:gd name="T93" fmla="*/ 1844 h 2526"/>
                  <a:gd name="T94" fmla="*/ 1156 w 3323"/>
                  <a:gd name="T95" fmla="*/ 1861 h 2526"/>
                  <a:gd name="T96" fmla="*/ 1162 w 3323"/>
                  <a:gd name="T97" fmla="*/ 1863 h 2526"/>
                  <a:gd name="T98" fmla="*/ 1070 w 3323"/>
                  <a:gd name="T99" fmla="*/ 1742 h 2526"/>
                  <a:gd name="T100" fmla="*/ 940 w 3323"/>
                  <a:gd name="T101" fmla="*/ 1481 h 2526"/>
                  <a:gd name="T102" fmla="*/ 924 w 3323"/>
                  <a:gd name="T103" fmla="*/ 1374 h 2526"/>
                  <a:gd name="T104" fmla="*/ 780 w 3323"/>
                  <a:gd name="T105" fmla="*/ 1102 h 2526"/>
                  <a:gd name="T106" fmla="*/ 737 w 3323"/>
                  <a:gd name="T107" fmla="*/ 971 h 2526"/>
                  <a:gd name="T108" fmla="*/ 753 w 3323"/>
                  <a:gd name="T109" fmla="*/ 833 h 2526"/>
                  <a:gd name="T110" fmla="*/ 740 w 3323"/>
                  <a:gd name="T111" fmla="*/ 591 h 2526"/>
                  <a:gd name="T112" fmla="*/ 754 w 3323"/>
                  <a:gd name="T113" fmla="*/ 438 h 2526"/>
                  <a:gd name="T114" fmla="*/ 883 w 3323"/>
                  <a:gd name="T115" fmla="*/ 232 h 2526"/>
                  <a:gd name="T116" fmla="*/ 1085 w 3323"/>
                  <a:gd name="T117" fmla="*/ 91 h 2526"/>
                  <a:gd name="T118" fmla="*/ 1179 w 3323"/>
                  <a:gd name="T119" fmla="*/ 76 h 2526"/>
                  <a:gd name="T120" fmla="*/ 1225 w 3323"/>
                  <a:gd name="T121" fmla="*/ 91 h 2526"/>
                  <a:gd name="T122" fmla="*/ 1278 w 3323"/>
                  <a:gd name="T123" fmla="*/ 80 h 2526"/>
                  <a:gd name="T124" fmla="*/ 1350 w 3323"/>
                  <a:gd name="T125" fmla="*/ 6 h 2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323" h="2526">
                    <a:moveTo>
                      <a:pt x="2488" y="1561"/>
                    </a:moveTo>
                    <a:lnTo>
                      <a:pt x="2482" y="1565"/>
                    </a:lnTo>
                    <a:lnTo>
                      <a:pt x="2444" y="1603"/>
                    </a:lnTo>
                    <a:lnTo>
                      <a:pt x="2444" y="1603"/>
                    </a:lnTo>
                    <a:lnTo>
                      <a:pt x="2423" y="1626"/>
                    </a:lnTo>
                    <a:lnTo>
                      <a:pt x="2408" y="1648"/>
                    </a:lnTo>
                    <a:lnTo>
                      <a:pt x="2396" y="1672"/>
                    </a:lnTo>
                    <a:lnTo>
                      <a:pt x="2388" y="1693"/>
                    </a:lnTo>
                    <a:lnTo>
                      <a:pt x="2382" y="1712"/>
                    </a:lnTo>
                    <a:lnTo>
                      <a:pt x="2378" y="1729"/>
                    </a:lnTo>
                    <a:lnTo>
                      <a:pt x="2376" y="1742"/>
                    </a:lnTo>
                    <a:lnTo>
                      <a:pt x="2375" y="1750"/>
                    </a:lnTo>
                    <a:lnTo>
                      <a:pt x="2375" y="1753"/>
                    </a:lnTo>
                    <a:lnTo>
                      <a:pt x="2381" y="1776"/>
                    </a:lnTo>
                    <a:lnTo>
                      <a:pt x="2391" y="1803"/>
                    </a:lnTo>
                    <a:lnTo>
                      <a:pt x="2403" y="1832"/>
                    </a:lnTo>
                    <a:lnTo>
                      <a:pt x="2419" y="1863"/>
                    </a:lnTo>
                    <a:lnTo>
                      <a:pt x="2438" y="1896"/>
                    </a:lnTo>
                    <a:lnTo>
                      <a:pt x="2459" y="1928"/>
                    </a:lnTo>
                    <a:lnTo>
                      <a:pt x="2482" y="1962"/>
                    </a:lnTo>
                    <a:lnTo>
                      <a:pt x="2507" y="1995"/>
                    </a:lnTo>
                    <a:lnTo>
                      <a:pt x="2534" y="2029"/>
                    </a:lnTo>
                    <a:lnTo>
                      <a:pt x="2563" y="2061"/>
                    </a:lnTo>
                    <a:lnTo>
                      <a:pt x="2592" y="2092"/>
                    </a:lnTo>
                    <a:lnTo>
                      <a:pt x="2623" y="2121"/>
                    </a:lnTo>
                    <a:lnTo>
                      <a:pt x="2655" y="2150"/>
                    </a:lnTo>
                    <a:lnTo>
                      <a:pt x="2689" y="2177"/>
                    </a:lnTo>
                    <a:lnTo>
                      <a:pt x="2722" y="2202"/>
                    </a:lnTo>
                    <a:lnTo>
                      <a:pt x="2755" y="2225"/>
                    </a:lnTo>
                    <a:lnTo>
                      <a:pt x="2788" y="2246"/>
                    </a:lnTo>
                    <a:lnTo>
                      <a:pt x="2821" y="2265"/>
                    </a:lnTo>
                    <a:lnTo>
                      <a:pt x="2852" y="2280"/>
                    </a:lnTo>
                    <a:lnTo>
                      <a:pt x="2880" y="2293"/>
                    </a:lnTo>
                    <a:lnTo>
                      <a:pt x="2907" y="2303"/>
                    </a:lnTo>
                    <a:lnTo>
                      <a:pt x="2931" y="2309"/>
                    </a:lnTo>
                    <a:lnTo>
                      <a:pt x="2934" y="2309"/>
                    </a:lnTo>
                    <a:lnTo>
                      <a:pt x="2942" y="2308"/>
                    </a:lnTo>
                    <a:lnTo>
                      <a:pt x="2955" y="2306"/>
                    </a:lnTo>
                    <a:lnTo>
                      <a:pt x="2971" y="2302"/>
                    </a:lnTo>
                    <a:lnTo>
                      <a:pt x="2991" y="2296"/>
                    </a:lnTo>
                    <a:lnTo>
                      <a:pt x="3012" y="2287"/>
                    </a:lnTo>
                    <a:lnTo>
                      <a:pt x="3035" y="2276"/>
                    </a:lnTo>
                    <a:lnTo>
                      <a:pt x="3058" y="2260"/>
                    </a:lnTo>
                    <a:lnTo>
                      <a:pt x="3080" y="2241"/>
                    </a:lnTo>
                    <a:lnTo>
                      <a:pt x="3080" y="2241"/>
                    </a:lnTo>
                    <a:lnTo>
                      <a:pt x="3119" y="2202"/>
                    </a:lnTo>
                    <a:lnTo>
                      <a:pt x="3122" y="2196"/>
                    </a:lnTo>
                    <a:lnTo>
                      <a:pt x="3122" y="2189"/>
                    </a:lnTo>
                    <a:lnTo>
                      <a:pt x="3119" y="2183"/>
                    </a:lnTo>
                    <a:lnTo>
                      <a:pt x="2954" y="2018"/>
                    </a:lnTo>
                    <a:lnTo>
                      <a:pt x="2948" y="2015"/>
                    </a:lnTo>
                    <a:lnTo>
                      <a:pt x="2942" y="2015"/>
                    </a:lnTo>
                    <a:lnTo>
                      <a:pt x="2936" y="2018"/>
                    </a:lnTo>
                    <a:lnTo>
                      <a:pt x="2896" y="2057"/>
                    </a:lnTo>
                    <a:lnTo>
                      <a:pt x="2896" y="2057"/>
                    </a:lnTo>
                    <a:lnTo>
                      <a:pt x="2860" y="2102"/>
                    </a:lnTo>
                    <a:lnTo>
                      <a:pt x="2858" y="2102"/>
                    </a:lnTo>
                    <a:lnTo>
                      <a:pt x="2852" y="2100"/>
                    </a:lnTo>
                    <a:lnTo>
                      <a:pt x="2843" y="2096"/>
                    </a:lnTo>
                    <a:lnTo>
                      <a:pt x="2830" y="2091"/>
                    </a:lnTo>
                    <a:lnTo>
                      <a:pt x="2814" y="2083"/>
                    </a:lnTo>
                    <a:lnTo>
                      <a:pt x="2795" y="2072"/>
                    </a:lnTo>
                    <a:lnTo>
                      <a:pt x="2772" y="2057"/>
                    </a:lnTo>
                    <a:lnTo>
                      <a:pt x="2748" y="2039"/>
                    </a:lnTo>
                    <a:lnTo>
                      <a:pt x="2722" y="2017"/>
                    </a:lnTo>
                    <a:lnTo>
                      <a:pt x="2694" y="1990"/>
                    </a:lnTo>
                    <a:lnTo>
                      <a:pt x="2666" y="1962"/>
                    </a:lnTo>
                    <a:lnTo>
                      <a:pt x="2644" y="1936"/>
                    </a:lnTo>
                    <a:lnTo>
                      <a:pt x="2626" y="1912"/>
                    </a:lnTo>
                    <a:lnTo>
                      <a:pt x="2612" y="1889"/>
                    </a:lnTo>
                    <a:lnTo>
                      <a:pt x="2601" y="1870"/>
                    </a:lnTo>
                    <a:lnTo>
                      <a:pt x="2593" y="1854"/>
                    </a:lnTo>
                    <a:lnTo>
                      <a:pt x="2587" y="1841"/>
                    </a:lnTo>
                    <a:lnTo>
                      <a:pt x="2584" y="1831"/>
                    </a:lnTo>
                    <a:lnTo>
                      <a:pt x="2582" y="1826"/>
                    </a:lnTo>
                    <a:lnTo>
                      <a:pt x="2582" y="1824"/>
                    </a:lnTo>
                    <a:lnTo>
                      <a:pt x="2627" y="1787"/>
                    </a:lnTo>
                    <a:lnTo>
                      <a:pt x="2627" y="1787"/>
                    </a:lnTo>
                    <a:lnTo>
                      <a:pt x="2628" y="1786"/>
                    </a:lnTo>
                    <a:lnTo>
                      <a:pt x="2665" y="1748"/>
                    </a:lnTo>
                    <a:lnTo>
                      <a:pt x="2669" y="1742"/>
                    </a:lnTo>
                    <a:lnTo>
                      <a:pt x="2669" y="1735"/>
                    </a:lnTo>
                    <a:lnTo>
                      <a:pt x="2665" y="1729"/>
                    </a:lnTo>
                    <a:lnTo>
                      <a:pt x="2501" y="1565"/>
                    </a:lnTo>
                    <a:lnTo>
                      <a:pt x="2495" y="1561"/>
                    </a:lnTo>
                    <a:lnTo>
                      <a:pt x="2488" y="1561"/>
                    </a:lnTo>
                    <a:close/>
                    <a:moveTo>
                      <a:pt x="2736" y="1346"/>
                    </a:moveTo>
                    <a:lnTo>
                      <a:pt x="2797" y="1349"/>
                    </a:lnTo>
                    <a:lnTo>
                      <a:pt x="2855" y="1358"/>
                    </a:lnTo>
                    <a:lnTo>
                      <a:pt x="2910" y="1373"/>
                    </a:lnTo>
                    <a:lnTo>
                      <a:pt x="2965" y="1392"/>
                    </a:lnTo>
                    <a:lnTo>
                      <a:pt x="3016" y="1417"/>
                    </a:lnTo>
                    <a:lnTo>
                      <a:pt x="3065" y="1447"/>
                    </a:lnTo>
                    <a:lnTo>
                      <a:pt x="3109" y="1480"/>
                    </a:lnTo>
                    <a:lnTo>
                      <a:pt x="3152" y="1518"/>
                    </a:lnTo>
                    <a:lnTo>
                      <a:pt x="3189" y="1560"/>
                    </a:lnTo>
                    <a:lnTo>
                      <a:pt x="3223" y="1605"/>
                    </a:lnTo>
                    <a:lnTo>
                      <a:pt x="3252" y="1653"/>
                    </a:lnTo>
                    <a:lnTo>
                      <a:pt x="3277" y="1705"/>
                    </a:lnTo>
                    <a:lnTo>
                      <a:pt x="3297" y="1758"/>
                    </a:lnTo>
                    <a:lnTo>
                      <a:pt x="3311" y="1815"/>
                    </a:lnTo>
                    <a:lnTo>
                      <a:pt x="3320" y="1872"/>
                    </a:lnTo>
                    <a:lnTo>
                      <a:pt x="3323" y="1933"/>
                    </a:lnTo>
                    <a:lnTo>
                      <a:pt x="3320" y="1992"/>
                    </a:lnTo>
                    <a:lnTo>
                      <a:pt x="3311" y="2051"/>
                    </a:lnTo>
                    <a:lnTo>
                      <a:pt x="3297" y="2107"/>
                    </a:lnTo>
                    <a:lnTo>
                      <a:pt x="3277" y="2161"/>
                    </a:lnTo>
                    <a:lnTo>
                      <a:pt x="3252" y="2212"/>
                    </a:lnTo>
                    <a:lnTo>
                      <a:pt x="3223" y="2261"/>
                    </a:lnTo>
                    <a:lnTo>
                      <a:pt x="3189" y="2306"/>
                    </a:lnTo>
                    <a:lnTo>
                      <a:pt x="3152" y="2347"/>
                    </a:lnTo>
                    <a:lnTo>
                      <a:pt x="3109" y="2386"/>
                    </a:lnTo>
                    <a:lnTo>
                      <a:pt x="3065" y="2419"/>
                    </a:lnTo>
                    <a:lnTo>
                      <a:pt x="3016" y="2448"/>
                    </a:lnTo>
                    <a:lnTo>
                      <a:pt x="2965" y="2474"/>
                    </a:lnTo>
                    <a:lnTo>
                      <a:pt x="2910" y="2494"/>
                    </a:lnTo>
                    <a:lnTo>
                      <a:pt x="2855" y="2508"/>
                    </a:lnTo>
                    <a:lnTo>
                      <a:pt x="2797" y="2517"/>
                    </a:lnTo>
                    <a:lnTo>
                      <a:pt x="2736" y="2520"/>
                    </a:lnTo>
                    <a:lnTo>
                      <a:pt x="2677" y="2517"/>
                    </a:lnTo>
                    <a:lnTo>
                      <a:pt x="2618" y="2508"/>
                    </a:lnTo>
                    <a:lnTo>
                      <a:pt x="2563" y="2494"/>
                    </a:lnTo>
                    <a:lnTo>
                      <a:pt x="2508" y="2474"/>
                    </a:lnTo>
                    <a:lnTo>
                      <a:pt x="2457" y="2448"/>
                    </a:lnTo>
                    <a:lnTo>
                      <a:pt x="2408" y="2419"/>
                    </a:lnTo>
                    <a:lnTo>
                      <a:pt x="2364" y="2386"/>
                    </a:lnTo>
                    <a:lnTo>
                      <a:pt x="2322" y="2347"/>
                    </a:lnTo>
                    <a:lnTo>
                      <a:pt x="2284" y="2306"/>
                    </a:lnTo>
                    <a:lnTo>
                      <a:pt x="2250" y="2261"/>
                    </a:lnTo>
                    <a:lnTo>
                      <a:pt x="2221" y="2212"/>
                    </a:lnTo>
                    <a:lnTo>
                      <a:pt x="2195" y="2161"/>
                    </a:lnTo>
                    <a:lnTo>
                      <a:pt x="2176" y="2107"/>
                    </a:lnTo>
                    <a:lnTo>
                      <a:pt x="2161" y="2051"/>
                    </a:lnTo>
                    <a:lnTo>
                      <a:pt x="2153" y="1992"/>
                    </a:lnTo>
                    <a:lnTo>
                      <a:pt x="2150" y="1933"/>
                    </a:lnTo>
                    <a:lnTo>
                      <a:pt x="2153" y="1872"/>
                    </a:lnTo>
                    <a:lnTo>
                      <a:pt x="2161" y="1815"/>
                    </a:lnTo>
                    <a:lnTo>
                      <a:pt x="2176" y="1758"/>
                    </a:lnTo>
                    <a:lnTo>
                      <a:pt x="2195" y="1705"/>
                    </a:lnTo>
                    <a:lnTo>
                      <a:pt x="2221" y="1653"/>
                    </a:lnTo>
                    <a:lnTo>
                      <a:pt x="2250" y="1605"/>
                    </a:lnTo>
                    <a:lnTo>
                      <a:pt x="2284" y="1560"/>
                    </a:lnTo>
                    <a:lnTo>
                      <a:pt x="2322" y="1518"/>
                    </a:lnTo>
                    <a:lnTo>
                      <a:pt x="2364" y="1480"/>
                    </a:lnTo>
                    <a:lnTo>
                      <a:pt x="2408" y="1447"/>
                    </a:lnTo>
                    <a:lnTo>
                      <a:pt x="2457" y="1417"/>
                    </a:lnTo>
                    <a:lnTo>
                      <a:pt x="2508" y="1392"/>
                    </a:lnTo>
                    <a:lnTo>
                      <a:pt x="2563" y="1373"/>
                    </a:lnTo>
                    <a:lnTo>
                      <a:pt x="2618" y="1358"/>
                    </a:lnTo>
                    <a:lnTo>
                      <a:pt x="2677" y="1349"/>
                    </a:lnTo>
                    <a:lnTo>
                      <a:pt x="2736" y="1346"/>
                    </a:lnTo>
                    <a:close/>
                    <a:moveTo>
                      <a:pt x="1376" y="0"/>
                    </a:moveTo>
                    <a:lnTo>
                      <a:pt x="1387" y="26"/>
                    </a:lnTo>
                    <a:lnTo>
                      <a:pt x="1401" y="49"/>
                    </a:lnTo>
                    <a:lnTo>
                      <a:pt x="1417" y="69"/>
                    </a:lnTo>
                    <a:lnTo>
                      <a:pt x="1433" y="86"/>
                    </a:lnTo>
                    <a:lnTo>
                      <a:pt x="1450" y="99"/>
                    </a:lnTo>
                    <a:lnTo>
                      <a:pt x="1466" y="109"/>
                    </a:lnTo>
                    <a:lnTo>
                      <a:pt x="1480" y="117"/>
                    </a:lnTo>
                    <a:lnTo>
                      <a:pt x="1492" y="122"/>
                    </a:lnTo>
                    <a:lnTo>
                      <a:pt x="1499" y="125"/>
                    </a:lnTo>
                    <a:lnTo>
                      <a:pt x="1502" y="126"/>
                    </a:lnTo>
                    <a:lnTo>
                      <a:pt x="1546" y="139"/>
                    </a:lnTo>
                    <a:lnTo>
                      <a:pt x="1586" y="153"/>
                    </a:lnTo>
                    <a:lnTo>
                      <a:pt x="1622" y="168"/>
                    </a:lnTo>
                    <a:lnTo>
                      <a:pt x="1652" y="186"/>
                    </a:lnTo>
                    <a:lnTo>
                      <a:pt x="1679" y="202"/>
                    </a:lnTo>
                    <a:lnTo>
                      <a:pt x="1701" y="219"/>
                    </a:lnTo>
                    <a:lnTo>
                      <a:pt x="1720" y="236"/>
                    </a:lnTo>
                    <a:lnTo>
                      <a:pt x="1737" y="252"/>
                    </a:lnTo>
                    <a:lnTo>
                      <a:pt x="1749" y="266"/>
                    </a:lnTo>
                    <a:lnTo>
                      <a:pt x="1759" y="279"/>
                    </a:lnTo>
                    <a:lnTo>
                      <a:pt x="1766" y="291"/>
                    </a:lnTo>
                    <a:lnTo>
                      <a:pt x="1771" y="299"/>
                    </a:lnTo>
                    <a:lnTo>
                      <a:pt x="1774" y="305"/>
                    </a:lnTo>
                    <a:lnTo>
                      <a:pt x="1774" y="306"/>
                    </a:lnTo>
                    <a:lnTo>
                      <a:pt x="1801" y="339"/>
                    </a:lnTo>
                    <a:lnTo>
                      <a:pt x="1823" y="373"/>
                    </a:lnTo>
                    <a:lnTo>
                      <a:pt x="1841" y="410"/>
                    </a:lnTo>
                    <a:lnTo>
                      <a:pt x="1856" y="447"/>
                    </a:lnTo>
                    <a:lnTo>
                      <a:pt x="1865" y="484"/>
                    </a:lnTo>
                    <a:lnTo>
                      <a:pt x="1872" y="523"/>
                    </a:lnTo>
                    <a:lnTo>
                      <a:pt x="1876" y="560"/>
                    </a:lnTo>
                    <a:lnTo>
                      <a:pt x="1877" y="597"/>
                    </a:lnTo>
                    <a:lnTo>
                      <a:pt x="1876" y="633"/>
                    </a:lnTo>
                    <a:lnTo>
                      <a:pt x="1873" y="668"/>
                    </a:lnTo>
                    <a:lnTo>
                      <a:pt x="1869" y="701"/>
                    </a:lnTo>
                    <a:lnTo>
                      <a:pt x="1863" y="731"/>
                    </a:lnTo>
                    <a:lnTo>
                      <a:pt x="1857" y="760"/>
                    </a:lnTo>
                    <a:lnTo>
                      <a:pt x="1851" y="785"/>
                    </a:lnTo>
                    <a:lnTo>
                      <a:pt x="1844" y="806"/>
                    </a:lnTo>
                    <a:lnTo>
                      <a:pt x="1837" y="824"/>
                    </a:lnTo>
                    <a:lnTo>
                      <a:pt x="1844" y="833"/>
                    </a:lnTo>
                    <a:lnTo>
                      <a:pt x="1849" y="842"/>
                    </a:lnTo>
                    <a:lnTo>
                      <a:pt x="1854" y="851"/>
                    </a:lnTo>
                    <a:lnTo>
                      <a:pt x="1858" y="863"/>
                    </a:lnTo>
                    <a:lnTo>
                      <a:pt x="1861" y="876"/>
                    </a:lnTo>
                    <a:lnTo>
                      <a:pt x="1864" y="890"/>
                    </a:lnTo>
                    <a:lnTo>
                      <a:pt x="1864" y="907"/>
                    </a:lnTo>
                    <a:lnTo>
                      <a:pt x="1863" y="926"/>
                    </a:lnTo>
                    <a:lnTo>
                      <a:pt x="1861" y="948"/>
                    </a:lnTo>
                    <a:lnTo>
                      <a:pt x="1856" y="974"/>
                    </a:lnTo>
                    <a:lnTo>
                      <a:pt x="1848" y="1004"/>
                    </a:lnTo>
                    <a:lnTo>
                      <a:pt x="1848" y="1007"/>
                    </a:lnTo>
                    <a:lnTo>
                      <a:pt x="1845" y="1015"/>
                    </a:lnTo>
                    <a:lnTo>
                      <a:pt x="1841" y="1026"/>
                    </a:lnTo>
                    <a:lnTo>
                      <a:pt x="1835" y="1041"/>
                    </a:lnTo>
                    <a:lnTo>
                      <a:pt x="1829" y="1059"/>
                    </a:lnTo>
                    <a:lnTo>
                      <a:pt x="1821" y="1078"/>
                    </a:lnTo>
                    <a:lnTo>
                      <a:pt x="1812" y="1099"/>
                    </a:lnTo>
                    <a:lnTo>
                      <a:pt x="1802" y="1120"/>
                    </a:lnTo>
                    <a:lnTo>
                      <a:pt x="1790" y="1139"/>
                    </a:lnTo>
                    <a:lnTo>
                      <a:pt x="1778" y="1157"/>
                    </a:lnTo>
                    <a:lnTo>
                      <a:pt x="1764" y="1173"/>
                    </a:lnTo>
                    <a:lnTo>
                      <a:pt x="1749" y="1217"/>
                    </a:lnTo>
                    <a:lnTo>
                      <a:pt x="1730" y="1257"/>
                    </a:lnTo>
                    <a:lnTo>
                      <a:pt x="1705" y="1295"/>
                    </a:lnTo>
                    <a:lnTo>
                      <a:pt x="1678" y="1331"/>
                    </a:lnTo>
                    <a:lnTo>
                      <a:pt x="1649" y="1363"/>
                    </a:lnTo>
                    <a:lnTo>
                      <a:pt x="1649" y="1438"/>
                    </a:lnTo>
                    <a:lnTo>
                      <a:pt x="1648" y="1443"/>
                    </a:lnTo>
                    <a:lnTo>
                      <a:pt x="1645" y="1453"/>
                    </a:lnTo>
                    <a:lnTo>
                      <a:pt x="1639" y="1468"/>
                    </a:lnTo>
                    <a:lnTo>
                      <a:pt x="1632" y="1487"/>
                    </a:lnTo>
                    <a:lnTo>
                      <a:pt x="1622" y="1511"/>
                    </a:lnTo>
                    <a:lnTo>
                      <a:pt x="1610" y="1538"/>
                    </a:lnTo>
                    <a:lnTo>
                      <a:pt x="1594" y="1570"/>
                    </a:lnTo>
                    <a:lnTo>
                      <a:pt x="1577" y="1604"/>
                    </a:lnTo>
                    <a:lnTo>
                      <a:pt x="1556" y="1641"/>
                    </a:lnTo>
                    <a:lnTo>
                      <a:pt x="1533" y="1682"/>
                    </a:lnTo>
                    <a:lnTo>
                      <a:pt x="1507" y="1723"/>
                    </a:lnTo>
                    <a:lnTo>
                      <a:pt x="1476" y="1767"/>
                    </a:lnTo>
                    <a:lnTo>
                      <a:pt x="1443" y="1813"/>
                    </a:lnTo>
                    <a:lnTo>
                      <a:pt x="1407" y="1860"/>
                    </a:lnTo>
                    <a:lnTo>
                      <a:pt x="1409" y="1859"/>
                    </a:lnTo>
                    <a:lnTo>
                      <a:pt x="1414" y="1855"/>
                    </a:lnTo>
                    <a:lnTo>
                      <a:pt x="1423" y="1850"/>
                    </a:lnTo>
                    <a:lnTo>
                      <a:pt x="1435" y="1845"/>
                    </a:lnTo>
                    <a:lnTo>
                      <a:pt x="1450" y="1841"/>
                    </a:lnTo>
                    <a:lnTo>
                      <a:pt x="1470" y="1839"/>
                    </a:lnTo>
                    <a:lnTo>
                      <a:pt x="1491" y="1839"/>
                    </a:lnTo>
                    <a:lnTo>
                      <a:pt x="1509" y="1842"/>
                    </a:lnTo>
                    <a:lnTo>
                      <a:pt x="1525" y="1848"/>
                    </a:lnTo>
                    <a:lnTo>
                      <a:pt x="1539" y="1857"/>
                    </a:lnTo>
                    <a:lnTo>
                      <a:pt x="1552" y="1869"/>
                    </a:lnTo>
                    <a:lnTo>
                      <a:pt x="1564" y="1881"/>
                    </a:lnTo>
                    <a:lnTo>
                      <a:pt x="1585" y="1896"/>
                    </a:lnTo>
                    <a:lnTo>
                      <a:pt x="1607" y="1914"/>
                    </a:lnTo>
                    <a:lnTo>
                      <a:pt x="1628" y="1934"/>
                    </a:lnTo>
                    <a:lnTo>
                      <a:pt x="1637" y="1952"/>
                    </a:lnTo>
                    <a:lnTo>
                      <a:pt x="1650" y="1972"/>
                    </a:lnTo>
                    <a:lnTo>
                      <a:pt x="1664" y="1995"/>
                    </a:lnTo>
                    <a:lnTo>
                      <a:pt x="1680" y="2019"/>
                    </a:lnTo>
                    <a:lnTo>
                      <a:pt x="1683" y="2016"/>
                    </a:lnTo>
                    <a:lnTo>
                      <a:pt x="1686" y="2005"/>
                    </a:lnTo>
                    <a:lnTo>
                      <a:pt x="1690" y="1989"/>
                    </a:lnTo>
                    <a:lnTo>
                      <a:pt x="1695" y="1968"/>
                    </a:lnTo>
                    <a:lnTo>
                      <a:pt x="1699" y="1942"/>
                    </a:lnTo>
                    <a:lnTo>
                      <a:pt x="1704" y="1913"/>
                    </a:lnTo>
                    <a:lnTo>
                      <a:pt x="1710" y="1880"/>
                    </a:lnTo>
                    <a:lnTo>
                      <a:pt x="1715" y="1845"/>
                    </a:lnTo>
                    <a:lnTo>
                      <a:pt x="1721" y="1809"/>
                    </a:lnTo>
                    <a:lnTo>
                      <a:pt x="1727" y="1771"/>
                    </a:lnTo>
                    <a:lnTo>
                      <a:pt x="1733" y="1733"/>
                    </a:lnTo>
                    <a:lnTo>
                      <a:pt x="1734" y="1696"/>
                    </a:lnTo>
                    <a:lnTo>
                      <a:pt x="1738" y="1660"/>
                    </a:lnTo>
                    <a:lnTo>
                      <a:pt x="1742" y="1628"/>
                    </a:lnTo>
                    <a:lnTo>
                      <a:pt x="1743" y="159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90"/>
                    </a:lnTo>
                    <a:lnTo>
                      <a:pt x="1744" y="1593"/>
                    </a:lnTo>
                    <a:lnTo>
                      <a:pt x="1745" y="1595"/>
                    </a:lnTo>
                    <a:lnTo>
                      <a:pt x="1746" y="1596"/>
                    </a:lnTo>
                    <a:lnTo>
                      <a:pt x="1749" y="1596"/>
                    </a:lnTo>
                    <a:lnTo>
                      <a:pt x="1754" y="1596"/>
                    </a:lnTo>
                    <a:lnTo>
                      <a:pt x="1754" y="1575"/>
                    </a:lnTo>
                    <a:lnTo>
                      <a:pt x="1787" y="1600"/>
                    </a:lnTo>
                    <a:lnTo>
                      <a:pt x="1824" y="1624"/>
                    </a:lnTo>
                    <a:lnTo>
                      <a:pt x="1866" y="1647"/>
                    </a:lnTo>
                    <a:lnTo>
                      <a:pt x="1910" y="1669"/>
                    </a:lnTo>
                    <a:lnTo>
                      <a:pt x="1953" y="1688"/>
                    </a:lnTo>
                    <a:lnTo>
                      <a:pt x="1997" y="1706"/>
                    </a:lnTo>
                    <a:lnTo>
                      <a:pt x="2038" y="1722"/>
                    </a:lnTo>
                    <a:lnTo>
                      <a:pt x="2025" y="1772"/>
                    </a:lnTo>
                    <a:lnTo>
                      <a:pt x="2015" y="1825"/>
                    </a:lnTo>
                    <a:lnTo>
                      <a:pt x="2009" y="1878"/>
                    </a:lnTo>
                    <a:lnTo>
                      <a:pt x="2007" y="1933"/>
                    </a:lnTo>
                    <a:lnTo>
                      <a:pt x="2010" y="1998"/>
                    </a:lnTo>
                    <a:lnTo>
                      <a:pt x="2018" y="2062"/>
                    </a:lnTo>
                    <a:lnTo>
                      <a:pt x="2032" y="2125"/>
                    </a:lnTo>
                    <a:lnTo>
                      <a:pt x="2051" y="2184"/>
                    </a:lnTo>
                    <a:lnTo>
                      <a:pt x="2074" y="2242"/>
                    </a:lnTo>
                    <a:lnTo>
                      <a:pt x="2103" y="2297"/>
                    </a:lnTo>
                    <a:lnTo>
                      <a:pt x="2136" y="2349"/>
                    </a:lnTo>
                    <a:lnTo>
                      <a:pt x="2172" y="2399"/>
                    </a:lnTo>
                    <a:lnTo>
                      <a:pt x="2214" y="2445"/>
                    </a:lnTo>
                    <a:lnTo>
                      <a:pt x="2258" y="2488"/>
                    </a:lnTo>
                    <a:lnTo>
                      <a:pt x="2305" y="2526"/>
                    </a:lnTo>
                    <a:lnTo>
                      <a:pt x="0" y="2526"/>
                    </a:lnTo>
                    <a:lnTo>
                      <a:pt x="5" y="2501"/>
                    </a:lnTo>
                    <a:lnTo>
                      <a:pt x="11" y="2470"/>
                    </a:lnTo>
                    <a:lnTo>
                      <a:pt x="19" y="2431"/>
                    </a:lnTo>
                    <a:lnTo>
                      <a:pt x="28" y="2389"/>
                    </a:lnTo>
                    <a:lnTo>
                      <a:pt x="39" y="2341"/>
                    </a:lnTo>
                    <a:lnTo>
                      <a:pt x="51" y="2291"/>
                    </a:lnTo>
                    <a:lnTo>
                      <a:pt x="67" y="2237"/>
                    </a:lnTo>
                    <a:lnTo>
                      <a:pt x="85" y="2182"/>
                    </a:lnTo>
                    <a:lnTo>
                      <a:pt x="105" y="2125"/>
                    </a:lnTo>
                    <a:lnTo>
                      <a:pt x="129" y="2066"/>
                    </a:lnTo>
                    <a:lnTo>
                      <a:pt x="155" y="2007"/>
                    </a:lnTo>
                    <a:lnTo>
                      <a:pt x="187" y="1949"/>
                    </a:lnTo>
                    <a:lnTo>
                      <a:pt x="221" y="1892"/>
                    </a:lnTo>
                    <a:lnTo>
                      <a:pt x="222" y="1890"/>
                    </a:lnTo>
                    <a:lnTo>
                      <a:pt x="227" y="1885"/>
                    </a:lnTo>
                    <a:lnTo>
                      <a:pt x="235" y="1877"/>
                    </a:lnTo>
                    <a:lnTo>
                      <a:pt x="245" y="1867"/>
                    </a:lnTo>
                    <a:lnTo>
                      <a:pt x="259" y="1855"/>
                    </a:lnTo>
                    <a:lnTo>
                      <a:pt x="276" y="1841"/>
                    </a:lnTo>
                    <a:lnTo>
                      <a:pt x="298" y="1827"/>
                    </a:lnTo>
                    <a:lnTo>
                      <a:pt x="321" y="1811"/>
                    </a:lnTo>
                    <a:lnTo>
                      <a:pt x="347" y="1796"/>
                    </a:lnTo>
                    <a:lnTo>
                      <a:pt x="377" y="1781"/>
                    </a:lnTo>
                    <a:lnTo>
                      <a:pt x="409" y="1765"/>
                    </a:lnTo>
                    <a:lnTo>
                      <a:pt x="412" y="1764"/>
                    </a:lnTo>
                    <a:lnTo>
                      <a:pt x="421" y="1761"/>
                    </a:lnTo>
                    <a:lnTo>
                      <a:pt x="435" y="1757"/>
                    </a:lnTo>
                    <a:lnTo>
                      <a:pt x="452" y="1752"/>
                    </a:lnTo>
                    <a:lnTo>
                      <a:pt x="474" y="1745"/>
                    </a:lnTo>
                    <a:lnTo>
                      <a:pt x="499" y="1736"/>
                    </a:lnTo>
                    <a:lnTo>
                      <a:pt x="526" y="1727"/>
                    </a:lnTo>
                    <a:lnTo>
                      <a:pt x="557" y="1716"/>
                    </a:lnTo>
                    <a:lnTo>
                      <a:pt x="588" y="1704"/>
                    </a:lnTo>
                    <a:lnTo>
                      <a:pt x="620" y="1691"/>
                    </a:lnTo>
                    <a:lnTo>
                      <a:pt x="653" y="1676"/>
                    </a:lnTo>
                    <a:lnTo>
                      <a:pt x="687" y="1661"/>
                    </a:lnTo>
                    <a:lnTo>
                      <a:pt x="719" y="1645"/>
                    </a:lnTo>
                    <a:lnTo>
                      <a:pt x="749" y="1628"/>
                    </a:lnTo>
                    <a:lnTo>
                      <a:pt x="779" y="1611"/>
                    </a:lnTo>
                    <a:lnTo>
                      <a:pt x="806" y="1593"/>
                    </a:lnTo>
                    <a:lnTo>
                      <a:pt x="829" y="1575"/>
                    </a:lnTo>
                    <a:lnTo>
                      <a:pt x="829" y="1596"/>
                    </a:lnTo>
                    <a:lnTo>
                      <a:pt x="832" y="1627"/>
                    </a:lnTo>
                    <a:lnTo>
                      <a:pt x="837" y="1659"/>
                    </a:lnTo>
                    <a:lnTo>
                      <a:pt x="840" y="1691"/>
                    </a:lnTo>
                    <a:lnTo>
                      <a:pt x="843" y="1728"/>
                    </a:lnTo>
                    <a:lnTo>
                      <a:pt x="846" y="1765"/>
                    </a:lnTo>
                    <a:lnTo>
                      <a:pt x="850" y="1802"/>
                    </a:lnTo>
                    <a:lnTo>
                      <a:pt x="854" y="1838"/>
                    </a:lnTo>
                    <a:lnTo>
                      <a:pt x="858" y="1872"/>
                    </a:lnTo>
                    <a:lnTo>
                      <a:pt x="862" y="1905"/>
                    </a:lnTo>
                    <a:lnTo>
                      <a:pt x="867" y="1934"/>
                    </a:lnTo>
                    <a:lnTo>
                      <a:pt x="871" y="1961"/>
                    </a:lnTo>
                    <a:lnTo>
                      <a:pt x="874" y="1984"/>
                    </a:lnTo>
                    <a:lnTo>
                      <a:pt x="877" y="2003"/>
                    </a:lnTo>
                    <a:lnTo>
                      <a:pt x="879" y="2018"/>
                    </a:lnTo>
                    <a:lnTo>
                      <a:pt x="881" y="2027"/>
                    </a:lnTo>
                    <a:lnTo>
                      <a:pt x="882" y="2030"/>
                    </a:lnTo>
                    <a:lnTo>
                      <a:pt x="908" y="1994"/>
                    </a:lnTo>
                    <a:lnTo>
                      <a:pt x="931" y="1963"/>
                    </a:lnTo>
                    <a:lnTo>
                      <a:pt x="953" y="1936"/>
                    </a:lnTo>
                    <a:lnTo>
                      <a:pt x="973" y="1913"/>
                    </a:lnTo>
                    <a:lnTo>
                      <a:pt x="991" y="1895"/>
                    </a:lnTo>
                    <a:lnTo>
                      <a:pt x="1007" y="1881"/>
                    </a:lnTo>
                    <a:lnTo>
                      <a:pt x="1032" y="1865"/>
                    </a:lnTo>
                    <a:lnTo>
                      <a:pt x="1053" y="1853"/>
                    </a:lnTo>
                    <a:lnTo>
                      <a:pt x="1072" y="1845"/>
                    </a:lnTo>
                    <a:lnTo>
                      <a:pt x="1088" y="1841"/>
                    </a:lnTo>
                    <a:lnTo>
                      <a:pt x="1102" y="1839"/>
                    </a:lnTo>
                    <a:lnTo>
                      <a:pt x="1103" y="1839"/>
                    </a:lnTo>
                    <a:lnTo>
                      <a:pt x="1104" y="1839"/>
                    </a:lnTo>
                    <a:lnTo>
                      <a:pt x="1105" y="1840"/>
                    </a:lnTo>
                    <a:lnTo>
                      <a:pt x="1107" y="1840"/>
                    </a:lnTo>
                    <a:lnTo>
                      <a:pt x="1109" y="1842"/>
                    </a:lnTo>
                    <a:lnTo>
                      <a:pt x="1111" y="1844"/>
                    </a:lnTo>
                    <a:lnTo>
                      <a:pt x="1112" y="1846"/>
                    </a:lnTo>
                    <a:lnTo>
                      <a:pt x="1113" y="1850"/>
                    </a:lnTo>
                    <a:lnTo>
                      <a:pt x="1131" y="1850"/>
                    </a:lnTo>
                    <a:lnTo>
                      <a:pt x="1144" y="1853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6" y="1861"/>
                    </a:lnTo>
                    <a:lnTo>
                      <a:pt x="1157" y="1861"/>
                    </a:lnTo>
                    <a:lnTo>
                      <a:pt x="1158" y="1863"/>
                    </a:lnTo>
                    <a:lnTo>
                      <a:pt x="1160" y="1865"/>
                    </a:lnTo>
                    <a:lnTo>
                      <a:pt x="1162" y="1867"/>
                    </a:lnTo>
                    <a:lnTo>
                      <a:pt x="1166" y="1871"/>
                    </a:lnTo>
                    <a:lnTo>
                      <a:pt x="1165" y="1867"/>
                    </a:lnTo>
                    <a:lnTo>
                      <a:pt x="1164" y="1865"/>
                    </a:lnTo>
                    <a:lnTo>
                      <a:pt x="1162" y="1863"/>
                    </a:lnTo>
                    <a:lnTo>
                      <a:pt x="1160" y="1861"/>
                    </a:lnTo>
                    <a:lnTo>
                      <a:pt x="1159" y="1861"/>
                    </a:lnTo>
                    <a:lnTo>
                      <a:pt x="1157" y="1860"/>
                    </a:lnTo>
                    <a:lnTo>
                      <a:pt x="1156" y="1860"/>
                    </a:lnTo>
                    <a:lnTo>
                      <a:pt x="1155" y="1860"/>
                    </a:lnTo>
                    <a:lnTo>
                      <a:pt x="1124" y="1821"/>
                    </a:lnTo>
                    <a:lnTo>
                      <a:pt x="1096" y="1782"/>
                    </a:lnTo>
                    <a:lnTo>
                      <a:pt x="1070" y="1742"/>
                    </a:lnTo>
                    <a:lnTo>
                      <a:pt x="1047" y="1704"/>
                    </a:lnTo>
                    <a:lnTo>
                      <a:pt x="1025" y="1666"/>
                    </a:lnTo>
                    <a:lnTo>
                      <a:pt x="1005" y="1628"/>
                    </a:lnTo>
                    <a:lnTo>
                      <a:pt x="988" y="1593"/>
                    </a:lnTo>
                    <a:lnTo>
                      <a:pt x="973" y="1561"/>
                    </a:lnTo>
                    <a:lnTo>
                      <a:pt x="960" y="1530"/>
                    </a:lnTo>
                    <a:lnTo>
                      <a:pt x="949" y="1504"/>
                    </a:lnTo>
                    <a:lnTo>
                      <a:pt x="940" y="1481"/>
                    </a:lnTo>
                    <a:lnTo>
                      <a:pt x="932" y="1462"/>
                    </a:lnTo>
                    <a:lnTo>
                      <a:pt x="927" y="1447"/>
                    </a:lnTo>
                    <a:lnTo>
                      <a:pt x="924" y="1438"/>
                    </a:lnTo>
                    <a:lnTo>
                      <a:pt x="924" y="1418"/>
                    </a:lnTo>
                    <a:lnTo>
                      <a:pt x="924" y="1401"/>
                    </a:lnTo>
                    <a:lnTo>
                      <a:pt x="924" y="1387"/>
                    </a:lnTo>
                    <a:lnTo>
                      <a:pt x="924" y="1378"/>
                    </a:lnTo>
                    <a:lnTo>
                      <a:pt x="924" y="1374"/>
                    </a:lnTo>
                    <a:lnTo>
                      <a:pt x="895" y="1335"/>
                    </a:lnTo>
                    <a:lnTo>
                      <a:pt x="870" y="1293"/>
                    </a:lnTo>
                    <a:lnTo>
                      <a:pt x="850" y="1248"/>
                    </a:lnTo>
                    <a:lnTo>
                      <a:pt x="833" y="1201"/>
                    </a:lnTo>
                    <a:lnTo>
                      <a:pt x="819" y="1152"/>
                    </a:lnTo>
                    <a:lnTo>
                      <a:pt x="804" y="1138"/>
                    </a:lnTo>
                    <a:lnTo>
                      <a:pt x="791" y="1121"/>
                    </a:lnTo>
                    <a:lnTo>
                      <a:pt x="780" y="1102"/>
                    </a:lnTo>
                    <a:lnTo>
                      <a:pt x="770" y="1081"/>
                    </a:lnTo>
                    <a:lnTo>
                      <a:pt x="762" y="1062"/>
                    </a:lnTo>
                    <a:lnTo>
                      <a:pt x="756" y="1044"/>
                    </a:lnTo>
                    <a:lnTo>
                      <a:pt x="751" y="1028"/>
                    </a:lnTo>
                    <a:lnTo>
                      <a:pt x="748" y="1015"/>
                    </a:lnTo>
                    <a:lnTo>
                      <a:pt x="746" y="1007"/>
                    </a:lnTo>
                    <a:lnTo>
                      <a:pt x="745" y="1004"/>
                    </a:lnTo>
                    <a:lnTo>
                      <a:pt x="737" y="971"/>
                    </a:lnTo>
                    <a:lnTo>
                      <a:pt x="732" y="943"/>
                    </a:lnTo>
                    <a:lnTo>
                      <a:pt x="729" y="918"/>
                    </a:lnTo>
                    <a:lnTo>
                      <a:pt x="730" y="896"/>
                    </a:lnTo>
                    <a:lnTo>
                      <a:pt x="732" y="878"/>
                    </a:lnTo>
                    <a:lnTo>
                      <a:pt x="736" y="863"/>
                    </a:lnTo>
                    <a:lnTo>
                      <a:pt x="741" y="850"/>
                    </a:lnTo>
                    <a:lnTo>
                      <a:pt x="747" y="840"/>
                    </a:lnTo>
                    <a:lnTo>
                      <a:pt x="753" y="833"/>
                    </a:lnTo>
                    <a:lnTo>
                      <a:pt x="758" y="828"/>
                    </a:lnTo>
                    <a:lnTo>
                      <a:pt x="763" y="825"/>
                    </a:lnTo>
                    <a:lnTo>
                      <a:pt x="766" y="824"/>
                    </a:lnTo>
                    <a:lnTo>
                      <a:pt x="757" y="768"/>
                    </a:lnTo>
                    <a:lnTo>
                      <a:pt x="750" y="716"/>
                    </a:lnTo>
                    <a:lnTo>
                      <a:pt x="745" y="670"/>
                    </a:lnTo>
                    <a:lnTo>
                      <a:pt x="742" y="628"/>
                    </a:lnTo>
                    <a:lnTo>
                      <a:pt x="740" y="591"/>
                    </a:lnTo>
                    <a:lnTo>
                      <a:pt x="740" y="559"/>
                    </a:lnTo>
                    <a:lnTo>
                      <a:pt x="741" y="531"/>
                    </a:lnTo>
                    <a:lnTo>
                      <a:pt x="742" y="506"/>
                    </a:lnTo>
                    <a:lnTo>
                      <a:pt x="744" y="485"/>
                    </a:lnTo>
                    <a:lnTo>
                      <a:pt x="747" y="469"/>
                    </a:lnTo>
                    <a:lnTo>
                      <a:pt x="749" y="455"/>
                    </a:lnTo>
                    <a:lnTo>
                      <a:pt x="752" y="445"/>
                    </a:lnTo>
                    <a:lnTo>
                      <a:pt x="754" y="438"/>
                    </a:lnTo>
                    <a:lnTo>
                      <a:pt x="755" y="435"/>
                    </a:lnTo>
                    <a:lnTo>
                      <a:pt x="756" y="433"/>
                    </a:lnTo>
                    <a:lnTo>
                      <a:pt x="770" y="393"/>
                    </a:lnTo>
                    <a:lnTo>
                      <a:pt x="788" y="357"/>
                    </a:lnTo>
                    <a:lnTo>
                      <a:pt x="809" y="322"/>
                    </a:lnTo>
                    <a:lnTo>
                      <a:pt x="832" y="290"/>
                    </a:lnTo>
                    <a:lnTo>
                      <a:pt x="857" y="259"/>
                    </a:lnTo>
                    <a:lnTo>
                      <a:pt x="883" y="232"/>
                    </a:lnTo>
                    <a:lnTo>
                      <a:pt x="912" y="206"/>
                    </a:lnTo>
                    <a:lnTo>
                      <a:pt x="940" y="183"/>
                    </a:lnTo>
                    <a:lnTo>
                      <a:pt x="967" y="162"/>
                    </a:lnTo>
                    <a:lnTo>
                      <a:pt x="994" y="143"/>
                    </a:lnTo>
                    <a:lnTo>
                      <a:pt x="1021" y="127"/>
                    </a:lnTo>
                    <a:lnTo>
                      <a:pt x="1045" y="113"/>
                    </a:lnTo>
                    <a:lnTo>
                      <a:pt x="1066" y="101"/>
                    </a:lnTo>
                    <a:lnTo>
                      <a:pt x="1085" y="91"/>
                    </a:lnTo>
                    <a:lnTo>
                      <a:pt x="1101" y="84"/>
                    </a:lnTo>
                    <a:lnTo>
                      <a:pt x="1113" y="78"/>
                    </a:lnTo>
                    <a:lnTo>
                      <a:pt x="1120" y="75"/>
                    </a:lnTo>
                    <a:lnTo>
                      <a:pt x="1123" y="74"/>
                    </a:lnTo>
                    <a:lnTo>
                      <a:pt x="1176" y="74"/>
                    </a:lnTo>
                    <a:lnTo>
                      <a:pt x="1176" y="74"/>
                    </a:lnTo>
                    <a:lnTo>
                      <a:pt x="1177" y="74"/>
                    </a:lnTo>
                    <a:lnTo>
                      <a:pt x="1179" y="76"/>
                    </a:lnTo>
                    <a:lnTo>
                      <a:pt x="1184" y="78"/>
                    </a:lnTo>
                    <a:lnTo>
                      <a:pt x="1191" y="82"/>
                    </a:lnTo>
                    <a:lnTo>
                      <a:pt x="1202" y="87"/>
                    </a:lnTo>
                    <a:lnTo>
                      <a:pt x="1218" y="95"/>
                    </a:lnTo>
                    <a:lnTo>
                      <a:pt x="1218" y="95"/>
                    </a:lnTo>
                    <a:lnTo>
                      <a:pt x="1219" y="94"/>
                    </a:lnTo>
                    <a:lnTo>
                      <a:pt x="1221" y="93"/>
                    </a:lnTo>
                    <a:lnTo>
                      <a:pt x="1225" y="91"/>
                    </a:lnTo>
                    <a:lnTo>
                      <a:pt x="1233" y="87"/>
                    </a:lnTo>
                    <a:lnTo>
                      <a:pt x="1244" y="82"/>
                    </a:lnTo>
                    <a:lnTo>
                      <a:pt x="1260" y="74"/>
                    </a:lnTo>
                    <a:lnTo>
                      <a:pt x="1260" y="74"/>
                    </a:lnTo>
                    <a:lnTo>
                      <a:pt x="1262" y="74"/>
                    </a:lnTo>
                    <a:lnTo>
                      <a:pt x="1264" y="75"/>
                    </a:lnTo>
                    <a:lnTo>
                      <a:pt x="1270" y="77"/>
                    </a:lnTo>
                    <a:lnTo>
                      <a:pt x="1278" y="80"/>
                    </a:lnTo>
                    <a:lnTo>
                      <a:pt x="1292" y="84"/>
                    </a:lnTo>
                    <a:lnTo>
                      <a:pt x="1294" y="66"/>
                    </a:lnTo>
                    <a:lnTo>
                      <a:pt x="1299" y="49"/>
                    </a:lnTo>
                    <a:lnTo>
                      <a:pt x="1307" y="36"/>
                    </a:lnTo>
                    <a:lnTo>
                      <a:pt x="1317" y="26"/>
                    </a:lnTo>
                    <a:lnTo>
                      <a:pt x="1328" y="17"/>
                    </a:lnTo>
                    <a:lnTo>
                      <a:pt x="1339" y="11"/>
                    </a:lnTo>
                    <a:lnTo>
                      <a:pt x="1350" y="6"/>
                    </a:lnTo>
                    <a:lnTo>
                      <a:pt x="1360" y="3"/>
                    </a:lnTo>
                    <a:lnTo>
                      <a:pt x="1369" y="1"/>
                    </a:lnTo>
                    <a:lnTo>
                      <a:pt x="1374" y="0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34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2562098" y="5550319"/>
              <a:ext cx="727757" cy="818462"/>
              <a:chOff x="14285843" y="8536510"/>
              <a:chExt cx="496485" cy="571766"/>
            </a:xfrm>
          </p:grpSpPr>
          <p:sp>
            <p:nvSpPr>
              <p:cNvPr id="21" name="Oval 1038"/>
              <p:cNvSpPr>
                <a:spLocks noChangeArrowheads="1"/>
              </p:cNvSpPr>
              <p:nvPr/>
            </p:nvSpPr>
            <p:spPr bwMode="gray">
              <a:xfrm>
                <a:off x="14289994" y="8536510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grpSp>
            <p:nvGrpSpPr>
              <p:cNvPr id="22" name="그룹 21"/>
              <p:cNvGrpSpPr/>
              <p:nvPr/>
            </p:nvGrpSpPr>
            <p:grpSpPr>
              <a:xfrm>
                <a:off x="14369652" y="8599956"/>
                <a:ext cx="310987" cy="339207"/>
                <a:chOff x="15030474" y="8580824"/>
                <a:chExt cx="431085" cy="470204"/>
              </a:xfrm>
            </p:grpSpPr>
            <p:pic>
              <p:nvPicPr>
                <p:cNvPr id="24" name="Picture 4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5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</a:endParaRPr>
                </a:p>
              </p:txBody>
            </p:sp>
          </p:grpSp>
          <p:sp>
            <p:nvSpPr>
              <p:cNvPr id="23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4285843" y="9016183"/>
                <a:ext cx="496485" cy="92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>
                <a:noAutofit/>
              </a:bodyPr>
              <a:lstStyle>
                <a:defPPr>
                  <a:defRPr lang="ko-KR"/>
                </a:defPPr>
                <a:lvl1pPr algn="ctr" fontAlgn="ctr" latinLnBrk="0">
                  <a:lnSpc>
                    <a:spcPct val="90000"/>
                  </a:lnSpc>
                  <a:buFont typeface="Symbol" pitchFamily="18" charset="2"/>
                  <a:buNone/>
                  <a:defRPr sz="7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모던고딕 L" pitchFamily="18" charset="-127"/>
                    <a:ea typeface="Rix모던고딕 L" pitchFamily="18" charset="-127"/>
                  </a:defRPr>
                </a:lvl1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686" dirty="0"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110</a:t>
                </a:r>
                <a:r>
                  <a:rPr lang="ko-KR" altLang="en-US" sz="686" dirty="0"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상담 </a:t>
                </a:r>
                <a:r>
                  <a:rPr lang="en-US" altLang="ko-KR" sz="686" dirty="0"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APP</a:t>
                </a:r>
              </a:p>
            </p:txBody>
          </p:sp>
        </p:grpSp>
        <p:sp>
          <p:nvSpPr>
            <p:cNvPr id="26" name="Text Box 99"/>
            <p:cNvSpPr txBox="1">
              <a:spLocks noChangeAspect="1" noChangeArrowheads="1"/>
            </p:cNvSpPr>
            <p:nvPr/>
          </p:nvSpPr>
          <p:spPr bwMode="auto">
            <a:xfrm>
              <a:off x="5406675" y="6914551"/>
              <a:ext cx="704061" cy="179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noAutofit/>
            </a:bodyPr>
            <a:lstStyle>
              <a:defPPr>
                <a:defRPr lang="ko-KR"/>
              </a:defPPr>
              <a:lvl1pPr algn="ctr" fontAlgn="ctr" latinLnBrk="0">
                <a:buFont typeface="Symbol" pitchFamily="18" charset="2"/>
                <a:buNone/>
                <a:defRPr sz="900">
                  <a:latin typeface="+mn-ea"/>
                </a:defRPr>
              </a:lvl1pPr>
            </a:lstStyle>
            <a:p>
              <a:pPr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EAI/ESB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서버</a:t>
              </a:r>
            </a:p>
          </p:txBody>
        </p:sp>
        <p:sp>
          <p:nvSpPr>
            <p:cNvPr id="27" name="Oval 1038"/>
            <p:cNvSpPr>
              <a:spLocks noChangeArrowheads="1"/>
            </p:cNvSpPr>
            <p:nvPr/>
          </p:nvSpPr>
          <p:spPr bwMode="gray">
            <a:xfrm>
              <a:off x="5386594" y="6226972"/>
              <a:ext cx="686003" cy="67058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endParaRPr lang="ko-KR" altLang="en-US" sz="534" spc="-38">
                <a:latin typeface="나눔고딕" panose="020D0304000000000000" pitchFamily="50" charset="-127"/>
                <a:ea typeface="나눔고딕" panose="020D0304000000000000" pitchFamily="50" charset="-127"/>
              </a:endParaRPr>
            </a:p>
          </p:txBody>
        </p:sp>
        <p:pic>
          <p:nvPicPr>
            <p:cNvPr id="28" name="Picture 5" descr="C:\Users\KT\Desktop\이미지\긴급신고전화-장비-01-0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1741" y="6338140"/>
              <a:ext cx="315710" cy="448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9" name="그룹 28"/>
            <p:cNvGrpSpPr/>
            <p:nvPr/>
          </p:nvGrpSpPr>
          <p:grpSpPr>
            <a:xfrm>
              <a:off x="8608977" y="5563156"/>
              <a:ext cx="686002" cy="670590"/>
              <a:chOff x="5892146" y="4960446"/>
              <a:chExt cx="531510" cy="519568"/>
            </a:xfrm>
          </p:grpSpPr>
          <p:sp>
            <p:nvSpPr>
              <p:cNvPr id="30" name="Oval 1038"/>
              <p:cNvSpPr>
                <a:spLocks noChangeArrowheads="1"/>
              </p:cNvSpPr>
              <p:nvPr/>
            </p:nvSpPr>
            <p:spPr bwMode="gray">
              <a:xfrm>
                <a:off x="5892146" y="4960446"/>
                <a:ext cx="531510" cy="519568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grpSp>
            <p:nvGrpSpPr>
              <p:cNvPr id="31" name="그룹 30"/>
              <p:cNvGrpSpPr/>
              <p:nvPr/>
            </p:nvGrpSpPr>
            <p:grpSpPr>
              <a:xfrm>
                <a:off x="5982614" y="5030813"/>
                <a:ext cx="353190" cy="376210"/>
                <a:chOff x="15030474" y="8580824"/>
                <a:chExt cx="431085" cy="470204"/>
              </a:xfrm>
            </p:grpSpPr>
            <p:pic>
              <p:nvPicPr>
                <p:cNvPr id="32" name="Picture 4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3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</a:endParaRPr>
                </a:p>
              </p:txBody>
            </p:sp>
          </p:grpSp>
        </p:grpSp>
        <p:sp>
          <p:nvSpPr>
            <p:cNvPr id="34" name="Freeform 796" descr="HW_29"/>
            <p:cNvSpPr>
              <a:spLocks/>
            </p:cNvSpPr>
            <p:nvPr/>
          </p:nvSpPr>
          <p:spPr bwMode="gray">
            <a:xfrm>
              <a:off x="5395644" y="3167852"/>
              <a:ext cx="740432" cy="552611"/>
            </a:xfrm>
            <a:custGeom>
              <a:avLst/>
              <a:gdLst>
                <a:gd name="T0" fmla="*/ 390 w 454"/>
                <a:gd name="T1" fmla="*/ 67 h 286"/>
                <a:gd name="T2" fmla="*/ 294 w 454"/>
                <a:gd name="T3" fmla="*/ 0 h 286"/>
                <a:gd name="T4" fmla="*/ 227 w 454"/>
                <a:gd name="T5" fmla="*/ 23 h 286"/>
                <a:gd name="T6" fmla="*/ 219 w 454"/>
                <a:gd name="T7" fmla="*/ 31 h 286"/>
                <a:gd name="T8" fmla="*/ 166 w 454"/>
                <a:gd name="T9" fmla="*/ 7 h 286"/>
                <a:gd name="T10" fmla="*/ 105 w 454"/>
                <a:gd name="T11" fmla="*/ 56 h 286"/>
                <a:gd name="T12" fmla="*/ 103 w 454"/>
                <a:gd name="T13" fmla="*/ 55 h 286"/>
                <a:gd name="T14" fmla="*/ 1 w 454"/>
                <a:gd name="T15" fmla="*/ 142 h 286"/>
                <a:gd name="T16" fmla="*/ 0 w 454"/>
                <a:gd name="T17" fmla="*/ 152 h 286"/>
                <a:gd name="T18" fmla="*/ 103 w 454"/>
                <a:gd name="T19" fmla="*/ 255 h 286"/>
                <a:gd name="T20" fmla="*/ 150 w 454"/>
                <a:gd name="T21" fmla="*/ 244 h 286"/>
                <a:gd name="T22" fmla="*/ 227 w 454"/>
                <a:gd name="T23" fmla="*/ 285 h 286"/>
                <a:gd name="T24" fmla="*/ 245 w 454"/>
                <a:gd name="T25" fmla="*/ 286 h 286"/>
                <a:gd name="T26" fmla="*/ 355 w 454"/>
                <a:gd name="T27" fmla="*/ 210 h 286"/>
                <a:gd name="T28" fmla="*/ 374 w 454"/>
                <a:gd name="T29" fmla="*/ 212 h 286"/>
                <a:gd name="T30" fmla="*/ 454 w 454"/>
                <a:gd name="T31" fmla="*/ 143 h 286"/>
                <a:gd name="T32" fmla="*/ 454 w 454"/>
                <a:gd name="T33" fmla="*/ 139 h 286"/>
                <a:gd name="T34" fmla="*/ 390 w 454"/>
                <a:gd name="T35" fmla="*/ 67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4" h="286">
                  <a:moveTo>
                    <a:pt x="390" y="67"/>
                  </a:moveTo>
                  <a:cubicBezTo>
                    <a:pt x="379" y="26"/>
                    <a:pt x="340" y="0"/>
                    <a:pt x="294" y="0"/>
                  </a:cubicBezTo>
                  <a:cubicBezTo>
                    <a:pt x="268" y="0"/>
                    <a:pt x="245" y="8"/>
                    <a:pt x="227" y="23"/>
                  </a:cubicBezTo>
                  <a:cubicBezTo>
                    <a:pt x="224" y="25"/>
                    <a:pt x="222" y="28"/>
                    <a:pt x="219" y="31"/>
                  </a:cubicBezTo>
                  <a:cubicBezTo>
                    <a:pt x="207" y="16"/>
                    <a:pt x="188" y="7"/>
                    <a:pt x="166" y="7"/>
                  </a:cubicBezTo>
                  <a:cubicBezTo>
                    <a:pt x="135" y="7"/>
                    <a:pt x="109" y="26"/>
                    <a:pt x="105" y="56"/>
                  </a:cubicBezTo>
                  <a:cubicBezTo>
                    <a:pt x="104" y="56"/>
                    <a:pt x="104" y="55"/>
                    <a:pt x="103" y="55"/>
                  </a:cubicBezTo>
                  <a:cubicBezTo>
                    <a:pt x="50" y="55"/>
                    <a:pt x="6" y="91"/>
                    <a:pt x="1" y="142"/>
                  </a:cubicBezTo>
                  <a:cubicBezTo>
                    <a:pt x="1" y="145"/>
                    <a:pt x="0" y="149"/>
                    <a:pt x="0" y="152"/>
                  </a:cubicBezTo>
                  <a:cubicBezTo>
                    <a:pt x="0" y="209"/>
                    <a:pt x="46" y="255"/>
                    <a:pt x="103" y="255"/>
                  </a:cubicBezTo>
                  <a:cubicBezTo>
                    <a:pt x="120" y="255"/>
                    <a:pt x="136" y="251"/>
                    <a:pt x="150" y="244"/>
                  </a:cubicBezTo>
                  <a:cubicBezTo>
                    <a:pt x="167" y="267"/>
                    <a:pt x="195" y="281"/>
                    <a:pt x="227" y="285"/>
                  </a:cubicBezTo>
                  <a:cubicBezTo>
                    <a:pt x="233" y="286"/>
                    <a:pt x="239" y="286"/>
                    <a:pt x="245" y="286"/>
                  </a:cubicBezTo>
                  <a:cubicBezTo>
                    <a:pt x="299" y="286"/>
                    <a:pt x="344" y="258"/>
                    <a:pt x="355" y="210"/>
                  </a:cubicBezTo>
                  <a:cubicBezTo>
                    <a:pt x="361" y="211"/>
                    <a:pt x="368" y="212"/>
                    <a:pt x="374" y="212"/>
                  </a:cubicBezTo>
                  <a:cubicBezTo>
                    <a:pt x="417" y="212"/>
                    <a:pt x="451" y="182"/>
                    <a:pt x="454" y="143"/>
                  </a:cubicBezTo>
                  <a:cubicBezTo>
                    <a:pt x="454" y="142"/>
                    <a:pt x="454" y="140"/>
                    <a:pt x="454" y="139"/>
                  </a:cubicBezTo>
                  <a:cubicBezTo>
                    <a:pt x="454" y="103"/>
                    <a:pt x="427" y="74"/>
                    <a:pt x="390" y="67"/>
                  </a:cubicBezTo>
                  <a:close/>
                </a:path>
              </a:pathLst>
            </a:custGeom>
            <a:blipFill dpi="0" rotWithShape="1">
              <a:blip r:embed="rId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a:blipFill>
            <a:ln w="63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fontAlgn="auto" latinLnBrk="0"/>
              <a:r>
                <a:rPr lang="en-US" altLang="ko-KR" sz="534" b="1" spc="-3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PSTN</a:t>
              </a:r>
              <a:endParaRPr lang="ko-KR" altLang="en-US" sz="534" b="1" spc="-38" dirty="0">
                <a:solidFill>
                  <a:schemeClr val="tx1">
                    <a:lumMod val="65000"/>
                    <a:lumOff val="3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35" name="그룹 34"/>
            <p:cNvGrpSpPr/>
            <p:nvPr/>
          </p:nvGrpSpPr>
          <p:grpSpPr>
            <a:xfrm>
              <a:off x="3709631" y="3180651"/>
              <a:ext cx="623709" cy="774877"/>
              <a:chOff x="2737175" y="8497002"/>
              <a:chExt cx="468052" cy="541316"/>
            </a:xfrm>
          </p:grpSpPr>
          <p:sp>
            <p:nvSpPr>
              <p:cNvPr id="36" name="Oval 1038"/>
              <p:cNvSpPr>
                <a:spLocks noChangeArrowheads="1"/>
              </p:cNvSpPr>
              <p:nvPr/>
            </p:nvSpPr>
            <p:spPr bwMode="gray">
              <a:xfrm>
                <a:off x="2737175" y="8497002"/>
                <a:ext cx="468052" cy="468052"/>
              </a:xfrm>
              <a:prstGeom prst="ellipse">
                <a:avLst/>
              </a:prstGeom>
              <a:solidFill>
                <a:schemeClr val="bg1"/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37" name="Picture 4" descr="C:\Users\KT\Desktop\이미지\긴급신고전화-장비-01-0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63201" y="8575311"/>
                <a:ext cx="216000" cy="3114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Rectangle 1513"/>
              <p:cNvSpPr>
                <a:spLocks noChangeArrowheads="1"/>
              </p:cNvSpPr>
              <p:nvPr/>
            </p:nvSpPr>
            <p:spPr bwMode="auto">
              <a:xfrm>
                <a:off x="2886657" y="8980494"/>
                <a:ext cx="169092" cy="57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686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교환기</a:t>
                </a:r>
              </a:p>
            </p:txBody>
          </p:sp>
        </p:grpSp>
        <p:grpSp>
          <p:nvGrpSpPr>
            <p:cNvPr id="39" name="그룹 38"/>
            <p:cNvGrpSpPr/>
            <p:nvPr/>
          </p:nvGrpSpPr>
          <p:grpSpPr>
            <a:xfrm>
              <a:off x="3253512" y="3248547"/>
              <a:ext cx="158586" cy="170356"/>
              <a:chOff x="8994676" y="4067448"/>
              <a:chExt cx="144000" cy="144000"/>
            </a:xfrm>
          </p:grpSpPr>
          <p:sp>
            <p:nvSpPr>
              <p:cNvPr id="40" name="타원 39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2647079" y="4861211"/>
              <a:ext cx="158586" cy="170356"/>
              <a:chOff x="8994676" y="4067448"/>
              <a:chExt cx="144000" cy="144000"/>
            </a:xfrm>
          </p:grpSpPr>
          <p:sp>
            <p:nvSpPr>
              <p:cNvPr id="43" name="타원 42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44" name="직사각형 43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4734830" y="3933252"/>
              <a:ext cx="158586" cy="170356"/>
              <a:chOff x="8994676" y="4067448"/>
              <a:chExt cx="144000" cy="144000"/>
            </a:xfrm>
          </p:grpSpPr>
          <p:sp>
            <p:nvSpPr>
              <p:cNvPr id="46" name="타원 45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47" name="직사각형 46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3</a:t>
                </a:r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8213497" y="3337336"/>
              <a:ext cx="158586" cy="170356"/>
              <a:chOff x="8994676" y="4067448"/>
              <a:chExt cx="144000" cy="144000"/>
            </a:xfrm>
          </p:grpSpPr>
          <p:sp>
            <p:nvSpPr>
              <p:cNvPr id="49" name="타원 48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50" name="직사각형 49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4</a:t>
                </a:r>
              </a:p>
            </p:txBody>
          </p:sp>
        </p:grpSp>
        <p:grpSp>
          <p:nvGrpSpPr>
            <p:cNvPr id="51" name="그룹 50"/>
            <p:cNvGrpSpPr/>
            <p:nvPr/>
          </p:nvGrpSpPr>
          <p:grpSpPr>
            <a:xfrm>
              <a:off x="9111208" y="6404876"/>
              <a:ext cx="158586" cy="170356"/>
              <a:chOff x="8994676" y="4067448"/>
              <a:chExt cx="144000" cy="144000"/>
            </a:xfrm>
          </p:grpSpPr>
          <p:sp>
            <p:nvSpPr>
              <p:cNvPr id="52" name="타원 51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5</a:t>
                </a:r>
              </a:p>
            </p:txBody>
          </p:sp>
        </p:grpSp>
        <p:grpSp>
          <p:nvGrpSpPr>
            <p:cNvPr id="54" name="그룹 53"/>
            <p:cNvGrpSpPr/>
            <p:nvPr/>
          </p:nvGrpSpPr>
          <p:grpSpPr>
            <a:xfrm>
              <a:off x="3163513" y="6438003"/>
              <a:ext cx="158586" cy="170356"/>
              <a:chOff x="8994676" y="4067448"/>
              <a:chExt cx="144000" cy="144000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56" name="직사각형 55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3</a:t>
                </a:r>
              </a:p>
            </p:txBody>
          </p:sp>
        </p:grpSp>
        <p:grpSp>
          <p:nvGrpSpPr>
            <p:cNvPr id="57" name="그룹 56"/>
            <p:cNvGrpSpPr/>
            <p:nvPr/>
          </p:nvGrpSpPr>
          <p:grpSpPr>
            <a:xfrm>
              <a:off x="2582920" y="3863987"/>
              <a:ext cx="686002" cy="670588"/>
              <a:chOff x="572295" y="3367475"/>
              <a:chExt cx="531510" cy="519567"/>
            </a:xfrm>
          </p:grpSpPr>
          <p:sp>
            <p:nvSpPr>
              <p:cNvPr id="58" name="Oval 1038"/>
              <p:cNvSpPr>
                <a:spLocks noChangeArrowheads="1"/>
              </p:cNvSpPr>
              <p:nvPr/>
            </p:nvSpPr>
            <p:spPr bwMode="gray">
              <a:xfrm>
                <a:off x="572295" y="3367475"/>
                <a:ext cx="531510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 dirty="0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59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4968" y="3451558"/>
                <a:ext cx="231570" cy="333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0" name="그룹 59"/>
            <p:cNvGrpSpPr/>
            <p:nvPr/>
          </p:nvGrpSpPr>
          <p:grpSpPr>
            <a:xfrm>
              <a:off x="8632844" y="3861025"/>
              <a:ext cx="623638" cy="670588"/>
              <a:chOff x="5909449" y="3364699"/>
              <a:chExt cx="483191" cy="519567"/>
            </a:xfrm>
          </p:grpSpPr>
          <p:sp>
            <p:nvSpPr>
              <p:cNvPr id="61" name="Oval 1038"/>
              <p:cNvSpPr>
                <a:spLocks noChangeArrowheads="1"/>
              </p:cNvSpPr>
              <p:nvPr/>
            </p:nvSpPr>
            <p:spPr bwMode="gray">
              <a:xfrm>
                <a:off x="5909449" y="3364699"/>
                <a:ext cx="483191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62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48242" y="3448782"/>
                <a:ext cx="210519" cy="333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63" name="직선 화살표 연결선 62"/>
            <p:cNvCxnSpPr>
              <a:stCxn id="84" idx="0"/>
              <a:endCxn id="30" idx="0"/>
            </p:cNvCxnSpPr>
            <p:nvPr/>
          </p:nvCxnSpPr>
          <p:spPr>
            <a:xfrm flipH="1">
              <a:off x="8951978" y="4538170"/>
              <a:ext cx="3798" cy="1024986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꺾인 연결선 63"/>
            <p:cNvCxnSpPr>
              <a:endCxn id="86" idx="0"/>
            </p:cNvCxnSpPr>
            <p:nvPr/>
          </p:nvCxnSpPr>
          <p:spPr>
            <a:xfrm rot="16200000" flipH="1">
              <a:off x="8044701" y="3699233"/>
              <a:ext cx="322737" cy="849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6151763" y="6171880"/>
              <a:ext cx="2952925" cy="550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1.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이관된 연계 정보 조회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(DB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조회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  <a:p>
              <a:pPr latinLnBrk="0"/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  - 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조회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data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기준 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: </a:t>
              </a:r>
              <a:r>
                <a:rPr lang="ko-KR" altLang="en-US" sz="686" dirty="0" err="1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신고인전화번호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</a:t>
              </a:r>
              <a:b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</a:b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기관구분코드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현재 </a:t>
              </a:r>
              <a:r>
                <a:rPr lang="ko-KR" altLang="en-US" sz="686" dirty="0" err="1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일시기준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</a:t>
              </a:r>
            </a:p>
            <a:p>
              <a:pPr latinLnBrk="0"/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    10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분내 </a:t>
              </a:r>
              <a:r>
                <a:rPr lang="ko-KR" altLang="en-US" sz="686" dirty="0" err="1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이첩일시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건 조회</a:t>
              </a:r>
              <a:endParaRPr lang="en-US" altLang="ko-KR" sz="686" dirty="0">
                <a:solidFill>
                  <a:srgbClr val="FF0000"/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latinLnBrk="0"/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  - 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연계상담정보 추가 정의 및 연계 가능 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latinLnBrk="0"/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2.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수신결과 업데이트 및 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History 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생성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cxnSp>
          <p:nvCxnSpPr>
            <p:cNvPr id="66" name="직선 화살표 연결선 65"/>
            <p:cNvCxnSpPr/>
            <p:nvPr/>
          </p:nvCxnSpPr>
          <p:spPr>
            <a:xfrm flipH="1">
              <a:off x="6151762" y="6987684"/>
              <a:ext cx="2398244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67" name="그룹 66"/>
            <p:cNvGrpSpPr/>
            <p:nvPr/>
          </p:nvGrpSpPr>
          <p:grpSpPr>
            <a:xfrm>
              <a:off x="9198114" y="5813273"/>
              <a:ext cx="158586" cy="170356"/>
              <a:chOff x="8994676" y="4067448"/>
              <a:chExt cx="144000" cy="144000"/>
            </a:xfrm>
          </p:grpSpPr>
          <p:sp>
            <p:nvSpPr>
              <p:cNvPr id="68" name="타원 67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69" name="직사각형 68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6</a:t>
                </a:r>
              </a:p>
            </p:txBody>
          </p:sp>
        </p:grpSp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9320484" y="5721689"/>
              <a:ext cx="724830" cy="366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 err="1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전화인입정보</a:t>
              </a:r>
              <a:endParaRPr lang="en-US" altLang="ko-KR" sz="686" dirty="0">
                <a:solidFill>
                  <a:srgbClr val="0000FF"/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algn="ctr" latinLnBrk="0"/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+</a:t>
              </a:r>
            </a:p>
            <a:p>
              <a:pPr algn="ctr" latinLnBrk="0"/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1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차</a:t>
              </a:r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(+2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차</a:t>
              </a:r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  <a:p>
              <a:pPr algn="ctr" latinLnBrk="0"/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상담정보 팝업</a:t>
              </a:r>
              <a:endParaRPr lang="en-US" altLang="ko-KR" sz="686" dirty="0">
                <a:solidFill>
                  <a:srgbClr val="0000FF"/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sp>
          <p:nvSpPr>
            <p:cNvPr id="71" name="Text Box 31"/>
            <p:cNvSpPr txBox="1">
              <a:spLocks noChangeArrowheads="1"/>
            </p:cNvSpPr>
            <p:nvPr/>
          </p:nvSpPr>
          <p:spPr bwMode="auto">
            <a:xfrm>
              <a:off x="3344114" y="6503107"/>
              <a:ext cx="2206034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연계 대상기관으로 신고 정보 송신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(ESB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호출입력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  <a:p>
              <a:pPr latinLnBrk="0"/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- 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송신 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Data(</a:t>
              </a:r>
              <a:r>
                <a:rPr lang="ko-KR" altLang="en-US" sz="686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신고인정보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1</a:t>
              </a:r>
              <a:r>
                <a:rPr lang="ko-KR" altLang="en-US" sz="686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차상담정보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기타부가정보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</p:txBody>
        </p:sp>
        <p:grpSp>
          <p:nvGrpSpPr>
            <p:cNvPr id="72" name="그룹 71"/>
            <p:cNvGrpSpPr/>
            <p:nvPr/>
          </p:nvGrpSpPr>
          <p:grpSpPr>
            <a:xfrm>
              <a:off x="7099583" y="3196852"/>
              <a:ext cx="623709" cy="669999"/>
              <a:chOff x="4881911" y="2741988"/>
              <a:chExt cx="483245" cy="519111"/>
            </a:xfrm>
          </p:grpSpPr>
          <p:sp>
            <p:nvSpPr>
              <p:cNvPr id="73" name="Oval 1038"/>
              <p:cNvSpPr>
                <a:spLocks noChangeArrowheads="1"/>
              </p:cNvSpPr>
              <p:nvPr/>
            </p:nvSpPr>
            <p:spPr bwMode="gray">
              <a:xfrm>
                <a:off x="4881911" y="2741988"/>
                <a:ext cx="483245" cy="519111"/>
              </a:xfrm>
              <a:prstGeom prst="ellipse">
                <a:avLst/>
              </a:prstGeom>
              <a:solidFill>
                <a:schemeClr val="bg1"/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74" name="Picture 4" descr="C:\Users\KT\Desktop\이미지\긴급신고전화-장비-01-0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028" y="2828840"/>
                <a:ext cx="223011" cy="3454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5" name="자유형 74"/>
            <p:cNvSpPr/>
            <p:nvPr/>
          </p:nvSpPr>
          <p:spPr>
            <a:xfrm>
              <a:off x="2829280" y="6132481"/>
              <a:ext cx="6254409" cy="1049343"/>
            </a:xfrm>
            <a:custGeom>
              <a:avLst/>
              <a:gdLst>
                <a:gd name="connsiteX0" fmla="*/ 0 w 7550092"/>
                <a:gd name="connsiteY0" fmla="*/ 0 h 453004"/>
                <a:gd name="connsiteX1" fmla="*/ 1417739 w 7550092"/>
                <a:gd name="connsiteY1" fmla="*/ 0 h 453004"/>
                <a:gd name="connsiteX2" fmla="*/ 1417739 w 7550092"/>
                <a:gd name="connsiteY2" fmla="*/ 226502 h 453004"/>
                <a:gd name="connsiteX3" fmla="*/ 2097248 w 7550092"/>
                <a:gd name="connsiteY3" fmla="*/ 226502 h 453004"/>
                <a:gd name="connsiteX4" fmla="*/ 2323750 w 7550092"/>
                <a:gd name="connsiteY4" fmla="*/ 453004 h 453004"/>
                <a:gd name="connsiteX5" fmla="*/ 2541863 w 7550092"/>
                <a:gd name="connsiteY5" fmla="*/ 234891 h 453004"/>
                <a:gd name="connsiteX6" fmla="*/ 7164198 w 7550092"/>
                <a:gd name="connsiteY6" fmla="*/ 234891 h 453004"/>
                <a:gd name="connsiteX7" fmla="*/ 7550092 w 7550092"/>
                <a:gd name="connsiteY7" fmla="*/ 352337 h 453004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8"/>
                <a:gd name="connsiteX1" fmla="*/ 1417739 w 7550092"/>
                <a:gd name="connsiteY1" fmla="*/ 16777 h 469788"/>
                <a:gd name="connsiteX2" fmla="*/ 1417739 w 7550092"/>
                <a:gd name="connsiteY2" fmla="*/ 243279 h 469788"/>
                <a:gd name="connsiteX3" fmla="*/ 2097248 w 7550092"/>
                <a:gd name="connsiteY3" fmla="*/ 243279 h 469788"/>
                <a:gd name="connsiteX4" fmla="*/ 2323750 w 7550092"/>
                <a:gd name="connsiteY4" fmla="*/ 469781 h 469788"/>
                <a:gd name="connsiteX5" fmla="*/ 2541863 w 7550092"/>
                <a:gd name="connsiteY5" fmla="*/ 251668 h 469788"/>
                <a:gd name="connsiteX6" fmla="*/ 7164198 w 7550092"/>
                <a:gd name="connsiteY6" fmla="*/ 251668 h 469788"/>
                <a:gd name="connsiteX7" fmla="*/ 7550092 w 7550092"/>
                <a:gd name="connsiteY7" fmla="*/ 369114 h 469788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626279"/>
                <a:gd name="connsiteY0" fmla="*/ 16777 h 469796"/>
                <a:gd name="connsiteX1" fmla="*/ 1417739 w 7626279"/>
                <a:gd name="connsiteY1" fmla="*/ 16777 h 469796"/>
                <a:gd name="connsiteX2" fmla="*/ 1417739 w 7626279"/>
                <a:gd name="connsiteY2" fmla="*/ 243279 h 469796"/>
                <a:gd name="connsiteX3" fmla="*/ 2097248 w 7626279"/>
                <a:gd name="connsiteY3" fmla="*/ 243279 h 469796"/>
                <a:gd name="connsiteX4" fmla="*/ 2323750 w 7626279"/>
                <a:gd name="connsiteY4" fmla="*/ 469781 h 469796"/>
                <a:gd name="connsiteX5" fmla="*/ 2541863 w 7626279"/>
                <a:gd name="connsiteY5" fmla="*/ 251668 h 469796"/>
                <a:gd name="connsiteX6" fmla="*/ 7164198 w 7626279"/>
                <a:gd name="connsiteY6" fmla="*/ 251668 h 469796"/>
                <a:gd name="connsiteX7" fmla="*/ 7550092 w 7626279"/>
                <a:gd name="connsiteY7" fmla="*/ 369114 h 469796"/>
                <a:gd name="connsiteX0" fmla="*/ 0 w 7734649"/>
                <a:gd name="connsiteY0" fmla="*/ 16777 h 469796"/>
                <a:gd name="connsiteX1" fmla="*/ 1417739 w 7734649"/>
                <a:gd name="connsiteY1" fmla="*/ 16777 h 469796"/>
                <a:gd name="connsiteX2" fmla="*/ 1417739 w 7734649"/>
                <a:gd name="connsiteY2" fmla="*/ 243279 h 469796"/>
                <a:gd name="connsiteX3" fmla="*/ 2097248 w 7734649"/>
                <a:gd name="connsiteY3" fmla="*/ 243279 h 469796"/>
                <a:gd name="connsiteX4" fmla="*/ 2323750 w 7734649"/>
                <a:gd name="connsiteY4" fmla="*/ 469781 h 469796"/>
                <a:gd name="connsiteX5" fmla="*/ 2541863 w 7734649"/>
                <a:gd name="connsiteY5" fmla="*/ 251668 h 469796"/>
                <a:gd name="connsiteX6" fmla="*/ 7164198 w 7734649"/>
                <a:gd name="connsiteY6" fmla="*/ 251668 h 469796"/>
                <a:gd name="connsiteX7" fmla="*/ 7734649 w 7734649"/>
                <a:gd name="connsiteY7" fmla="*/ 411059 h 469796"/>
                <a:gd name="connsiteX0" fmla="*/ 0 w 7798831"/>
                <a:gd name="connsiteY0" fmla="*/ 16777 h 469796"/>
                <a:gd name="connsiteX1" fmla="*/ 1417739 w 7798831"/>
                <a:gd name="connsiteY1" fmla="*/ 16777 h 469796"/>
                <a:gd name="connsiteX2" fmla="*/ 1417739 w 7798831"/>
                <a:gd name="connsiteY2" fmla="*/ 243279 h 469796"/>
                <a:gd name="connsiteX3" fmla="*/ 2097248 w 7798831"/>
                <a:gd name="connsiteY3" fmla="*/ 243279 h 469796"/>
                <a:gd name="connsiteX4" fmla="*/ 2323750 w 7798831"/>
                <a:gd name="connsiteY4" fmla="*/ 469781 h 469796"/>
                <a:gd name="connsiteX5" fmla="*/ 2541863 w 7798831"/>
                <a:gd name="connsiteY5" fmla="*/ 251668 h 469796"/>
                <a:gd name="connsiteX6" fmla="*/ 7164198 w 7798831"/>
                <a:gd name="connsiteY6" fmla="*/ 251668 h 469796"/>
                <a:gd name="connsiteX7" fmla="*/ 7734649 w 7798831"/>
                <a:gd name="connsiteY7" fmla="*/ 411059 h 469796"/>
                <a:gd name="connsiteX0" fmla="*/ 0 w 7798831"/>
                <a:gd name="connsiteY0" fmla="*/ 30090 h 483109"/>
                <a:gd name="connsiteX1" fmla="*/ 1182848 w 7798831"/>
                <a:gd name="connsiteY1" fmla="*/ 13312 h 483109"/>
                <a:gd name="connsiteX2" fmla="*/ 1417739 w 7798831"/>
                <a:gd name="connsiteY2" fmla="*/ 256592 h 483109"/>
                <a:gd name="connsiteX3" fmla="*/ 2097248 w 7798831"/>
                <a:gd name="connsiteY3" fmla="*/ 256592 h 483109"/>
                <a:gd name="connsiteX4" fmla="*/ 2323750 w 7798831"/>
                <a:gd name="connsiteY4" fmla="*/ 483094 h 483109"/>
                <a:gd name="connsiteX5" fmla="*/ 2541863 w 7798831"/>
                <a:gd name="connsiteY5" fmla="*/ 264981 h 483109"/>
                <a:gd name="connsiteX6" fmla="*/ 7164198 w 7798831"/>
                <a:gd name="connsiteY6" fmla="*/ 264981 h 483109"/>
                <a:gd name="connsiteX7" fmla="*/ 7734649 w 7798831"/>
                <a:gd name="connsiteY7" fmla="*/ 424372 h 483109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097248 w 7798831"/>
                <a:gd name="connsiteY3" fmla="*/ 263731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122415 w 7798831"/>
                <a:gd name="connsiteY3" fmla="*/ 280509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316"/>
                <a:gd name="connsiteX1" fmla="*/ 1266737 w 7798831"/>
                <a:gd name="connsiteY1" fmla="*/ 12062 h 490316"/>
                <a:gd name="connsiteX2" fmla="*/ 1417739 w 7798831"/>
                <a:gd name="connsiteY2" fmla="*/ 263731 h 490316"/>
                <a:gd name="connsiteX3" fmla="*/ 2122415 w 7798831"/>
                <a:gd name="connsiteY3" fmla="*/ 280509 h 490316"/>
                <a:gd name="connsiteX4" fmla="*/ 2323750 w 7798831"/>
                <a:gd name="connsiteY4" fmla="*/ 490233 h 490316"/>
                <a:gd name="connsiteX5" fmla="*/ 7164198 w 7798831"/>
                <a:gd name="connsiteY5" fmla="*/ 272120 h 490316"/>
                <a:gd name="connsiteX6" fmla="*/ 7734649 w 7798831"/>
                <a:gd name="connsiteY6" fmla="*/ 431511 h 490316"/>
                <a:gd name="connsiteX0" fmla="*/ 0 w 7734649"/>
                <a:gd name="connsiteY0" fmla="*/ 37229 h 495551"/>
                <a:gd name="connsiteX1" fmla="*/ 1266737 w 7734649"/>
                <a:gd name="connsiteY1" fmla="*/ 12062 h 495551"/>
                <a:gd name="connsiteX2" fmla="*/ 1417739 w 7734649"/>
                <a:gd name="connsiteY2" fmla="*/ 263731 h 495551"/>
                <a:gd name="connsiteX3" fmla="*/ 2122415 w 7734649"/>
                <a:gd name="connsiteY3" fmla="*/ 280509 h 495551"/>
                <a:gd name="connsiteX4" fmla="*/ 2323750 w 7734649"/>
                <a:gd name="connsiteY4" fmla="*/ 490233 h 495551"/>
                <a:gd name="connsiteX5" fmla="*/ 7734649 w 7734649"/>
                <a:gd name="connsiteY5" fmla="*/ 431511 h 495551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22415 w 2323750"/>
                <a:gd name="connsiteY3" fmla="*/ 280509 h 490233"/>
                <a:gd name="connsiteX4" fmla="*/ 2323750 w 2323750"/>
                <a:gd name="connsiteY4" fmla="*/ 490233 h 490233"/>
                <a:gd name="connsiteX0" fmla="*/ 0 w 2343862"/>
                <a:gd name="connsiteY0" fmla="*/ 37229 h 490233"/>
                <a:gd name="connsiteX1" fmla="*/ 1266737 w 2343862"/>
                <a:gd name="connsiteY1" fmla="*/ 12062 h 490233"/>
                <a:gd name="connsiteX2" fmla="*/ 1417739 w 2343862"/>
                <a:gd name="connsiteY2" fmla="*/ 263731 h 490233"/>
                <a:gd name="connsiteX3" fmla="*/ 2122415 w 2343862"/>
                <a:gd name="connsiteY3" fmla="*/ 280509 h 490233"/>
                <a:gd name="connsiteX4" fmla="*/ 2323750 w 2343862"/>
                <a:gd name="connsiteY4" fmla="*/ 490233 h 490233"/>
                <a:gd name="connsiteX0" fmla="*/ 0 w 2358945"/>
                <a:gd name="connsiteY0" fmla="*/ 37229 h 490233"/>
                <a:gd name="connsiteX1" fmla="*/ 1266737 w 2358945"/>
                <a:gd name="connsiteY1" fmla="*/ 12062 h 490233"/>
                <a:gd name="connsiteX2" fmla="*/ 1417739 w 2358945"/>
                <a:gd name="connsiteY2" fmla="*/ 263731 h 490233"/>
                <a:gd name="connsiteX3" fmla="*/ 2122415 w 2358945"/>
                <a:gd name="connsiteY3" fmla="*/ 280509 h 490233"/>
                <a:gd name="connsiteX4" fmla="*/ 2323750 w 2358945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196620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323750 w 2323750"/>
                <a:gd name="connsiteY3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1853967 w 2323750"/>
                <a:gd name="connsiteY3" fmla="*/ 389567 h 490233"/>
                <a:gd name="connsiteX4" fmla="*/ 2323750 w 2323750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39193 w 2323750"/>
                <a:gd name="connsiteY3" fmla="*/ 297288 h 490233"/>
                <a:gd name="connsiteX4" fmla="*/ 2323750 w 2323750"/>
                <a:gd name="connsiteY4" fmla="*/ 490233 h 490233"/>
                <a:gd name="connsiteX0" fmla="*/ 0 w 2323750"/>
                <a:gd name="connsiteY0" fmla="*/ 12962 h 496446"/>
                <a:gd name="connsiteX1" fmla="*/ 1266737 w 2323750"/>
                <a:gd name="connsiteY1" fmla="*/ 18275 h 496446"/>
                <a:gd name="connsiteX2" fmla="*/ 1417739 w 2323750"/>
                <a:gd name="connsiteY2" fmla="*/ 269944 h 496446"/>
                <a:gd name="connsiteX3" fmla="*/ 2139193 w 2323750"/>
                <a:gd name="connsiteY3" fmla="*/ 303501 h 496446"/>
                <a:gd name="connsiteX4" fmla="*/ 2323750 w 2323750"/>
                <a:gd name="connsiteY4" fmla="*/ 496446 h 496446"/>
                <a:gd name="connsiteX0" fmla="*/ 0 w 2316130"/>
                <a:gd name="connsiteY0" fmla="*/ 12962 h 572646"/>
                <a:gd name="connsiteX1" fmla="*/ 1266737 w 2316130"/>
                <a:gd name="connsiteY1" fmla="*/ 18275 h 572646"/>
                <a:gd name="connsiteX2" fmla="*/ 1417739 w 2316130"/>
                <a:gd name="connsiteY2" fmla="*/ 269944 h 572646"/>
                <a:gd name="connsiteX3" fmla="*/ 2139193 w 2316130"/>
                <a:gd name="connsiteY3" fmla="*/ 303501 h 572646"/>
                <a:gd name="connsiteX4" fmla="*/ 2316130 w 2316130"/>
                <a:gd name="connsiteY4" fmla="*/ 572646 h 572646"/>
                <a:gd name="connsiteX0" fmla="*/ 0 w 2139193"/>
                <a:gd name="connsiteY0" fmla="*/ 12962 h 303501"/>
                <a:gd name="connsiteX1" fmla="*/ 1266737 w 2139193"/>
                <a:gd name="connsiteY1" fmla="*/ 18275 h 303501"/>
                <a:gd name="connsiteX2" fmla="*/ 1417739 w 2139193"/>
                <a:gd name="connsiteY2" fmla="*/ 269944 h 303501"/>
                <a:gd name="connsiteX3" fmla="*/ 2139193 w 2139193"/>
                <a:gd name="connsiteY3" fmla="*/ 303501 h 303501"/>
                <a:gd name="connsiteX0" fmla="*/ 0 w 2293778"/>
                <a:gd name="connsiteY0" fmla="*/ 0 h 988667"/>
                <a:gd name="connsiteX1" fmla="*/ 1421322 w 2293778"/>
                <a:gd name="connsiteY1" fmla="*/ 703441 h 988667"/>
                <a:gd name="connsiteX2" fmla="*/ 1572324 w 2293778"/>
                <a:gd name="connsiteY2" fmla="*/ 955110 h 988667"/>
                <a:gd name="connsiteX3" fmla="*/ 2293778 w 2293778"/>
                <a:gd name="connsiteY3" fmla="*/ 988667 h 988667"/>
                <a:gd name="connsiteX0" fmla="*/ 6836 w 2300614"/>
                <a:gd name="connsiteY0" fmla="*/ 0 h 988667"/>
                <a:gd name="connsiteX1" fmla="*/ 1428158 w 2300614"/>
                <a:gd name="connsiteY1" fmla="*/ 703441 h 988667"/>
                <a:gd name="connsiteX2" fmla="*/ 1579160 w 2300614"/>
                <a:gd name="connsiteY2" fmla="*/ 955110 h 988667"/>
                <a:gd name="connsiteX3" fmla="*/ 2300614 w 2300614"/>
                <a:gd name="connsiteY3" fmla="*/ 988667 h 988667"/>
                <a:gd name="connsiteX0" fmla="*/ 18508 w 2312286"/>
                <a:gd name="connsiteY0" fmla="*/ 0 h 988667"/>
                <a:gd name="connsiteX1" fmla="*/ 582132 w 2312286"/>
                <a:gd name="connsiteY1" fmla="*/ 603709 h 988667"/>
                <a:gd name="connsiteX2" fmla="*/ 1590832 w 2312286"/>
                <a:gd name="connsiteY2" fmla="*/ 955110 h 988667"/>
                <a:gd name="connsiteX3" fmla="*/ 2312286 w 2312286"/>
                <a:gd name="connsiteY3" fmla="*/ 988667 h 988667"/>
                <a:gd name="connsiteX0" fmla="*/ 21718 w 2315496"/>
                <a:gd name="connsiteY0" fmla="*/ 0 h 988667"/>
                <a:gd name="connsiteX1" fmla="*/ 585342 w 2315496"/>
                <a:gd name="connsiteY1" fmla="*/ 603709 h 988667"/>
                <a:gd name="connsiteX2" fmla="*/ 1594042 w 2315496"/>
                <a:gd name="connsiteY2" fmla="*/ 955110 h 988667"/>
                <a:gd name="connsiteX3" fmla="*/ 2315496 w 2315496"/>
                <a:gd name="connsiteY3" fmla="*/ 988667 h 988667"/>
                <a:gd name="connsiteX0" fmla="*/ 23769 w 2342553"/>
                <a:gd name="connsiteY0" fmla="*/ 0 h 988667"/>
                <a:gd name="connsiteX1" fmla="*/ 587393 w 2342553"/>
                <a:gd name="connsiteY1" fmla="*/ 603709 h 988667"/>
                <a:gd name="connsiteX2" fmla="*/ 2319153 w 2342553"/>
                <a:gd name="connsiteY2" fmla="*/ 680845 h 988667"/>
                <a:gd name="connsiteX3" fmla="*/ 2317547 w 2342553"/>
                <a:gd name="connsiteY3" fmla="*/ 988667 h 988667"/>
                <a:gd name="connsiteX0" fmla="*/ 23769 w 6850384"/>
                <a:gd name="connsiteY0" fmla="*/ 0 h 706592"/>
                <a:gd name="connsiteX1" fmla="*/ 587393 w 6850384"/>
                <a:gd name="connsiteY1" fmla="*/ 603709 h 706592"/>
                <a:gd name="connsiteX2" fmla="*/ 2319153 w 6850384"/>
                <a:gd name="connsiteY2" fmla="*/ 680845 h 706592"/>
                <a:gd name="connsiteX3" fmla="*/ 6850384 w 6850384"/>
                <a:gd name="connsiteY3" fmla="*/ 704429 h 706592"/>
                <a:gd name="connsiteX0" fmla="*/ 23769 w 8073768"/>
                <a:gd name="connsiteY0" fmla="*/ 287225 h 970747"/>
                <a:gd name="connsiteX1" fmla="*/ 587393 w 8073768"/>
                <a:gd name="connsiteY1" fmla="*/ 890934 h 970747"/>
                <a:gd name="connsiteX2" fmla="*/ 2319153 w 8073768"/>
                <a:gd name="connsiteY2" fmla="*/ 968070 h 970747"/>
                <a:gd name="connsiteX3" fmla="*/ 8073768 w 8073768"/>
                <a:gd name="connsiteY3" fmla="*/ 978 h 970747"/>
                <a:gd name="connsiteX0" fmla="*/ 23769 w 8073768"/>
                <a:gd name="connsiteY0" fmla="*/ 286247 h 1017438"/>
                <a:gd name="connsiteX1" fmla="*/ 587393 w 8073768"/>
                <a:gd name="connsiteY1" fmla="*/ 889956 h 1017438"/>
                <a:gd name="connsiteX2" fmla="*/ 2319153 w 8073768"/>
                <a:gd name="connsiteY2" fmla="*/ 967092 h 1017438"/>
                <a:gd name="connsiteX3" fmla="*/ 6375577 w 8073768"/>
                <a:gd name="connsiteY3" fmla="*/ 281745 h 1017438"/>
                <a:gd name="connsiteX4" fmla="*/ 8073768 w 8073768"/>
                <a:gd name="connsiteY4" fmla="*/ 0 h 1017438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193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969092"/>
                <a:gd name="connsiteX1" fmla="*/ 587393 w 8073768"/>
                <a:gd name="connsiteY1" fmla="*/ 889956 h 969092"/>
                <a:gd name="connsiteX2" fmla="*/ 2319153 w 8073768"/>
                <a:gd name="connsiteY2" fmla="*/ 967092 h 969092"/>
                <a:gd name="connsiteX3" fmla="*/ 2439472 w 8073768"/>
                <a:gd name="connsiteY3" fmla="*/ 913386 h 969092"/>
                <a:gd name="connsiteX4" fmla="*/ 7738588 w 8073768"/>
                <a:gd name="connsiteY4" fmla="*/ 880141 h 969092"/>
                <a:gd name="connsiteX5" fmla="*/ 8073768 w 8073768"/>
                <a:gd name="connsiteY5" fmla="*/ 0 h 969092"/>
                <a:gd name="connsiteX0" fmla="*/ 23769 w 8073768"/>
                <a:gd name="connsiteY0" fmla="*/ 286247 h 1080875"/>
                <a:gd name="connsiteX1" fmla="*/ 587393 w 8073768"/>
                <a:gd name="connsiteY1" fmla="*/ 889956 h 1080875"/>
                <a:gd name="connsiteX2" fmla="*/ 2319153 w 8073768"/>
                <a:gd name="connsiteY2" fmla="*/ 967092 h 1080875"/>
                <a:gd name="connsiteX3" fmla="*/ 3263927 w 8073768"/>
                <a:gd name="connsiteY3" fmla="*/ 1079607 h 1080875"/>
                <a:gd name="connsiteX4" fmla="*/ 7738588 w 8073768"/>
                <a:gd name="connsiteY4" fmla="*/ 880141 h 1080875"/>
                <a:gd name="connsiteX5" fmla="*/ 8073768 w 8073768"/>
                <a:gd name="connsiteY5" fmla="*/ 0 h 1080875"/>
                <a:gd name="connsiteX0" fmla="*/ 23769 w 8073768"/>
                <a:gd name="connsiteY0" fmla="*/ 286247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97679 w 8147678"/>
                <a:gd name="connsiteY0" fmla="*/ 286247 h 983520"/>
                <a:gd name="connsiteX1" fmla="*/ 661303 w 8147678"/>
                <a:gd name="connsiteY1" fmla="*/ 889956 h 983520"/>
                <a:gd name="connsiteX2" fmla="*/ 2393063 w 8147678"/>
                <a:gd name="connsiteY2" fmla="*/ 967092 h 983520"/>
                <a:gd name="connsiteX3" fmla="*/ 7812498 w 8147678"/>
                <a:gd name="connsiteY3" fmla="*/ 880141 h 983520"/>
                <a:gd name="connsiteX4" fmla="*/ 8147678 w 8147678"/>
                <a:gd name="connsiteY4" fmla="*/ 0 h 983520"/>
                <a:gd name="connsiteX0" fmla="*/ 21757 w 8071756"/>
                <a:gd name="connsiteY0" fmla="*/ 286247 h 983520"/>
                <a:gd name="connsiteX1" fmla="*/ 585381 w 8071756"/>
                <a:gd name="connsiteY1" fmla="*/ 889956 h 983520"/>
                <a:gd name="connsiteX2" fmla="*/ 2317141 w 8071756"/>
                <a:gd name="connsiteY2" fmla="*/ 967092 h 983520"/>
                <a:gd name="connsiteX3" fmla="*/ 7736576 w 8071756"/>
                <a:gd name="connsiteY3" fmla="*/ 880141 h 983520"/>
                <a:gd name="connsiteX4" fmla="*/ 8071756 w 8071756"/>
                <a:gd name="connsiteY4" fmla="*/ 0 h 983520"/>
                <a:gd name="connsiteX0" fmla="*/ 23769 w 8073768"/>
                <a:gd name="connsiteY0" fmla="*/ 366033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0 w 8049999"/>
                <a:gd name="connsiteY0" fmla="*/ 366033 h 983520"/>
                <a:gd name="connsiteX1" fmla="*/ 563624 w 8049999"/>
                <a:gd name="connsiteY1" fmla="*/ 889956 h 983520"/>
                <a:gd name="connsiteX2" fmla="*/ 2295384 w 8049999"/>
                <a:gd name="connsiteY2" fmla="*/ 967092 h 983520"/>
                <a:gd name="connsiteX3" fmla="*/ 7714819 w 8049999"/>
                <a:gd name="connsiteY3" fmla="*/ 880141 h 983520"/>
                <a:gd name="connsiteX4" fmla="*/ 8049999 w 8049999"/>
                <a:gd name="connsiteY4" fmla="*/ 0 h 983520"/>
                <a:gd name="connsiteX0" fmla="*/ 0 w 8049999"/>
                <a:gd name="connsiteY0" fmla="*/ 366033 h 999729"/>
                <a:gd name="connsiteX1" fmla="*/ 556975 w 8049999"/>
                <a:gd name="connsiteY1" fmla="*/ 949795 h 999729"/>
                <a:gd name="connsiteX2" fmla="*/ 2295384 w 8049999"/>
                <a:gd name="connsiteY2" fmla="*/ 967092 h 999729"/>
                <a:gd name="connsiteX3" fmla="*/ 7714819 w 8049999"/>
                <a:gd name="connsiteY3" fmla="*/ 880141 h 999729"/>
                <a:gd name="connsiteX4" fmla="*/ 8049999 w 8049999"/>
                <a:gd name="connsiteY4" fmla="*/ 0 h 999729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18770 w 8068769"/>
                <a:gd name="connsiteY0" fmla="*/ 366033 h 1012009"/>
                <a:gd name="connsiteX1" fmla="*/ 296494 w 8068769"/>
                <a:gd name="connsiteY1" fmla="*/ 963092 h 1012009"/>
                <a:gd name="connsiteX2" fmla="*/ 2314154 w 8068769"/>
                <a:gd name="connsiteY2" fmla="*/ 967092 h 1012009"/>
                <a:gd name="connsiteX3" fmla="*/ 7733589 w 8068769"/>
                <a:gd name="connsiteY3" fmla="*/ 880141 h 1012009"/>
                <a:gd name="connsiteX4" fmla="*/ 8068769 w 8068769"/>
                <a:gd name="connsiteY4" fmla="*/ 0 h 1012009"/>
                <a:gd name="connsiteX0" fmla="*/ 0 w 8049999"/>
                <a:gd name="connsiteY0" fmla="*/ 366033 h 1053361"/>
                <a:gd name="connsiteX1" fmla="*/ 277724 w 8049999"/>
                <a:gd name="connsiteY1" fmla="*/ 963092 h 1053361"/>
                <a:gd name="connsiteX2" fmla="*/ 2295384 w 8049999"/>
                <a:gd name="connsiteY2" fmla="*/ 967092 h 1053361"/>
                <a:gd name="connsiteX3" fmla="*/ 7714819 w 8049999"/>
                <a:gd name="connsiteY3" fmla="*/ 880141 h 1053361"/>
                <a:gd name="connsiteX4" fmla="*/ 8049999 w 8049999"/>
                <a:gd name="connsiteY4" fmla="*/ 0 h 1053361"/>
                <a:gd name="connsiteX0" fmla="*/ 0 w 8049999"/>
                <a:gd name="connsiteY0" fmla="*/ 366033 h 1009057"/>
                <a:gd name="connsiteX1" fmla="*/ 277724 w 8049999"/>
                <a:gd name="connsiteY1" fmla="*/ 963092 h 1009057"/>
                <a:gd name="connsiteX2" fmla="*/ 2295384 w 8049999"/>
                <a:gd name="connsiteY2" fmla="*/ 967092 h 1009057"/>
                <a:gd name="connsiteX3" fmla="*/ 7714819 w 8049999"/>
                <a:gd name="connsiteY3" fmla="*/ 880141 h 1009057"/>
                <a:gd name="connsiteX4" fmla="*/ 8049999 w 8049999"/>
                <a:gd name="connsiteY4" fmla="*/ 0 h 1009057"/>
                <a:gd name="connsiteX0" fmla="*/ 32819 w 8082818"/>
                <a:gd name="connsiteY0" fmla="*/ 366033 h 1009057"/>
                <a:gd name="connsiteX1" fmla="*/ 310543 w 8082818"/>
                <a:gd name="connsiteY1" fmla="*/ 963092 h 1009057"/>
                <a:gd name="connsiteX2" fmla="*/ 2328203 w 8082818"/>
                <a:gd name="connsiteY2" fmla="*/ 967092 h 1009057"/>
                <a:gd name="connsiteX3" fmla="*/ 7747638 w 8082818"/>
                <a:gd name="connsiteY3" fmla="*/ 880141 h 1009057"/>
                <a:gd name="connsiteX4" fmla="*/ 8082818 w 8082818"/>
                <a:gd name="connsiteY4" fmla="*/ 0 h 1009057"/>
                <a:gd name="connsiteX0" fmla="*/ 32819 w 8254582"/>
                <a:gd name="connsiteY0" fmla="*/ 366033 h 1009057"/>
                <a:gd name="connsiteX1" fmla="*/ 310543 w 8254582"/>
                <a:gd name="connsiteY1" fmla="*/ 963092 h 1009057"/>
                <a:gd name="connsiteX2" fmla="*/ 2328203 w 8254582"/>
                <a:gd name="connsiteY2" fmla="*/ 967092 h 1009057"/>
                <a:gd name="connsiteX3" fmla="*/ 7747638 w 8254582"/>
                <a:gd name="connsiteY3" fmla="*/ 880141 h 1009057"/>
                <a:gd name="connsiteX4" fmla="*/ 8060130 w 8254582"/>
                <a:gd name="connsiteY4" fmla="*/ 115524 h 1009057"/>
                <a:gd name="connsiteX5" fmla="*/ 8082818 w 8254582"/>
                <a:gd name="connsiteY5" fmla="*/ 0 h 1009057"/>
                <a:gd name="connsiteX0" fmla="*/ 32819 w 8338891"/>
                <a:gd name="connsiteY0" fmla="*/ 366033 h 1009057"/>
                <a:gd name="connsiteX1" fmla="*/ 310543 w 8338891"/>
                <a:gd name="connsiteY1" fmla="*/ 963092 h 1009057"/>
                <a:gd name="connsiteX2" fmla="*/ 2328203 w 8338891"/>
                <a:gd name="connsiteY2" fmla="*/ 967092 h 1009057"/>
                <a:gd name="connsiteX3" fmla="*/ 7747638 w 8338891"/>
                <a:gd name="connsiteY3" fmla="*/ 880141 h 1009057"/>
                <a:gd name="connsiteX4" fmla="*/ 8233000 w 8338891"/>
                <a:gd name="connsiteY4" fmla="*/ 301692 h 1009057"/>
                <a:gd name="connsiteX5" fmla="*/ 8082818 w 8338891"/>
                <a:gd name="connsiteY5" fmla="*/ 0 h 1009057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99908"/>
                <a:gd name="connsiteY0" fmla="*/ 660775 h 1303799"/>
                <a:gd name="connsiteX1" fmla="*/ 310543 w 8399908"/>
                <a:gd name="connsiteY1" fmla="*/ 1257834 h 1303799"/>
                <a:gd name="connsiteX2" fmla="*/ 2328203 w 8399908"/>
                <a:gd name="connsiteY2" fmla="*/ 1261834 h 1303799"/>
                <a:gd name="connsiteX3" fmla="*/ 7747638 w 8399908"/>
                <a:gd name="connsiteY3" fmla="*/ 1174883 h 1303799"/>
                <a:gd name="connsiteX4" fmla="*/ 8339381 w 8399908"/>
                <a:gd name="connsiteY4" fmla="*/ 31282 h 1303799"/>
                <a:gd name="connsiteX5" fmla="*/ 8082818 w 8399908"/>
                <a:gd name="connsiteY5" fmla="*/ 294742 h 1303799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80085"/>
                <a:gd name="connsiteY0" fmla="*/ 804857 h 1451117"/>
                <a:gd name="connsiteX1" fmla="*/ 310543 w 8380085"/>
                <a:gd name="connsiteY1" fmla="*/ 1401916 h 1451117"/>
                <a:gd name="connsiteX2" fmla="*/ 2328203 w 8380085"/>
                <a:gd name="connsiteY2" fmla="*/ 1405916 h 1451117"/>
                <a:gd name="connsiteX3" fmla="*/ 7747638 w 8380085"/>
                <a:gd name="connsiteY3" fmla="*/ 1318965 h 1451117"/>
                <a:gd name="connsiteX4" fmla="*/ 8315527 w 8380085"/>
                <a:gd name="connsiteY4" fmla="*/ 0 h 1451117"/>
                <a:gd name="connsiteX0" fmla="*/ 32819 w 8441429"/>
                <a:gd name="connsiteY0" fmla="*/ 804857 h 1451117"/>
                <a:gd name="connsiteX1" fmla="*/ 310543 w 8441429"/>
                <a:gd name="connsiteY1" fmla="*/ 1401916 h 1451117"/>
                <a:gd name="connsiteX2" fmla="*/ 2328203 w 8441429"/>
                <a:gd name="connsiteY2" fmla="*/ 1405916 h 1451117"/>
                <a:gd name="connsiteX3" fmla="*/ 7747638 w 8441429"/>
                <a:gd name="connsiteY3" fmla="*/ 1318965 h 1451117"/>
                <a:gd name="connsiteX4" fmla="*/ 8315527 w 8441429"/>
                <a:gd name="connsiteY4" fmla="*/ 0 h 1451117"/>
                <a:gd name="connsiteX0" fmla="*/ 12287 w 8567171"/>
                <a:gd name="connsiteY0" fmla="*/ 266300 h 1487754"/>
                <a:gd name="connsiteX1" fmla="*/ 436285 w 8567171"/>
                <a:gd name="connsiteY1" fmla="*/ 1401916 h 1487754"/>
                <a:gd name="connsiteX2" fmla="*/ 2453945 w 8567171"/>
                <a:gd name="connsiteY2" fmla="*/ 1405916 h 1487754"/>
                <a:gd name="connsiteX3" fmla="*/ 7873380 w 8567171"/>
                <a:gd name="connsiteY3" fmla="*/ 1318965 h 1487754"/>
                <a:gd name="connsiteX4" fmla="*/ 8441269 w 8567171"/>
                <a:gd name="connsiteY4" fmla="*/ 0 h 148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67171" h="1487754">
                  <a:moveTo>
                    <a:pt x="12287" y="266300"/>
                  </a:moveTo>
                  <a:cubicBezTo>
                    <a:pt x="-32078" y="676866"/>
                    <a:pt x="29342" y="1211980"/>
                    <a:pt x="436285" y="1401916"/>
                  </a:cubicBezTo>
                  <a:cubicBezTo>
                    <a:pt x="843228" y="1591852"/>
                    <a:pt x="1262079" y="1407552"/>
                    <a:pt x="2453945" y="1405916"/>
                  </a:cubicBezTo>
                  <a:cubicBezTo>
                    <a:pt x="3645811" y="1404280"/>
                    <a:pt x="6875493" y="1553284"/>
                    <a:pt x="7873380" y="1318965"/>
                  </a:cubicBezTo>
                  <a:cubicBezTo>
                    <a:pt x="8871267" y="1084646"/>
                    <a:pt x="8524363" y="203309"/>
                    <a:pt x="8441269" y="0"/>
                  </a:cubicBezTo>
                </a:path>
              </a:pathLst>
            </a:custGeom>
            <a:noFill/>
            <a:ln w="50800">
              <a:solidFill>
                <a:schemeClr val="accent1">
                  <a:alpha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9669" tIns="34834" rIns="69669" bIns="3483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066">
                <a:latin typeface="나눔고딕" panose="020D0304000000000000" pitchFamily="50" charset="-127"/>
                <a:ea typeface="나눔고딕" panose="020D0304000000000000" pitchFamily="50" charset="-127"/>
              </a:endParaRPr>
            </a:p>
          </p:txBody>
        </p:sp>
        <p:sp>
          <p:nvSpPr>
            <p:cNvPr id="76" name="자유형 75"/>
            <p:cNvSpPr/>
            <p:nvPr/>
          </p:nvSpPr>
          <p:spPr>
            <a:xfrm>
              <a:off x="2854396" y="3268725"/>
              <a:ext cx="6235270" cy="2576111"/>
            </a:xfrm>
            <a:custGeom>
              <a:avLst/>
              <a:gdLst>
                <a:gd name="connsiteX0" fmla="*/ 382019 w 8161915"/>
                <a:gd name="connsiteY0" fmla="*/ 323073 h 3488232"/>
                <a:gd name="connsiteX1" fmla="*/ 1448819 w 8161915"/>
                <a:gd name="connsiteY1" fmla="*/ 342123 h 3488232"/>
                <a:gd name="connsiteX2" fmla="*/ 1496444 w 8161915"/>
                <a:gd name="connsiteY2" fmla="*/ 1285098 h 3488232"/>
                <a:gd name="connsiteX3" fmla="*/ 162944 w 8161915"/>
                <a:gd name="connsiteY3" fmla="*/ 1389873 h 3488232"/>
                <a:gd name="connsiteX4" fmla="*/ 29594 w 8161915"/>
                <a:gd name="connsiteY4" fmla="*/ 3294873 h 3488232"/>
                <a:gd name="connsiteX5" fmla="*/ 229619 w 8161915"/>
                <a:gd name="connsiteY5" fmla="*/ 3237723 h 3488232"/>
                <a:gd name="connsiteX6" fmla="*/ 239144 w 8161915"/>
                <a:gd name="connsiteY6" fmla="*/ 1647048 h 3488232"/>
                <a:gd name="connsiteX7" fmla="*/ 1429769 w 8161915"/>
                <a:gd name="connsiteY7" fmla="*/ 1456548 h 3488232"/>
                <a:gd name="connsiteX8" fmla="*/ 1744094 w 8161915"/>
                <a:gd name="connsiteY8" fmla="*/ 1380348 h 3488232"/>
                <a:gd name="connsiteX9" fmla="*/ 2048894 w 8161915"/>
                <a:gd name="connsiteY9" fmla="*/ 284973 h 3488232"/>
                <a:gd name="connsiteX10" fmla="*/ 3915794 w 8161915"/>
                <a:gd name="connsiteY10" fmla="*/ 180198 h 3488232"/>
                <a:gd name="connsiteX11" fmla="*/ 7563869 w 8161915"/>
                <a:gd name="connsiteY11" fmla="*/ 227823 h 3488232"/>
                <a:gd name="connsiteX12" fmla="*/ 8116319 w 8161915"/>
                <a:gd name="connsiteY12" fmla="*/ 3047223 h 348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61915" h="3488232">
                  <a:moveTo>
                    <a:pt x="382019" y="323073"/>
                  </a:moveTo>
                  <a:cubicBezTo>
                    <a:pt x="822550" y="252429"/>
                    <a:pt x="1263082" y="181786"/>
                    <a:pt x="1448819" y="342123"/>
                  </a:cubicBezTo>
                  <a:cubicBezTo>
                    <a:pt x="1634556" y="502460"/>
                    <a:pt x="1710756" y="1110473"/>
                    <a:pt x="1496444" y="1285098"/>
                  </a:cubicBezTo>
                  <a:cubicBezTo>
                    <a:pt x="1282132" y="1459723"/>
                    <a:pt x="407419" y="1054911"/>
                    <a:pt x="162944" y="1389873"/>
                  </a:cubicBezTo>
                  <a:cubicBezTo>
                    <a:pt x="-81531" y="1724835"/>
                    <a:pt x="18482" y="2986898"/>
                    <a:pt x="29594" y="3294873"/>
                  </a:cubicBezTo>
                  <a:cubicBezTo>
                    <a:pt x="40706" y="3602848"/>
                    <a:pt x="194694" y="3512360"/>
                    <a:pt x="229619" y="3237723"/>
                  </a:cubicBezTo>
                  <a:cubicBezTo>
                    <a:pt x="264544" y="2963086"/>
                    <a:pt x="39119" y="1943911"/>
                    <a:pt x="239144" y="1647048"/>
                  </a:cubicBezTo>
                  <a:cubicBezTo>
                    <a:pt x="439169" y="1350186"/>
                    <a:pt x="1178944" y="1500998"/>
                    <a:pt x="1429769" y="1456548"/>
                  </a:cubicBezTo>
                  <a:cubicBezTo>
                    <a:pt x="1680594" y="1412098"/>
                    <a:pt x="1640906" y="1575611"/>
                    <a:pt x="1744094" y="1380348"/>
                  </a:cubicBezTo>
                  <a:cubicBezTo>
                    <a:pt x="1847282" y="1185085"/>
                    <a:pt x="1686944" y="484998"/>
                    <a:pt x="2048894" y="284973"/>
                  </a:cubicBezTo>
                  <a:cubicBezTo>
                    <a:pt x="2410844" y="84948"/>
                    <a:pt x="3915794" y="180198"/>
                    <a:pt x="3915794" y="180198"/>
                  </a:cubicBezTo>
                  <a:cubicBezTo>
                    <a:pt x="4834956" y="170673"/>
                    <a:pt x="6863782" y="-250014"/>
                    <a:pt x="7563869" y="227823"/>
                  </a:cubicBezTo>
                  <a:cubicBezTo>
                    <a:pt x="8263956" y="705660"/>
                    <a:pt x="8190137" y="1876441"/>
                    <a:pt x="8116319" y="3047223"/>
                  </a:cubicBezTo>
                </a:path>
              </a:pathLst>
            </a:custGeom>
            <a:noFill/>
            <a:ln w="50800">
              <a:solidFill>
                <a:schemeClr val="accent2">
                  <a:alpha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9669" tIns="34834" rIns="69669" bIns="3483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71">
                <a:latin typeface="나눔고딕" panose="020D0304000000000000" pitchFamily="50" charset="-127"/>
                <a:ea typeface="나눔고딕" panose="020D0304000000000000" pitchFamily="50" charset="-127"/>
              </a:endParaRPr>
            </a:p>
          </p:txBody>
        </p:sp>
        <p:sp>
          <p:nvSpPr>
            <p:cNvPr id="77" name="Text Box 31"/>
            <p:cNvSpPr txBox="1">
              <a:spLocks noChangeArrowheads="1"/>
            </p:cNvSpPr>
            <p:nvPr/>
          </p:nvSpPr>
          <p:spPr bwMode="auto">
            <a:xfrm>
              <a:off x="2626808" y="3668649"/>
              <a:ext cx="615701" cy="142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en-US" altLang="ko-KR" sz="534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나눔고딕"/>
                </a:rPr>
                <a:t>110</a:t>
              </a:r>
            </a:p>
            <a:p>
              <a:pPr algn="ctr" latinLnBrk="0"/>
              <a:r>
                <a:rPr lang="en-US" altLang="ko-KR" sz="534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나눔고딕"/>
                </a:rPr>
                <a:t>112,119,122</a:t>
              </a:r>
            </a:p>
          </p:txBody>
        </p:sp>
        <p:sp>
          <p:nvSpPr>
            <p:cNvPr id="78" name="Text Box 31"/>
            <p:cNvSpPr txBox="1">
              <a:spLocks noChangeArrowheads="1"/>
            </p:cNvSpPr>
            <p:nvPr/>
          </p:nvSpPr>
          <p:spPr bwMode="auto">
            <a:xfrm flipH="1">
              <a:off x="6140459" y="5837557"/>
              <a:ext cx="1594688" cy="138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r>
                <a:rPr lang="en-US" altLang="ko-KR" sz="686" b="1" dirty="0">
                  <a:latin typeface="Rix고딕 B" panose="02020603020101020101" pitchFamily="18" charset="-127"/>
                  <a:ea typeface="Rix고딕 B" panose="02020603020101020101" pitchFamily="18" charset="-127"/>
                </a:rPr>
                <a:t>&lt;</a:t>
              </a:r>
              <a:r>
                <a:rPr lang="ko-KR" altLang="en-US" sz="686" b="1" dirty="0" err="1">
                  <a:latin typeface="Rix고딕 B" panose="02020603020101020101" pitchFamily="18" charset="-127"/>
                  <a:ea typeface="Rix고딕 B" panose="02020603020101020101" pitchFamily="18" charset="-127"/>
                </a:rPr>
                <a:t>실시간데이터</a:t>
              </a:r>
              <a:r>
                <a:rPr lang="ko-KR" altLang="en-US" sz="686" b="1" dirty="0">
                  <a:latin typeface="Rix고딕 B" panose="02020603020101020101" pitchFamily="18" charset="-127"/>
                  <a:ea typeface="Rix고딕 B" panose="02020603020101020101" pitchFamily="18" charset="-127"/>
                </a:rPr>
                <a:t> 및 </a:t>
              </a:r>
              <a:r>
                <a:rPr lang="ko-KR" altLang="en-US" sz="686" b="1" dirty="0" err="1">
                  <a:latin typeface="Rix고딕 B" panose="02020603020101020101" pitchFamily="18" charset="-127"/>
                  <a:ea typeface="Rix고딕 B" panose="02020603020101020101" pitchFamily="18" charset="-127"/>
                </a:rPr>
                <a:t>호연계</a:t>
              </a:r>
              <a:r>
                <a:rPr lang="en-US" altLang="ko-KR" sz="686" b="1" dirty="0">
                  <a:latin typeface="Rix고딕 B" panose="02020603020101020101" pitchFamily="18" charset="-127"/>
                  <a:ea typeface="Rix고딕 B" panose="02020603020101020101" pitchFamily="18" charset="-127"/>
                </a:rPr>
                <a:t>&gt;</a:t>
              </a:r>
            </a:p>
          </p:txBody>
        </p:sp>
        <p:sp>
          <p:nvSpPr>
            <p:cNvPr id="80" name="Oval 1038"/>
            <p:cNvSpPr>
              <a:spLocks noChangeArrowheads="1"/>
            </p:cNvSpPr>
            <p:nvPr/>
          </p:nvSpPr>
          <p:spPr bwMode="gray">
            <a:xfrm>
              <a:off x="7894674" y="5563156"/>
              <a:ext cx="686003" cy="67058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endParaRPr lang="ko-KR" altLang="en-US" sz="534" spc="-38">
                <a:latin typeface="나눔고딕" panose="020D0304000000000000" pitchFamily="50" charset="-127"/>
                <a:ea typeface="나눔고딕" panose="020D0304000000000000" pitchFamily="50" charset="-127"/>
              </a:endParaRPr>
            </a:p>
          </p:txBody>
        </p:sp>
        <p:pic>
          <p:nvPicPr>
            <p:cNvPr id="81" name="Picture 5" descr="C:\Users\KT\Desktop\이미지\긴급신고전화-장비-01-0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777" y="5644223"/>
              <a:ext cx="315709" cy="448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672" descr="20120214145736 (90)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354"/>
            <a:stretch>
              <a:fillRect/>
            </a:stretch>
          </p:blipFill>
          <p:spPr bwMode="auto">
            <a:xfrm>
              <a:off x="8222251" y="5906341"/>
              <a:ext cx="224325" cy="246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Text Box 31"/>
            <p:cNvSpPr txBox="1">
              <a:spLocks noChangeArrowheads="1"/>
            </p:cNvSpPr>
            <p:nvPr/>
          </p:nvSpPr>
          <p:spPr bwMode="auto">
            <a:xfrm flipH="1">
              <a:off x="2637420" y="4500915"/>
              <a:ext cx="601452" cy="130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CTI</a:t>
              </a:r>
              <a:r>
                <a:rPr lang="ko-KR" altLang="en-US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서버</a:t>
              </a:r>
            </a:p>
          </p:txBody>
        </p:sp>
        <p:sp>
          <p:nvSpPr>
            <p:cNvPr id="84" name="Text Box 31"/>
            <p:cNvSpPr txBox="1">
              <a:spLocks noChangeArrowheads="1"/>
            </p:cNvSpPr>
            <p:nvPr/>
          </p:nvSpPr>
          <p:spPr bwMode="auto">
            <a:xfrm flipH="1">
              <a:off x="8682390" y="4538171"/>
              <a:ext cx="546774" cy="158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CTI</a:t>
              </a:r>
              <a:r>
                <a:rPr lang="ko-KR" altLang="en-US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서버</a:t>
              </a:r>
            </a:p>
          </p:txBody>
        </p:sp>
        <p:grpSp>
          <p:nvGrpSpPr>
            <p:cNvPr id="85" name="그룹 84"/>
            <p:cNvGrpSpPr/>
            <p:nvPr/>
          </p:nvGrpSpPr>
          <p:grpSpPr>
            <a:xfrm>
              <a:off x="7894675" y="3861025"/>
              <a:ext cx="623638" cy="670588"/>
              <a:chOff x="5396849" y="3364699"/>
              <a:chExt cx="483191" cy="519567"/>
            </a:xfrm>
          </p:grpSpPr>
          <p:sp>
            <p:nvSpPr>
              <p:cNvPr id="86" name="Oval 1038"/>
              <p:cNvSpPr>
                <a:spLocks noChangeArrowheads="1"/>
              </p:cNvSpPr>
              <p:nvPr/>
            </p:nvSpPr>
            <p:spPr bwMode="gray">
              <a:xfrm>
                <a:off x="5396849" y="3364699"/>
                <a:ext cx="483191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87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35642" y="3448782"/>
                <a:ext cx="210519" cy="333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8" name="Text Box 31"/>
            <p:cNvSpPr txBox="1">
              <a:spLocks noChangeArrowheads="1"/>
            </p:cNvSpPr>
            <p:nvPr/>
          </p:nvSpPr>
          <p:spPr bwMode="auto">
            <a:xfrm flipH="1">
              <a:off x="7944220" y="4538171"/>
              <a:ext cx="546774" cy="158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IVR</a:t>
              </a:r>
              <a:r>
                <a:rPr lang="ko-KR" altLang="en-US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서버</a:t>
              </a:r>
            </a:p>
          </p:txBody>
        </p:sp>
        <p:sp>
          <p:nvSpPr>
            <p:cNvPr id="89" name="Text Box 31"/>
            <p:cNvSpPr txBox="1">
              <a:spLocks noChangeArrowheads="1"/>
            </p:cNvSpPr>
            <p:nvPr/>
          </p:nvSpPr>
          <p:spPr bwMode="auto">
            <a:xfrm>
              <a:off x="3412098" y="3240379"/>
              <a:ext cx="438234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신고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algn="ctr"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전화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grpSp>
          <p:nvGrpSpPr>
            <p:cNvPr id="90" name="그룹 89"/>
            <p:cNvGrpSpPr/>
            <p:nvPr/>
          </p:nvGrpSpPr>
          <p:grpSpPr>
            <a:xfrm>
              <a:off x="6912419" y="3955100"/>
              <a:ext cx="998033" cy="303463"/>
              <a:chOff x="4575393" y="3313472"/>
              <a:chExt cx="935656" cy="284496"/>
            </a:xfrm>
          </p:grpSpPr>
          <p:sp>
            <p:nvSpPr>
              <p:cNvPr id="91" name="Text Box 31"/>
              <p:cNvSpPr txBox="1">
                <a:spLocks noChangeArrowheads="1"/>
              </p:cNvSpPr>
              <p:nvPr/>
            </p:nvSpPr>
            <p:spPr bwMode="auto">
              <a:xfrm>
                <a:off x="4575393" y="3460223"/>
                <a:ext cx="935656" cy="1377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 latinLnBrk="0">
                  <a:lnSpc>
                    <a:spcPct val="90000"/>
                  </a:lnSpc>
                </a:pPr>
                <a:r>
                  <a:rPr lang="en-US" altLang="ko-KR" sz="609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VDN : 110 </a:t>
                </a:r>
                <a:r>
                  <a:rPr lang="ko-KR" altLang="en-US" sz="609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연계</a:t>
                </a:r>
                <a:endParaRPr lang="en-US" altLang="ko-KR" sz="609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endParaRPr>
              </a:p>
              <a:p>
                <a:pPr algn="ctr" latinLnBrk="0">
                  <a:lnSpc>
                    <a:spcPct val="90000"/>
                  </a:lnSpc>
                </a:pPr>
                <a:r>
                  <a:rPr lang="en-US" altLang="ko-KR" sz="609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(XXXX-XXXX)</a:t>
                </a:r>
              </a:p>
            </p:txBody>
          </p:sp>
          <p:sp>
            <p:nvSpPr>
              <p:cNvPr id="92" name="Rectangle 1513"/>
              <p:cNvSpPr>
                <a:spLocks noChangeArrowheads="1"/>
              </p:cNvSpPr>
              <p:nvPr/>
            </p:nvSpPr>
            <p:spPr bwMode="auto">
              <a:xfrm>
                <a:off x="4937602" y="3313472"/>
                <a:ext cx="211242" cy="775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686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교환기</a:t>
                </a:r>
              </a:p>
            </p:txBody>
          </p:sp>
        </p:grpSp>
        <p:sp>
          <p:nvSpPr>
            <p:cNvPr id="93" name="Text Box 99"/>
            <p:cNvSpPr txBox="1">
              <a:spLocks noChangeAspect="1" noChangeArrowheads="1"/>
            </p:cNvSpPr>
            <p:nvPr/>
          </p:nvSpPr>
          <p:spPr bwMode="auto">
            <a:xfrm>
              <a:off x="7945354" y="6222065"/>
              <a:ext cx="584643" cy="149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noAutofit/>
            </a:bodyPr>
            <a:lstStyle>
              <a:defPPr>
                <a:defRPr lang="ko-KR"/>
              </a:defPPr>
              <a:lvl1pPr algn="ctr" fontAlgn="ctr" latinLnBrk="0">
                <a:buFont typeface="Symbol" pitchFamily="18" charset="2"/>
                <a:buNone/>
                <a:defRPr sz="900">
                  <a:latin typeface="+mn-ea"/>
                </a:defRPr>
              </a:lvl1pPr>
            </a:lstStyle>
            <a:p>
              <a:pPr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연계 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DB</a:t>
              </a:r>
              <a:endParaRPr lang="ko-KR" altLang="en-US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sp>
          <p:nvSpPr>
            <p:cNvPr id="94" name="Text Box 31"/>
            <p:cNvSpPr txBox="1">
              <a:spLocks noChangeArrowheads="1"/>
            </p:cNvSpPr>
            <p:nvPr/>
          </p:nvSpPr>
          <p:spPr bwMode="auto">
            <a:xfrm>
              <a:off x="2791338" y="4899137"/>
              <a:ext cx="449115" cy="9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신고 접수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sp>
          <p:nvSpPr>
            <p:cNvPr id="95" name="Text Box 31"/>
            <p:cNvSpPr txBox="1">
              <a:spLocks noChangeArrowheads="1"/>
            </p:cNvSpPr>
            <p:nvPr/>
          </p:nvSpPr>
          <p:spPr bwMode="auto">
            <a:xfrm flipH="1">
              <a:off x="8663476" y="6222066"/>
              <a:ext cx="601452" cy="238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기관상담 </a:t>
              </a:r>
              <a:r>
                <a:rPr lang="en-US" altLang="ko-KR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APP</a:t>
              </a:r>
            </a:p>
          </p:txBody>
        </p:sp>
        <p:sp>
          <p:nvSpPr>
            <p:cNvPr id="96" name="Text Box 31"/>
            <p:cNvSpPr txBox="1">
              <a:spLocks noChangeArrowheads="1"/>
            </p:cNvSpPr>
            <p:nvPr/>
          </p:nvSpPr>
          <p:spPr bwMode="auto">
            <a:xfrm>
              <a:off x="8366315" y="3266739"/>
              <a:ext cx="1678999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콜센터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호 연결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algn="ctr" latinLnBrk="0"/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최초신고인 발신번호로 호 </a:t>
              </a:r>
              <a:r>
                <a:rPr lang="ko-KR" altLang="en-US" sz="686" dirty="0" err="1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인입</a:t>
              </a:r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</p:txBody>
        </p:sp>
        <p:grpSp>
          <p:nvGrpSpPr>
            <p:cNvPr id="97" name="그룹 96"/>
            <p:cNvGrpSpPr/>
            <p:nvPr/>
          </p:nvGrpSpPr>
          <p:grpSpPr>
            <a:xfrm>
              <a:off x="8998773" y="4776307"/>
              <a:ext cx="158586" cy="170356"/>
              <a:chOff x="8994676" y="4067448"/>
              <a:chExt cx="144000" cy="144000"/>
            </a:xfrm>
          </p:grpSpPr>
          <p:sp>
            <p:nvSpPr>
              <p:cNvPr id="98" name="타원 97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99" name="직사각형 98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5</a:t>
                </a:r>
              </a:p>
            </p:txBody>
          </p:sp>
        </p:grpSp>
        <p:sp>
          <p:nvSpPr>
            <p:cNvPr id="100" name="Text Box 31"/>
            <p:cNvSpPr txBox="1">
              <a:spLocks noChangeArrowheads="1"/>
            </p:cNvSpPr>
            <p:nvPr/>
          </p:nvSpPr>
          <p:spPr bwMode="auto">
            <a:xfrm>
              <a:off x="8877844" y="5055216"/>
              <a:ext cx="998528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민원인 전화번호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algn="ctr" latinLnBrk="0"/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VDN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정보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sp>
          <p:nvSpPr>
            <p:cNvPr id="101" name="한쪽 모서리가 둥근 사각형 100"/>
            <p:cNvSpPr/>
            <p:nvPr/>
          </p:nvSpPr>
          <p:spPr>
            <a:xfrm flipH="1">
              <a:off x="10360588" y="2369323"/>
              <a:ext cx="3123763" cy="5027158"/>
            </a:xfrm>
            <a:prstGeom prst="round1Rect">
              <a:avLst>
                <a:gd name="adj" fmla="val 2445"/>
              </a:avLst>
            </a:prstGeom>
            <a:solidFill>
              <a:srgbClr val="23283C"/>
            </a:solidFill>
            <a:ln w="317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latinLnBrk="0"/>
              <a:endParaRPr lang="ko-KR" altLang="en-US" sz="1644"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0832082" y="2584718"/>
              <a:ext cx="1198666" cy="43989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latinLnBrk="0"/>
              <a:r>
                <a:rPr lang="ko-KR" altLang="en-US" sz="1644" dirty="0">
                  <a:gradFill>
                    <a:gsLst>
                      <a:gs pos="35246">
                        <a:schemeClr val="bg1"/>
                      </a:gs>
                      <a:gs pos="53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비긴급기관 </a:t>
              </a:r>
              <a:endParaRPr lang="en-US" altLang="ko-KR" sz="1644" dirty="0">
                <a:gradFill>
                  <a:gsLst>
                    <a:gs pos="35246">
                      <a:schemeClr val="bg1"/>
                    </a:gs>
                    <a:gs pos="53000">
                      <a:schemeClr val="bg1"/>
                    </a:gs>
                  </a:gsLst>
                  <a:lin ang="5400000" scaled="1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atinLnBrk="0"/>
              <a:r>
                <a:rPr lang="en-US" altLang="ko-KR" sz="1644" dirty="0">
                  <a:gradFill>
                    <a:gsLst>
                      <a:gs pos="35246">
                        <a:schemeClr val="bg1"/>
                      </a:gs>
                      <a:gs pos="53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ESB </a:t>
              </a:r>
              <a:r>
                <a:rPr lang="ko-KR" altLang="en-US" sz="1644" dirty="0">
                  <a:gradFill>
                    <a:gsLst>
                      <a:gs pos="35246">
                        <a:schemeClr val="bg1"/>
                      </a:gs>
                      <a:gs pos="53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연계 목록</a:t>
              </a:r>
            </a:p>
          </p:txBody>
        </p:sp>
        <p:grpSp>
          <p:nvGrpSpPr>
            <p:cNvPr id="103" name="그룹 102"/>
            <p:cNvGrpSpPr/>
            <p:nvPr/>
          </p:nvGrpSpPr>
          <p:grpSpPr>
            <a:xfrm>
              <a:off x="10540253" y="5712533"/>
              <a:ext cx="2944098" cy="1433332"/>
              <a:chOff x="8043088" y="5211299"/>
              <a:chExt cx="2760092" cy="1343749"/>
            </a:xfrm>
          </p:grpSpPr>
          <p:sp>
            <p:nvSpPr>
              <p:cNvPr id="104" name="직사각형 44"/>
              <p:cNvSpPr>
                <a:spLocks noChangeArrowheads="1"/>
              </p:cNvSpPr>
              <p:nvPr/>
            </p:nvSpPr>
            <p:spPr bwMode="ltGray">
              <a:xfrm rot="16200000">
                <a:off x="8751259" y="4503128"/>
                <a:ext cx="1343749" cy="2760092"/>
              </a:xfrm>
              <a:prstGeom prst="round1Rect">
                <a:avLst>
                  <a:gd name="adj" fmla="val 5029"/>
                </a:avLst>
              </a:prstGeom>
              <a:solidFill>
                <a:srgbClr val="4F5363"/>
              </a:solidFill>
              <a:ln w="15875">
                <a:noFill/>
                <a:miter lim="800000"/>
                <a:headEnd/>
                <a:tailEnd/>
              </a:ln>
            </p:spPr>
            <p:txBody>
              <a:bodyPr wrap="none" lIns="54857" tIns="0" rIns="54857" bIns="0" anchor="ctr"/>
              <a:lstStyle/>
              <a:p>
                <a:pPr algn="ctr" defTabSz="672530"/>
                <a:endParaRPr lang="en-US" altLang="ko-KR" sz="991" dirty="0">
                  <a:gradFill>
                    <a:gsLst>
                      <a:gs pos="33000">
                        <a:srgbClr val="23283C"/>
                      </a:gs>
                      <a:gs pos="100000">
                        <a:srgbClr val="23283C"/>
                      </a:gs>
                    </a:gsLst>
                    <a:lin ang="162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  <a:cs typeface="Times New Roman" pitchFamily="18" charset="0"/>
                </a:endParaRP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8214155" y="5690137"/>
                <a:ext cx="1708617" cy="243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ts val="1219"/>
                  </a:lnSpc>
                  <a:buSzPct val="80000"/>
                </a:pPr>
                <a:r>
                  <a:rPr lang="en-US" altLang="ko-KR" sz="838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- </a:t>
                </a:r>
                <a:r>
                  <a:rPr lang="ko-KR" altLang="en-US" sz="838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권익위원회 및 비긴급기관 업무분류코드를</a:t>
                </a:r>
                <a:endParaRPr lang="en-US" altLang="ko-KR" sz="838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>
                  <a:lnSpc>
                    <a:spcPts val="1219"/>
                  </a:lnSpc>
                  <a:buSzPct val="80000"/>
                </a:pPr>
                <a:r>
                  <a:rPr lang="ko-KR" altLang="en-US" sz="838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5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개 </a:t>
                </a:r>
                <a:r>
                  <a:rPr lang="ko-KR" altLang="en-US" sz="838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이하로 조정 </a:t>
                </a:r>
                <a:endParaRPr lang="en-US" altLang="ko-KR" sz="838" dirty="0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9130005" y="5336881"/>
                <a:ext cx="538595" cy="1624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lvl="1" algn="ctr" defTabSz="1013401" fontAlgn="ctr">
                  <a:buClr>
                    <a:sysClr val="windowText" lastClr="000000"/>
                  </a:buClr>
                  <a:tabLst>
                    <a:tab pos="4302720" algn="l"/>
                  </a:tabLst>
                </a:pPr>
                <a:r>
                  <a:rPr lang="ko-KR" altLang="en-US" sz="1295" spc="-38" dirty="0">
                    <a:gradFill>
                      <a:gsLst>
                        <a:gs pos="5738">
                          <a:srgbClr val="F9EF69"/>
                        </a:gs>
                        <a:gs pos="16393">
                          <a:srgbClr val="F9EF69"/>
                        </a:gs>
                      </a:gsLst>
                      <a:lin ang="16200000" scaled="1"/>
                    </a:gra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협의 사항</a:t>
                </a:r>
              </a:p>
            </p:txBody>
          </p:sp>
          <p:cxnSp>
            <p:nvCxnSpPr>
              <p:cNvPr id="107" name="직선 연결선 106"/>
              <p:cNvCxnSpPr/>
              <p:nvPr/>
            </p:nvCxnSpPr>
            <p:spPr>
              <a:xfrm>
                <a:off x="8115464" y="5612265"/>
                <a:ext cx="2649106" cy="0"/>
              </a:xfrm>
              <a:prstGeom prst="line">
                <a:avLst/>
              </a:prstGeom>
              <a:ln w="15875">
                <a:solidFill>
                  <a:srgbClr val="23283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그룹 107"/>
            <p:cNvGrpSpPr/>
            <p:nvPr/>
          </p:nvGrpSpPr>
          <p:grpSpPr>
            <a:xfrm>
              <a:off x="10512650" y="2706498"/>
              <a:ext cx="2942041" cy="442878"/>
              <a:chOff x="7785516" y="1549006"/>
              <a:chExt cx="2758163" cy="415198"/>
            </a:xfrm>
          </p:grpSpPr>
          <p:grpSp>
            <p:nvGrpSpPr>
              <p:cNvPr id="109" name="그룹 108"/>
              <p:cNvGrpSpPr/>
              <p:nvPr/>
            </p:nvGrpSpPr>
            <p:grpSpPr>
              <a:xfrm>
                <a:off x="7785516" y="1869697"/>
                <a:ext cx="2758163" cy="94507"/>
                <a:chOff x="7736354" y="1820536"/>
                <a:chExt cx="5852910" cy="200546"/>
              </a:xfrm>
            </p:grpSpPr>
            <p:cxnSp>
              <p:nvCxnSpPr>
                <p:cNvPr id="111" name="직선 연결선 110"/>
                <p:cNvCxnSpPr/>
                <p:nvPr/>
              </p:nvCxnSpPr>
              <p:spPr>
                <a:xfrm>
                  <a:off x="7825590" y="2019830"/>
                  <a:ext cx="5763674" cy="0"/>
                </a:xfrm>
                <a:prstGeom prst="line">
                  <a:avLst/>
                </a:prstGeom>
                <a:ln w="15875">
                  <a:solidFill>
                    <a:srgbClr val="E6E7E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원호 111"/>
                <p:cNvSpPr/>
                <p:nvPr/>
              </p:nvSpPr>
              <p:spPr>
                <a:xfrm flipH="1">
                  <a:off x="7736354" y="1820536"/>
                  <a:ext cx="200546" cy="200546"/>
                </a:xfrm>
                <a:prstGeom prst="arc">
                  <a:avLst>
                    <a:gd name="adj1" fmla="val 16200000"/>
                    <a:gd name="adj2" fmla="val 5384236"/>
                  </a:avLst>
                </a:prstGeom>
                <a:ln w="15875">
                  <a:solidFill>
                    <a:srgbClr val="E6E7E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wrap="none" rtlCol="0" anchor="ctr"/>
                <a:lstStyle/>
                <a:p>
                  <a:pPr algn="ctr" latinLnBrk="0"/>
                  <a:endParaRPr lang="ko-KR" altLang="en-US" sz="1644"/>
                </a:p>
              </p:txBody>
            </p:sp>
          </p:grpSp>
          <p:pic>
            <p:nvPicPr>
              <p:cNvPr id="110" name="그림 109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95512" y="1549006"/>
                <a:ext cx="235885" cy="379267"/>
              </a:xfrm>
              <a:prstGeom prst="rect">
                <a:avLst/>
              </a:prstGeom>
            </p:spPr>
          </p:pic>
        </p:grpSp>
        <p:grpSp>
          <p:nvGrpSpPr>
            <p:cNvPr id="113" name="그룹 112"/>
            <p:cNvGrpSpPr/>
            <p:nvPr/>
          </p:nvGrpSpPr>
          <p:grpSpPr>
            <a:xfrm>
              <a:off x="10664220" y="4146584"/>
              <a:ext cx="1876887" cy="483872"/>
              <a:chOff x="8092703" y="4561784"/>
              <a:chExt cx="1759581" cy="453630"/>
            </a:xfrm>
          </p:grpSpPr>
          <p:grpSp>
            <p:nvGrpSpPr>
              <p:cNvPr id="114" name="그룹 113"/>
              <p:cNvGrpSpPr/>
              <p:nvPr/>
            </p:nvGrpSpPr>
            <p:grpSpPr>
              <a:xfrm>
                <a:off x="8092703" y="4561784"/>
                <a:ext cx="835880" cy="164600"/>
                <a:chOff x="11423125" y="2851379"/>
                <a:chExt cx="835880" cy="164600"/>
              </a:xfrm>
            </p:grpSpPr>
            <p:sp>
              <p:nvSpPr>
                <p:cNvPr id="116" name="Freeform 5"/>
                <p:cNvSpPr>
                  <a:spLocks noEditPoints="1"/>
                </p:cNvSpPr>
                <p:nvPr/>
              </p:nvSpPr>
              <p:spPr bwMode="auto">
                <a:xfrm>
                  <a:off x="11423125" y="2886835"/>
                  <a:ext cx="131054" cy="129144"/>
                </a:xfrm>
                <a:custGeom>
                  <a:avLst/>
                  <a:gdLst>
                    <a:gd name="T0" fmla="*/ 121 w 148"/>
                    <a:gd name="T1" fmla="*/ 0 h 147"/>
                    <a:gd name="T2" fmla="*/ 27 w 148"/>
                    <a:gd name="T3" fmla="*/ 0 h 147"/>
                    <a:gd name="T4" fmla="*/ 0 w 148"/>
                    <a:gd name="T5" fmla="*/ 27 h 147"/>
                    <a:gd name="T6" fmla="*/ 0 w 148"/>
                    <a:gd name="T7" fmla="*/ 120 h 147"/>
                    <a:gd name="T8" fmla="*/ 27 w 148"/>
                    <a:gd name="T9" fmla="*/ 147 h 147"/>
                    <a:gd name="T10" fmla="*/ 121 w 148"/>
                    <a:gd name="T11" fmla="*/ 147 h 147"/>
                    <a:gd name="T12" fmla="*/ 148 w 148"/>
                    <a:gd name="T13" fmla="*/ 120 h 147"/>
                    <a:gd name="T14" fmla="*/ 148 w 148"/>
                    <a:gd name="T15" fmla="*/ 27 h 147"/>
                    <a:gd name="T16" fmla="*/ 121 w 148"/>
                    <a:gd name="T17" fmla="*/ 0 h 147"/>
                    <a:gd name="T18" fmla="*/ 122 w 148"/>
                    <a:gd name="T19" fmla="*/ 61 h 147"/>
                    <a:gd name="T20" fmla="*/ 71 w 148"/>
                    <a:gd name="T21" fmla="*/ 112 h 147"/>
                    <a:gd name="T22" fmla="*/ 63 w 148"/>
                    <a:gd name="T23" fmla="*/ 115 h 147"/>
                    <a:gd name="T24" fmla="*/ 55 w 148"/>
                    <a:gd name="T25" fmla="*/ 112 h 147"/>
                    <a:gd name="T26" fmla="*/ 29 w 148"/>
                    <a:gd name="T27" fmla="*/ 87 h 147"/>
                    <a:gd name="T28" fmla="*/ 29 w 148"/>
                    <a:gd name="T29" fmla="*/ 70 h 147"/>
                    <a:gd name="T30" fmla="*/ 38 w 148"/>
                    <a:gd name="T31" fmla="*/ 67 h 147"/>
                    <a:gd name="T32" fmla="*/ 46 w 148"/>
                    <a:gd name="T33" fmla="*/ 70 h 147"/>
                    <a:gd name="T34" fmla="*/ 61 w 148"/>
                    <a:gd name="T35" fmla="*/ 85 h 147"/>
                    <a:gd name="T36" fmla="*/ 63 w 148"/>
                    <a:gd name="T37" fmla="*/ 86 h 147"/>
                    <a:gd name="T38" fmla="*/ 65 w 148"/>
                    <a:gd name="T39" fmla="*/ 85 h 147"/>
                    <a:gd name="T40" fmla="*/ 105 w 148"/>
                    <a:gd name="T41" fmla="*/ 45 h 147"/>
                    <a:gd name="T42" fmla="*/ 113 w 148"/>
                    <a:gd name="T43" fmla="*/ 41 h 147"/>
                    <a:gd name="T44" fmla="*/ 122 w 148"/>
                    <a:gd name="T45" fmla="*/ 45 h 147"/>
                    <a:gd name="T46" fmla="*/ 122 w 148"/>
                    <a:gd name="T47" fmla="*/ 61 h 147"/>
                    <a:gd name="T48" fmla="*/ 122 w 148"/>
                    <a:gd name="T49" fmla="*/ 61 h 147"/>
                    <a:gd name="T50" fmla="*/ 122 w 148"/>
                    <a:gd name="T51" fmla="*/ 61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48" h="147">
                      <a:moveTo>
                        <a:pt x="121" y="0"/>
                      </a:move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12" y="0"/>
                        <a:pt x="0" y="12"/>
                        <a:pt x="0" y="27"/>
                      </a:cubicBezTo>
                      <a:cubicBezTo>
                        <a:pt x="0" y="120"/>
                        <a:pt x="0" y="120"/>
                        <a:pt x="0" y="120"/>
                      </a:cubicBezTo>
                      <a:cubicBezTo>
                        <a:pt x="0" y="135"/>
                        <a:pt x="12" y="147"/>
                        <a:pt x="27" y="147"/>
                      </a:cubicBezTo>
                      <a:cubicBezTo>
                        <a:pt x="121" y="147"/>
                        <a:pt x="121" y="147"/>
                        <a:pt x="121" y="147"/>
                      </a:cubicBezTo>
                      <a:cubicBezTo>
                        <a:pt x="136" y="147"/>
                        <a:pt x="148" y="135"/>
                        <a:pt x="148" y="120"/>
                      </a:cubicBezTo>
                      <a:cubicBezTo>
                        <a:pt x="148" y="27"/>
                        <a:pt x="148" y="27"/>
                        <a:pt x="148" y="27"/>
                      </a:cubicBezTo>
                      <a:cubicBezTo>
                        <a:pt x="148" y="12"/>
                        <a:pt x="136" y="0"/>
                        <a:pt x="121" y="0"/>
                      </a:cubicBezTo>
                      <a:close/>
                      <a:moveTo>
                        <a:pt x="122" y="61"/>
                      </a:moveTo>
                      <a:cubicBezTo>
                        <a:pt x="71" y="112"/>
                        <a:pt x="71" y="112"/>
                        <a:pt x="71" y="112"/>
                      </a:cubicBezTo>
                      <a:cubicBezTo>
                        <a:pt x="69" y="114"/>
                        <a:pt x="66" y="115"/>
                        <a:pt x="63" y="115"/>
                      </a:cubicBezTo>
                      <a:cubicBezTo>
                        <a:pt x="60" y="115"/>
                        <a:pt x="57" y="114"/>
                        <a:pt x="55" y="112"/>
                      </a:cubicBezTo>
                      <a:cubicBezTo>
                        <a:pt x="29" y="87"/>
                        <a:pt x="29" y="87"/>
                        <a:pt x="29" y="87"/>
                      </a:cubicBezTo>
                      <a:cubicBezTo>
                        <a:pt x="25" y="82"/>
                        <a:pt x="25" y="75"/>
                        <a:pt x="29" y="70"/>
                      </a:cubicBezTo>
                      <a:cubicBezTo>
                        <a:pt x="32" y="68"/>
                        <a:pt x="35" y="67"/>
                        <a:pt x="38" y="67"/>
                      </a:cubicBezTo>
                      <a:cubicBezTo>
                        <a:pt x="41" y="67"/>
                        <a:pt x="44" y="68"/>
                        <a:pt x="46" y="70"/>
                      </a:cubicBezTo>
                      <a:cubicBezTo>
                        <a:pt x="61" y="85"/>
                        <a:pt x="61" y="85"/>
                        <a:pt x="61" y="85"/>
                      </a:cubicBezTo>
                      <a:cubicBezTo>
                        <a:pt x="61" y="86"/>
                        <a:pt x="62" y="86"/>
                        <a:pt x="63" y="86"/>
                      </a:cubicBezTo>
                      <a:cubicBezTo>
                        <a:pt x="64" y="86"/>
                        <a:pt x="64" y="86"/>
                        <a:pt x="65" y="85"/>
                      </a:cubicBezTo>
                      <a:cubicBezTo>
                        <a:pt x="105" y="45"/>
                        <a:pt x="105" y="45"/>
                        <a:pt x="105" y="45"/>
                      </a:cubicBezTo>
                      <a:cubicBezTo>
                        <a:pt x="108" y="43"/>
                        <a:pt x="110" y="41"/>
                        <a:pt x="113" y="41"/>
                      </a:cubicBezTo>
                      <a:cubicBezTo>
                        <a:pt x="117" y="41"/>
                        <a:pt x="119" y="43"/>
                        <a:pt x="122" y="45"/>
                      </a:cubicBezTo>
                      <a:cubicBezTo>
                        <a:pt x="126" y="49"/>
                        <a:pt x="126" y="57"/>
                        <a:pt x="122" y="61"/>
                      </a:cubicBezTo>
                      <a:close/>
                      <a:moveTo>
                        <a:pt x="122" y="61"/>
                      </a:moveTo>
                      <a:cubicBezTo>
                        <a:pt x="122" y="61"/>
                        <a:pt x="122" y="61"/>
                        <a:pt x="122" y="61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none" lIns="69669" tIns="34834" rIns="69669" bIns="348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/>
                  <a:endParaRPr lang="ko-KR" altLang="en-US" sz="1644">
                    <a:solidFill>
                      <a:srgbClr val="0070C0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endParaRPr>
                </a:p>
              </p:txBody>
            </p:sp>
            <p:sp>
              <p:nvSpPr>
                <p:cNvPr id="117" name="TextBox 116"/>
                <p:cNvSpPr txBox="1"/>
                <p:nvPr/>
              </p:nvSpPr>
              <p:spPr>
                <a:xfrm>
                  <a:off x="11616657" y="2851379"/>
                  <a:ext cx="642348" cy="12426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atinLnBrk="0"/>
                  <a:r>
                    <a:rPr lang="ko-KR" altLang="en-US" sz="991" dirty="0">
                      <a:gradFill>
                        <a:gsLst>
                          <a:gs pos="35246">
                            <a:schemeClr val="bg1"/>
                          </a:gs>
                          <a:gs pos="53000">
                            <a:schemeClr val="bg1"/>
                          </a:gs>
                        </a:gsLst>
                        <a:lin ang="5400000" scaled="1"/>
                      </a:gradFill>
                      <a:latin typeface="Rix고딕 B" panose="02020603020101020101" pitchFamily="18" charset="-127"/>
                      <a:ea typeface="Rix고딕 B" panose="02020603020101020101" pitchFamily="18" charset="-127"/>
                    </a:rPr>
                    <a:t>코드정보 연계</a:t>
                  </a:r>
                </a:p>
              </p:txBody>
            </p:sp>
          </p:grpSp>
          <p:sp>
            <p:nvSpPr>
              <p:cNvPr id="115" name="TextBox 114"/>
              <p:cNvSpPr txBox="1"/>
              <p:nvPr/>
            </p:nvSpPr>
            <p:spPr>
              <a:xfrm>
                <a:off x="8268689" y="4790350"/>
                <a:ext cx="1583595" cy="2250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82290" indent="-82290">
                  <a:lnSpc>
                    <a:spcPts val="1143"/>
                  </a:lnSpc>
                  <a:buSzPct val="80000"/>
                  <a:buFont typeface="Rix고딕 M" panose="02020603020101020101" pitchFamily="18" charset="-127"/>
                  <a:buChar char="-"/>
                </a:pPr>
                <a:r>
                  <a:rPr lang="en-US" altLang="ko-KR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ko-KR" altLang="en-US" sz="838" dirty="0" err="1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비긴급신고업무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연계를 위한 기관코드 </a:t>
                </a:r>
                <a:endParaRPr lang="en-US" altLang="ko-KR" sz="838" dirty="0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>
                  <a:lnSpc>
                    <a:spcPts val="1143"/>
                  </a:lnSpc>
                  <a:buSzPct val="80000"/>
                </a:pP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업무분류코드 연계</a:t>
                </a:r>
                <a:endParaRPr lang="en-US" altLang="ko-KR" sz="838" dirty="0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grpSp>
          <p:nvGrpSpPr>
            <p:cNvPr id="118" name="그룹 117"/>
            <p:cNvGrpSpPr/>
            <p:nvPr/>
          </p:nvGrpSpPr>
          <p:grpSpPr>
            <a:xfrm>
              <a:off x="10655226" y="3276312"/>
              <a:ext cx="1893750" cy="468546"/>
              <a:chOff x="8084271" y="2856736"/>
              <a:chExt cx="1775390" cy="439262"/>
            </a:xfrm>
          </p:grpSpPr>
          <p:grpSp>
            <p:nvGrpSpPr>
              <p:cNvPr id="119" name="그룹 118"/>
              <p:cNvGrpSpPr/>
              <p:nvPr/>
            </p:nvGrpSpPr>
            <p:grpSpPr>
              <a:xfrm>
                <a:off x="8084271" y="2856736"/>
                <a:ext cx="1141965" cy="164599"/>
                <a:chOff x="11423125" y="3286018"/>
                <a:chExt cx="1141965" cy="164599"/>
              </a:xfrm>
            </p:grpSpPr>
            <p:sp>
              <p:nvSpPr>
                <p:cNvPr id="121" name="Freeform 5"/>
                <p:cNvSpPr>
                  <a:spLocks noEditPoints="1"/>
                </p:cNvSpPr>
                <p:nvPr/>
              </p:nvSpPr>
              <p:spPr bwMode="auto">
                <a:xfrm>
                  <a:off x="11423125" y="3321473"/>
                  <a:ext cx="131054" cy="129144"/>
                </a:xfrm>
                <a:custGeom>
                  <a:avLst/>
                  <a:gdLst>
                    <a:gd name="T0" fmla="*/ 121 w 148"/>
                    <a:gd name="T1" fmla="*/ 0 h 147"/>
                    <a:gd name="T2" fmla="*/ 27 w 148"/>
                    <a:gd name="T3" fmla="*/ 0 h 147"/>
                    <a:gd name="T4" fmla="*/ 0 w 148"/>
                    <a:gd name="T5" fmla="*/ 27 h 147"/>
                    <a:gd name="T6" fmla="*/ 0 w 148"/>
                    <a:gd name="T7" fmla="*/ 120 h 147"/>
                    <a:gd name="T8" fmla="*/ 27 w 148"/>
                    <a:gd name="T9" fmla="*/ 147 h 147"/>
                    <a:gd name="T10" fmla="*/ 121 w 148"/>
                    <a:gd name="T11" fmla="*/ 147 h 147"/>
                    <a:gd name="T12" fmla="*/ 148 w 148"/>
                    <a:gd name="T13" fmla="*/ 120 h 147"/>
                    <a:gd name="T14" fmla="*/ 148 w 148"/>
                    <a:gd name="T15" fmla="*/ 27 h 147"/>
                    <a:gd name="T16" fmla="*/ 121 w 148"/>
                    <a:gd name="T17" fmla="*/ 0 h 147"/>
                    <a:gd name="T18" fmla="*/ 122 w 148"/>
                    <a:gd name="T19" fmla="*/ 61 h 147"/>
                    <a:gd name="T20" fmla="*/ 71 w 148"/>
                    <a:gd name="T21" fmla="*/ 112 h 147"/>
                    <a:gd name="T22" fmla="*/ 63 w 148"/>
                    <a:gd name="T23" fmla="*/ 115 h 147"/>
                    <a:gd name="T24" fmla="*/ 55 w 148"/>
                    <a:gd name="T25" fmla="*/ 112 h 147"/>
                    <a:gd name="T26" fmla="*/ 29 w 148"/>
                    <a:gd name="T27" fmla="*/ 87 h 147"/>
                    <a:gd name="T28" fmla="*/ 29 w 148"/>
                    <a:gd name="T29" fmla="*/ 70 h 147"/>
                    <a:gd name="T30" fmla="*/ 38 w 148"/>
                    <a:gd name="T31" fmla="*/ 67 h 147"/>
                    <a:gd name="T32" fmla="*/ 46 w 148"/>
                    <a:gd name="T33" fmla="*/ 70 h 147"/>
                    <a:gd name="T34" fmla="*/ 61 w 148"/>
                    <a:gd name="T35" fmla="*/ 85 h 147"/>
                    <a:gd name="T36" fmla="*/ 63 w 148"/>
                    <a:gd name="T37" fmla="*/ 86 h 147"/>
                    <a:gd name="T38" fmla="*/ 65 w 148"/>
                    <a:gd name="T39" fmla="*/ 85 h 147"/>
                    <a:gd name="T40" fmla="*/ 105 w 148"/>
                    <a:gd name="T41" fmla="*/ 45 h 147"/>
                    <a:gd name="T42" fmla="*/ 113 w 148"/>
                    <a:gd name="T43" fmla="*/ 41 h 147"/>
                    <a:gd name="T44" fmla="*/ 122 w 148"/>
                    <a:gd name="T45" fmla="*/ 45 h 147"/>
                    <a:gd name="T46" fmla="*/ 122 w 148"/>
                    <a:gd name="T47" fmla="*/ 61 h 147"/>
                    <a:gd name="T48" fmla="*/ 122 w 148"/>
                    <a:gd name="T49" fmla="*/ 61 h 147"/>
                    <a:gd name="T50" fmla="*/ 122 w 148"/>
                    <a:gd name="T51" fmla="*/ 61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48" h="147">
                      <a:moveTo>
                        <a:pt x="121" y="0"/>
                      </a:move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12" y="0"/>
                        <a:pt x="0" y="12"/>
                        <a:pt x="0" y="27"/>
                      </a:cubicBezTo>
                      <a:cubicBezTo>
                        <a:pt x="0" y="120"/>
                        <a:pt x="0" y="120"/>
                        <a:pt x="0" y="120"/>
                      </a:cubicBezTo>
                      <a:cubicBezTo>
                        <a:pt x="0" y="135"/>
                        <a:pt x="12" y="147"/>
                        <a:pt x="27" y="147"/>
                      </a:cubicBezTo>
                      <a:cubicBezTo>
                        <a:pt x="121" y="147"/>
                        <a:pt x="121" y="147"/>
                        <a:pt x="121" y="147"/>
                      </a:cubicBezTo>
                      <a:cubicBezTo>
                        <a:pt x="136" y="147"/>
                        <a:pt x="148" y="135"/>
                        <a:pt x="148" y="120"/>
                      </a:cubicBezTo>
                      <a:cubicBezTo>
                        <a:pt x="148" y="27"/>
                        <a:pt x="148" y="27"/>
                        <a:pt x="148" y="27"/>
                      </a:cubicBezTo>
                      <a:cubicBezTo>
                        <a:pt x="148" y="12"/>
                        <a:pt x="136" y="0"/>
                        <a:pt x="121" y="0"/>
                      </a:cubicBezTo>
                      <a:close/>
                      <a:moveTo>
                        <a:pt x="122" y="61"/>
                      </a:moveTo>
                      <a:cubicBezTo>
                        <a:pt x="71" y="112"/>
                        <a:pt x="71" y="112"/>
                        <a:pt x="71" y="112"/>
                      </a:cubicBezTo>
                      <a:cubicBezTo>
                        <a:pt x="69" y="114"/>
                        <a:pt x="66" y="115"/>
                        <a:pt x="63" y="115"/>
                      </a:cubicBezTo>
                      <a:cubicBezTo>
                        <a:pt x="60" y="115"/>
                        <a:pt x="57" y="114"/>
                        <a:pt x="55" y="112"/>
                      </a:cubicBezTo>
                      <a:cubicBezTo>
                        <a:pt x="29" y="87"/>
                        <a:pt x="29" y="87"/>
                        <a:pt x="29" y="87"/>
                      </a:cubicBezTo>
                      <a:cubicBezTo>
                        <a:pt x="25" y="82"/>
                        <a:pt x="25" y="75"/>
                        <a:pt x="29" y="70"/>
                      </a:cubicBezTo>
                      <a:cubicBezTo>
                        <a:pt x="32" y="68"/>
                        <a:pt x="35" y="67"/>
                        <a:pt x="38" y="67"/>
                      </a:cubicBezTo>
                      <a:cubicBezTo>
                        <a:pt x="41" y="67"/>
                        <a:pt x="44" y="68"/>
                        <a:pt x="46" y="70"/>
                      </a:cubicBezTo>
                      <a:cubicBezTo>
                        <a:pt x="61" y="85"/>
                        <a:pt x="61" y="85"/>
                        <a:pt x="61" y="85"/>
                      </a:cubicBezTo>
                      <a:cubicBezTo>
                        <a:pt x="61" y="86"/>
                        <a:pt x="62" y="86"/>
                        <a:pt x="63" y="86"/>
                      </a:cubicBezTo>
                      <a:cubicBezTo>
                        <a:pt x="64" y="86"/>
                        <a:pt x="64" y="86"/>
                        <a:pt x="65" y="85"/>
                      </a:cubicBezTo>
                      <a:cubicBezTo>
                        <a:pt x="105" y="45"/>
                        <a:pt x="105" y="45"/>
                        <a:pt x="105" y="45"/>
                      </a:cubicBezTo>
                      <a:cubicBezTo>
                        <a:pt x="108" y="43"/>
                        <a:pt x="110" y="41"/>
                        <a:pt x="113" y="41"/>
                      </a:cubicBezTo>
                      <a:cubicBezTo>
                        <a:pt x="117" y="41"/>
                        <a:pt x="119" y="43"/>
                        <a:pt x="122" y="45"/>
                      </a:cubicBezTo>
                      <a:cubicBezTo>
                        <a:pt x="126" y="49"/>
                        <a:pt x="126" y="57"/>
                        <a:pt x="122" y="61"/>
                      </a:cubicBezTo>
                      <a:close/>
                      <a:moveTo>
                        <a:pt x="122" y="61"/>
                      </a:moveTo>
                      <a:cubicBezTo>
                        <a:pt x="122" y="61"/>
                        <a:pt x="122" y="61"/>
                        <a:pt x="122" y="61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none" lIns="69669" tIns="34834" rIns="69669" bIns="348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/>
                  <a:endParaRPr lang="ko-KR" altLang="en-US" sz="1644">
                    <a:solidFill>
                      <a:srgbClr val="0070C0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endParaRPr>
                </a:p>
              </p:txBody>
            </p:sp>
            <p:sp>
              <p:nvSpPr>
                <p:cNvPr id="122" name="TextBox 121"/>
                <p:cNvSpPr txBox="1"/>
                <p:nvPr/>
              </p:nvSpPr>
              <p:spPr>
                <a:xfrm>
                  <a:off x="11616657" y="3286018"/>
                  <a:ext cx="948433" cy="12426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atinLnBrk="0"/>
                  <a:r>
                    <a:rPr lang="ko-KR" altLang="en-US" sz="991" dirty="0" err="1">
                      <a:gradFill>
                        <a:gsLst>
                          <a:gs pos="35246">
                            <a:schemeClr val="bg1"/>
                          </a:gs>
                          <a:gs pos="53000">
                            <a:schemeClr val="bg1"/>
                          </a:gs>
                        </a:gsLst>
                        <a:lin ang="5400000" scaled="1"/>
                      </a:gradFill>
                      <a:latin typeface="Rix고딕 B" panose="02020603020101020101" pitchFamily="18" charset="-127"/>
                      <a:ea typeface="Rix고딕 B" panose="02020603020101020101" pitchFamily="18" charset="-127"/>
                    </a:rPr>
                    <a:t>비긴급신고</a:t>
                  </a:r>
                  <a:r>
                    <a:rPr lang="ko-KR" altLang="en-US" sz="991" dirty="0">
                      <a:gradFill>
                        <a:gsLst>
                          <a:gs pos="35246">
                            <a:schemeClr val="bg1"/>
                          </a:gs>
                          <a:gs pos="53000">
                            <a:schemeClr val="bg1"/>
                          </a:gs>
                        </a:gsLst>
                        <a:lin ang="5400000" scaled="1"/>
                      </a:gradFill>
                      <a:latin typeface="Rix고딕 B" panose="02020603020101020101" pitchFamily="18" charset="-127"/>
                      <a:ea typeface="Rix고딕 B" panose="02020603020101020101" pitchFamily="18" charset="-127"/>
                    </a:rPr>
                    <a:t> 신고연계</a:t>
                  </a:r>
                </a:p>
              </p:txBody>
            </p:sp>
          </p:grpSp>
          <p:sp>
            <p:nvSpPr>
              <p:cNvPr id="120" name="TextBox 119"/>
              <p:cNvSpPr txBox="1"/>
              <p:nvPr/>
            </p:nvSpPr>
            <p:spPr>
              <a:xfrm>
                <a:off x="8260257" y="3085828"/>
                <a:ext cx="1599404" cy="2101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82290" indent="-82290">
                  <a:buSzPct val="80000"/>
                  <a:buFont typeface="Rix고딕 M" panose="02020603020101020101" pitchFamily="18" charset="-127"/>
                  <a:buChar char="-"/>
                </a:pPr>
                <a:r>
                  <a:rPr lang="ko-KR" altLang="en-US" sz="838" dirty="0" err="1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비긴급신고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상담정보 </a:t>
                </a:r>
                <a:r>
                  <a:rPr lang="ko-KR" altLang="en-US" sz="838" dirty="0" err="1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정부콜센터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(110)</a:t>
                </a:r>
              </a:p>
              <a:p>
                <a:pPr latinLnBrk="0">
                  <a:buSzPct val="80000"/>
                </a:pP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과 </a:t>
                </a:r>
                <a:r>
                  <a:rPr lang="ko-KR" altLang="en-US" sz="838" dirty="0" err="1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비긴급기관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(123,182) 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간의 연계</a:t>
                </a:r>
                <a:endParaRPr lang="en-US" altLang="ko-KR" sz="838" dirty="0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409813E7-6F7D-2914-E957-61A279209CD9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  <p:sp>
        <p:nvSpPr>
          <p:cNvPr id="125" name="TextBox 124">
            <a:hlinkClick r:id="" action="ppaction://noaction"/>
            <a:extLst>
              <a:ext uri="{FF2B5EF4-FFF2-40B4-BE49-F238E27FC236}">
                <a16:creationId xmlns:a16="http://schemas.microsoft.com/office/drawing/2014/main" id="{D9E60398-35C5-56DA-99BB-64717095C6E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6204B81-8B73-017F-160C-783271D82778}"/>
              </a:ext>
            </a:extLst>
          </p:cNvPr>
          <p:cNvSpPr txBox="1"/>
          <p:nvPr/>
        </p:nvSpPr>
        <p:spPr>
          <a:xfrm>
            <a:off x="335359" y="467380"/>
            <a:ext cx="5526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정부콜센터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(110) =&gt;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비긴급기관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(123,182)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20761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9220C4D-1BB8-E70C-7BD1-C30526EE81AB}"/>
              </a:ext>
            </a:extLst>
          </p:cNvPr>
          <p:cNvSpPr/>
          <p:nvPr/>
        </p:nvSpPr>
        <p:spPr>
          <a:xfrm>
            <a:off x="2218720" y="1287371"/>
            <a:ext cx="4304882" cy="1062087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 err="1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민간클라우드</a:t>
            </a:r>
            <a:endParaRPr lang="ko-KR" altLang="en-US" sz="10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3" name="AutoShape 35">
            <a:extLst>
              <a:ext uri="{FF2B5EF4-FFF2-40B4-BE49-F238E27FC236}">
                <a16:creationId xmlns:a16="http://schemas.microsoft.com/office/drawing/2014/main" id="{E91CFAD2-626B-4FE1-F343-37270804E7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60948" y="1576153"/>
            <a:ext cx="636365" cy="350739"/>
          </a:xfrm>
          <a:prstGeom prst="roundRect">
            <a:avLst>
              <a:gd name="adj" fmla="val 7602"/>
            </a:avLst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IP-PBX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9B7F59E-09D6-1C18-C10D-9473FA43CF70}"/>
              </a:ext>
            </a:extLst>
          </p:cNvPr>
          <p:cNvCxnSpPr>
            <a:cxnSpLocks/>
            <a:stCxn id="7" idx="2"/>
            <a:endCxn id="3" idx="3"/>
          </p:cNvCxnSpPr>
          <p:nvPr/>
        </p:nvCxnSpPr>
        <p:spPr>
          <a:xfrm flipH="1">
            <a:off x="4897313" y="1538157"/>
            <a:ext cx="534847" cy="213366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" name="타원 6">
            <a:extLst>
              <a:ext uri="{FF2B5EF4-FFF2-40B4-BE49-F238E27FC236}">
                <a16:creationId xmlns:a16="http://schemas.microsoft.com/office/drawing/2014/main" id="{4A1B16AA-6709-5D6F-CA3A-FBD6642A0A00}"/>
              </a:ext>
            </a:extLst>
          </p:cNvPr>
          <p:cNvSpPr/>
          <p:nvPr/>
        </p:nvSpPr>
        <p:spPr bwMode="auto">
          <a:xfrm>
            <a:off x="5432160" y="1341892"/>
            <a:ext cx="387318" cy="392530"/>
          </a:xfrm>
          <a:prstGeom prst="ellipse">
            <a:avLst/>
          </a:prstGeom>
          <a:solidFill>
            <a:srgbClr val="E6E0EC"/>
          </a:solidFill>
          <a:ln w="6350" algn="ctr">
            <a:solidFill>
              <a:srgbClr val="B8A7C9"/>
            </a:solidFill>
            <a:miter lim="800000"/>
            <a:headEnd/>
            <a:tailEnd/>
          </a:ln>
          <a:effectLst/>
        </p:spPr>
        <p:txBody>
          <a:bodyPr vert="horz" lIns="0" tIns="0" rIns="0" bIns="0" anchor="ctr" anchorCtr="0"/>
          <a:lstStyle/>
          <a:p>
            <a:pPr algn="ctr"/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SBC</a:t>
            </a:r>
          </a:p>
          <a:p>
            <a:pPr algn="ctr"/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#1(A)</a:t>
            </a:r>
            <a:endParaRPr lang="ko-KR" altLang="en-US" sz="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667EF05A-43DA-132A-C871-49870E2C7966}"/>
              </a:ext>
            </a:extLst>
          </p:cNvPr>
          <p:cNvSpPr/>
          <p:nvPr/>
        </p:nvSpPr>
        <p:spPr bwMode="auto">
          <a:xfrm>
            <a:off x="5432160" y="1807682"/>
            <a:ext cx="387318" cy="392530"/>
          </a:xfrm>
          <a:prstGeom prst="ellipse">
            <a:avLst/>
          </a:prstGeom>
          <a:solidFill>
            <a:srgbClr val="E6E0EC"/>
          </a:solidFill>
          <a:ln w="6350" algn="ctr">
            <a:solidFill>
              <a:srgbClr val="B8A7C9"/>
            </a:solidFill>
            <a:miter lim="800000"/>
            <a:headEnd/>
            <a:tailEnd/>
          </a:ln>
          <a:effectLst/>
        </p:spPr>
        <p:txBody>
          <a:bodyPr vert="horz" lIns="0" tIns="0" rIns="0" bIns="0" anchor="ctr" anchorCtr="0"/>
          <a:lstStyle/>
          <a:p>
            <a:pPr algn="ctr"/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SBC</a:t>
            </a:r>
          </a:p>
          <a:p>
            <a:pPr algn="ctr"/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#2(S)</a:t>
            </a:r>
            <a:endParaRPr lang="ko-KR" altLang="en-US" sz="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19BB57AE-C8C1-D15C-4CB3-A090D5F148EE}"/>
              </a:ext>
            </a:extLst>
          </p:cNvPr>
          <p:cNvCxnSpPr>
            <a:cxnSpLocks/>
            <a:stCxn id="8" idx="2"/>
            <a:endCxn id="3" idx="3"/>
          </p:cNvCxnSpPr>
          <p:nvPr/>
        </p:nvCxnSpPr>
        <p:spPr>
          <a:xfrm flipH="1" flipV="1">
            <a:off x="4897313" y="1751523"/>
            <a:ext cx="534847" cy="252424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A6411FB-4F3B-D793-A757-D9CEAB208992}"/>
              </a:ext>
            </a:extLst>
          </p:cNvPr>
          <p:cNvSpPr/>
          <p:nvPr/>
        </p:nvSpPr>
        <p:spPr>
          <a:xfrm>
            <a:off x="2218720" y="2720102"/>
            <a:ext cx="4304882" cy="4093274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과천</a:t>
            </a: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79F483D3-7364-199E-EEBF-DB30971213F4}"/>
              </a:ext>
            </a:extLst>
          </p:cNvPr>
          <p:cNvSpPr/>
          <p:nvPr/>
        </p:nvSpPr>
        <p:spPr bwMode="auto">
          <a:xfrm>
            <a:off x="3474760" y="4192514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25" name="AutoShape 35">
            <a:extLst>
              <a:ext uri="{FF2B5EF4-FFF2-40B4-BE49-F238E27FC236}">
                <a16:creationId xmlns:a16="http://schemas.microsoft.com/office/drawing/2014/main" id="{8504A346-497A-1BFF-6062-5DBDC77D82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3040" y="5972836"/>
            <a:ext cx="636365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행안부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FF000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PBX(3)</a:t>
            </a:r>
          </a:p>
        </p:txBody>
      </p:sp>
      <p:sp>
        <p:nvSpPr>
          <p:cNvPr id="26" name="AutoShape 35">
            <a:extLst>
              <a:ext uri="{FF2B5EF4-FFF2-40B4-BE49-F238E27FC236}">
                <a16:creationId xmlns:a16="http://schemas.microsoft.com/office/drawing/2014/main" id="{ED46BABE-5BDE-F9A8-CA8A-9D09A7D220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3040" y="6434062"/>
            <a:ext cx="636365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C</a:t>
            </a:r>
            <a:r>
              <a:rPr lang="ko-KR" altLang="en-US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그룹 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FF000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다보</a:t>
            </a: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GW(2)</a:t>
            </a: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7CF521AF-B0A3-7997-60A3-CBC2788C02CB}"/>
              </a:ext>
            </a:extLst>
          </p:cNvPr>
          <p:cNvCxnSpPr>
            <a:cxnSpLocks/>
            <a:stCxn id="25" idx="3"/>
            <a:endCxn id="234" idx="2"/>
          </p:cNvCxnSpPr>
          <p:nvPr/>
        </p:nvCxnSpPr>
        <p:spPr>
          <a:xfrm flipV="1">
            <a:off x="2989405" y="5039265"/>
            <a:ext cx="486061" cy="1108941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B442F4E9-316D-7284-FE7E-0CE801E4D011}"/>
              </a:ext>
            </a:extLst>
          </p:cNvPr>
          <p:cNvCxnSpPr>
            <a:cxnSpLocks/>
            <a:stCxn id="99" idx="3"/>
            <a:endCxn id="234" idx="2"/>
          </p:cNvCxnSpPr>
          <p:nvPr/>
        </p:nvCxnSpPr>
        <p:spPr>
          <a:xfrm flipV="1">
            <a:off x="2991619" y="5039265"/>
            <a:ext cx="483847" cy="131937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30" name="직선 연결선 156">
            <a:extLst>
              <a:ext uri="{FF2B5EF4-FFF2-40B4-BE49-F238E27FC236}">
                <a16:creationId xmlns:a16="http://schemas.microsoft.com/office/drawing/2014/main" id="{C66B4E4C-4B4F-C5D3-EC7E-3463492D336C}"/>
              </a:ext>
            </a:extLst>
          </p:cNvPr>
          <p:cNvCxnSpPr>
            <a:cxnSpLocks/>
            <a:stCxn id="24" idx="6"/>
            <a:endCxn id="3" idx="2"/>
          </p:cNvCxnSpPr>
          <p:nvPr/>
        </p:nvCxnSpPr>
        <p:spPr>
          <a:xfrm flipV="1">
            <a:off x="3826867" y="1926892"/>
            <a:ext cx="752264" cy="2442279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853CCF0-DD0E-9674-0BBE-C5ED1CF1463C}"/>
              </a:ext>
            </a:extLst>
          </p:cNvPr>
          <p:cNvSpPr/>
          <p:nvPr/>
        </p:nvSpPr>
        <p:spPr>
          <a:xfrm>
            <a:off x="261177" y="1280289"/>
            <a:ext cx="1476247" cy="71370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국토교통부</a:t>
            </a:r>
            <a:r>
              <a:rPr lang="en-US" altLang="ko-KR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대전</a:t>
            </a:r>
            <a:r>
              <a:rPr lang="en-US" altLang="ko-KR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ko-KR" altLang="en-US" sz="10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F26C6B87-9ED4-EC95-4BE2-CE8D34CBD82D}"/>
              </a:ext>
            </a:extLst>
          </p:cNvPr>
          <p:cNvSpPr/>
          <p:nvPr/>
        </p:nvSpPr>
        <p:spPr bwMode="auto">
          <a:xfrm>
            <a:off x="1319292" y="1543447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</p:txBody>
      </p:sp>
      <p:sp>
        <p:nvSpPr>
          <p:cNvPr id="33" name="AutoShape 35">
            <a:extLst>
              <a:ext uri="{FF2B5EF4-FFF2-40B4-BE49-F238E27FC236}">
                <a16:creationId xmlns:a16="http://schemas.microsoft.com/office/drawing/2014/main" id="{7330E112-FE3F-F5C3-834C-6D7D2ECE7BC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1343" y="1544733"/>
            <a:ext cx="434646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기관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13C08C6D-9E49-19F6-9E4E-238CEB98AD41}"/>
              </a:ext>
            </a:extLst>
          </p:cNvPr>
          <p:cNvCxnSpPr>
            <a:cxnSpLocks/>
            <a:stCxn id="32" idx="2"/>
            <a:endCxn id="33" idx="3"/>
          </p:cNvCxnSpPr>
          <p:nvPr/>
        </p:nvCxnSpPr>
        <p:spPr>
          <a:xfrm flipH="1" flipV="1">
            <a:off x="845989" y="1720103"/>
            <a:ext cx="473303" cy="1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5" name="Rectangle 218">
            <a:extLst>
              <a:ext uri="{FF2B5EF4-FFF2-40B4-BE49-F238E27FC236}">
                <a16:creationId xmlns:a16="http://schemas.microsoft.com/office/drawing/2014/main" id="{62E62540-DB47-9EA0-A501-9DEDED22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269" y="1772829"/>
            <a:ext cx="202188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latinLnBrk="0">
              <a:spcAft>
                <a:spcPts val="200"/>
              </a:spcAft>
              <a:buClr>
                <a:srgbClr val="292929"/>
              </a:buClr>
            </a:pPr>
            <a:r>
              <a:rPr lang="en-US" altLang="ko-KR" sz="900" i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E1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F175AAB-8294-4FC3-489A-80374F187006}"/>
              </a:ext>
            </a:extLst>
          </p:cNvPr>
          <p:cNvSpPr/>
          <p:nvPr/>
        </p:nvSpPr>
        <p:spPr>
          <a:xfrm>
            <a:off x="261969" y="2104585"/>
            <a:ext cx="1476247" cy="1055163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농촌진흥청</a:t>
            </a: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6BB6AA1E-EC21-73D4-306D-26EDDDD0044B}"/>
              </a:ext>
            </a:extLst>
          </p:cNvPr>
          <p:cNvSpPr/>
          <p:nvPr/>
        </p:nvSpPr>
        <p:spPr bwMode="auto">
          <a:xfrm>
            <a:off x="1320084" y="2367743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</p:txBody>
      </p:sp>
      <p:sp>
        <p:nvSpPr>
          <p:cNvPr id="38" name="AutoShape 35">
            <a:extLst>
              <a:ext uri="{FF2B5EF4-FFF2-40B4-BE49-F238E27FC236}">
                <a16:creationId xmlns:a16="http://schemas.microsoft.com/office/drawing/2014/main" id="{AEF3B3CA-990B-66E1-9F05-65D600C27F0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2135" y="2369029"/>
            <a:ext cx="434646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기관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A2CBEC30-D1B4-3173-7ECA-663D97AB5D6A}"/>
              </a:ext>
            </a:extLst>
          </p:cNvPr>
          <p:cNvCxnSpPr>
            <a:cxnSpLocks/>
            <a:stCxn id="37" idx="2"/>
            <a:endCxn id="38" idx="3"/>
          </p:cNvCxnSpPr>
          <p:nvPr/>
        </p:nvCxnSpPr>
        <p:spPr>
          <a:xfrm flipH="1" flipV="1">
            <a:off x="846781" y="2544399"/>
            <a:ext cx="473303" cy="1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0" name="Rectangle 218">
            <a:extLst>
              <a:ext uri="{FF2B5EF4-FFF2-40B4-BE49-F238E27FC236}">
                <a16:creationId xmlns:a16="http://schemas.microsoft.com/office/drawing/2014/main" id="{BFF1F8BE-4B86-7306-0619-FC6DD6FEE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432" y="2404370"/>
            <a:ext cx="202188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latinLnBrk="0">
              <a:spcAft>
                <a:spcPts val="200"/>
              </a:spcAft>
              <a:buClr>
                <a:srgbClr val="292929"/>
              </a:buClr>
            </a:pPr>
            <a:r>
              <a:rPr lang="en-US" altLang="ko-KR" sz="900" i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E1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FFBC9D5-7BB9-BF48-B567-BED5A30AC1CD}"/>
              </a:ext>
            </a:extLst>
          </p:cNvPr>
          <p:cNvSpPr/>
          <p:nvPr/>
        </p:nvSpPr>
        <p:spPr>
          <a:xfrm>
            <a:off x="257825" y="3267871"/>
            <a:ext cx="1476247" cy="71370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환경부</a:t>
            </a: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F46FEADB-A9F1-2837-BC45-ED56D9706F2C}"/>
              </a:ext>
            </a:extLst>
          </p:cNvPr>
          <p:cNvSpPr/>
          <p:nvPr/>
        </p:nvSpPr>
        <p:spPr bwMode="auto">
          <a:xfrm>
            <a:off x="1315940" y="3521504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</p:txBody>
      </p:sp>
      <p:sp>
        <p:nvSpPr>
          <p:cNvPr id="43" name="AutoShape 35">
            <a:extLst>
              <a:ext uri="{FF2B5EF4-FFF2-40B4-BE49-F238E27FC236}">
                <a16:creationId xmlns:a16="http://schemas.microsoft.com/office/drawing/2014/main" id="{6495F99C-0744-1F45-515C-907CF587F5F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7991" y="3522790"/>
            <a:ext cx="434646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환경부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B5644BCF-6068-45EB-381B-4C2CBFAF80D9}"/>
              </a:ext>
            </a:extLst>
          </p:cNvPr>
          <p:cNvCxnSpPr>
            <a:cxnSpLocks/>
            <a:stCxn id="42" idx="2"/>
            <a:endCxn id="43" idx="3"/>
          </p:cNvCxnSpPr>
          <p:nvPr/>
        </p:nvCxnSpPr>
        <p:spPr>
          <a:xfrm flipH="1" flipV="1">
            <a:off x="842637" y="3698160"/>
            <a:ext cx="473303" cy="1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5" name="Rectangle 218">
            <a:extLst>
              <a:ext uri="{FF2B5EF4-FFF2-40B4-BE49-F238E27FC236}">
                <a16:creationId xmlns:a16="http://schemas.microsoft.com/office/drawing/2014/main" id="{D7B46B7D-0272-0A16-045E-E9C3D5DB7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17" y="3750886"/>
            <a:ext cx="202188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latinLnBrk="0">
              <a:spcAft>
                <a:spcPts val="200"/>
              </a:spcAft>
              <a:buClr>
                <a:srgbClr val="292929"/>
              </a:buClr>
            </a:pPr>
            <a:r>
              <a:rPr lang="en-US" altLang="ko-KR" sz="900" i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E1</a:t>
            </a: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B48C1F4F-6CD4-1043-1CA9-0A20C65C2286}"/>
              </a:ext>
            </a:extLst>
          </p:cNvPr>
          <p:cNvCxnSpPr>
            <a:cxnSpLocks/>
            <a:stCxn id="37" idx="6"/>
            <a:endCxn id="3" idx="1"/>
          </p:cNvCxnSpPr>
          <p:nvPr/>
        </p:nvCxnSpPr>
        <p:spPr>
          <a:xfrm flipV="1">
            <a:off x="1672191" y="1751523"/>
            <a:ext cx="2588757" cy="792877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F9248759-1F34-D40F-70E6-D9BF68539338}"/>
              </a:ext>
            </a:extLst>
          </p:cNvPr>
          <p:cNvCxnSpPr>
            <a:cxnSpLocks/>
            <a:stCxn id="32" idx="6"/>
            <a:endCxn id="3" idx="1"/>
          </p:cNvCxnSpPr>
          <p:nvPr/>
        </p:nvCxnSpPr>
        <p:spPr>
          <a:xfrm>
            <a:off x="1671399" y="1720104"/>
            <a:ext cx="2589549" cy="3141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3D38AB6F-0716-92AC-A267-CA0A04C999B4}"/>
              </a:ext>
            </a:extLst>
          </p:cNvPr>
          <p:cNvCxnSpPr>
            <a:cxnSpLocks/>
            <a:stCxn id="42" idx="6"/>
            <a:endCxn id="3" idx="1"/>
          </p:cNvCxnSpPr>
          <p:nvPr/>
        </p:nvCxnSpPr>
        <p:spPr>
          <a:xfrm flipV="1">
            <a:off x="1668047" y="1751523"/>
            <a:ext cx="2592901" cy="1946638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9" name="타원 48">
            <a:extLst>
              <a:ext uri="{FF2B5EF4-FFF2-40B4-BE49-F238E27FC236}">
                <a16:creationId xmlns:a16="http://schemas.microsoft.com/office/drawing/2014/main" id="{9F634556-4F60-F998-477F-76866EF8E3EF}"/>
              </a:ext>
            </a:extLst>
          </p:cNvPr>
          <p:cNvSpPr/>
          <p:nvPr/>
        </p:nvSpPr>
        <p:spPr bwMode="auto">
          <a:xfrm>
            <a:off x="3478277" y="5562990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2E8E881C-2442-E53F-5785-ADE42B28A16D}"/>
              </a:ext>
            </a:extLst>
          </p:cNvPr>
          <p:cNvCxnSpPr>
            <a:cxnSpLocks/>
            <a:stCxn id="25" idx="3"/>
            <a:endCxn id="49" idx="2"/>
          </p:cNvCxnSpPr>
          <p:nvPr/>
        </p:nvCxnSpPr>
        <p:spPr>
          <a:xfrm flipV="1">
            <a:off x="2989405" y="5739647"/>
            <a:ext cx="488872" cy="40855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31161498-24B4-9056-CA9C-DCA382B794AA}"/>
              </a:ext>
            </a:extLst>
          </p:cNvPr>
          <p:cNvCxnSpPr>
            <a:cxnSpLocks/>
            <a:stCxn id="26" idx="3"/>
            <a:endCxn id="49" idx="2"/>
          </p:cNvCxnSpPr>
          <p:nvPr/>
        </p:nvCxnSpPr>
        <p:spPr>
          <a:xfrm flipV="1">
            <a:off x="2989405" y="5739647"/>
            <a:ext cx="488872" cy="869785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52" name="직선 연결선 156">
            <a:extLst>
              <a:ext uri="{FF2B5EF4-FFF2-40B4-BE49-F238E27FC236}">
                <a16:creationId xmlns:a16="http://schemas.microsoft.com/office/drawing/2014/main" id="{08BB7220-8ED3-46C9-DC58-DFA7F4A6461A}"/>
              </a:ext>
            </a:extLst>
          </p:cNvPr>
          <p:cNvCxnSpPr>
            <a:cxnSpLocks/>
            <a:stCxn id="49" idx="6"/>
            <a:endCxn id="3" idx="2"/>
          </p:cNvCxnSpPr>
          <p:nvPr/>
        </p:nvCxnSpPr>
        <p:spPr>
          <a:xfrm flipV="1">
            <a:off x="3830384" y="1926892"/>
            <a:ext cx="748747" cy="3812755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296E7AC0-B9CC-42A6-AA2C-A6B743C29CD6}"/>
              </a:ext>
            </a:extLst>
          </p:cNvPr>
          <p:cNvSpPr/>
          <p:nvPr/>
        </p:nvSpPr>
        <p:spPr>
          <a:xfrm>
            <a:off x="258789" y="4194266"/>
            <a:ext cx="1476247" cy="58322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기상청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49FD781F-4B5C-6593-DBD3-047070B88A07}"/>
              </a:ext>
            </a:extLst>
          </p:cNvPr>
          <p:cNvSpPr/>
          <p:nvPr/>
        </p:nvSpPr>
        <p:spPr>
          <a:xfrm>
            <a:off x="258789" y="4914184"/>
            <a:ext cx="1476247" cy="58322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농림축산검역본부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19AB77FA-370D-AD23-9772-6C10889AC747}"/>
              </a:ext>
            </a:extLst>
          </p:cNvPr>
          <p:cNvSpPr/>
          <p:nvPr/>
        </p:nvSpPr>
        <p:spPr>
          <a:xfrm>
            <a:off x="258789" y="5736098"/>
            <a:ext cx="1476247" cy="58322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문화재청</a:t>
            </a:r>
            <a:endParaRPr lang="ko-KR" altLang="en-US" sz="10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5795E5EA-ED42-F5F5-1F14-E95BB2F039E3}"/>
              </a:ext>
            </a:extLst>
          </p:cNvPr>
          <p:cNvSpPr/>
          <p:nvPr/>
        </p:nvSpPr>
        <p:spPr bwMode="auto">
          <a:xfrm>
            <a:off x="5449766" y="2873546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1AF39A80-BA05-AC15-595A-88B7C636B03C}"/>
              </a:ext>
            </a:extLst>
          </p:cNvPr>
          <p:cNvSpPr/>
          <p:nvPr/>
        </p:nvSpPr>
        <p:spPr bwMode="auto">
          <a:xfrm>
            <a:off x="5449766" y="3319168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4CB06F7C-3FAE-95CF-5950-7118086692E7}"/>
              </a:ext>
            </a:extLst>
          </p:cNvPr>
          <p:cNvSpPr/>
          <p:nvPr/>
        </p:nvSpPr>
        <p:spPr bwMode="auto">
          <a:xfrm>
            <a:off x="5449766" y="3840991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62" name="직선 연결선 156">
            <a:extLst>
              <a:ext uri="{FF2B5EF4-FFF2-40B4-BE49-F238E27FC236}">
                <a16:creationId xmlns:a16="http://schemas.microsoft.com/office/drawing/2014/main" id="{BE521FEA-E8AF-698F-4076-F35231CAE11C}"/>
              </a:ext>
            </a:extLst>
          </p:cNvPr>
          <p:cNvCxnSpPr>
            <a:cxnSpLocks/>
            <a:stCxn id="57" idx="2"/>
            <a:endCxn id="3" idx="2"/>
          </p:cNvCxnSpPr>
          <p:nvPr/>
        </p:nvCxnSpPr>
        <p:spPr>
          <a:xfrm rot="10800000">
            <a:off x="4579132" y="1926893"/>
            <a:ext cx="870635" cy="1123311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4" name="직선 연결선 156">
            <a:extLst>
              <a:ext uri="{FF2B5EF4-FFF2-40B4-BE49-F238E27FC236}">
                <a16:creationId xmlns:a16="http://schemas.microsoft.com/office/drawing/2014/main" id="{4A5A8AB9-3F39-DF6E-ABEE-7B7020BD1E7F}"/>
              </a:ext>
            </a:extLst>
          </p:cNvPr>
          <p:cNvCxnSpPr>
            <a:cxnSpLocks/>
            <a:stCxn id="59" idx="2"/>
            <a:endCxn id="3" idx="2"/>
          </p:cNvCxnSpPr>
          <p:nvPr/>
        </p:nvCxnSpPr>
        <p:spPr>
          <a:xfrm rot="10800000">
            <a:off x="4579132" y="1926893"/>
            <a:ext cx="870635" cy="1568933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6" name="직선 연결선 156">
            <a:extLst>
              <a:ext uri="{FF2B5EF4-FFF2-40B4-BE49-F238E27FC236}">
                <a16:creationId xmlns:a16="http://schemas.microsoft.com/office/drawing/2014/main" id="{11B8EC5D-F020-1DCF-CB4D-A6016BBE62AF}"/>
              </a:ext>
            </a:extLst>
          </p:cNvPr>
          <p:cNvCxnSpPr>
            <a:cxnSpLocks/>
            <a:stCxn id="61" idx="2"/>
            <a:endCxn id="3" idx="2"/>
          </p:cNvCxnSpPr>
          <p:nvPr/>
        </p:nvCxnSpPr>
        <p:spPr>
          <a:xfrm rot="10800000">
            <a:off x="4579132" y="1926892"/>
            <a:ext cx="870635" cy="2090756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7" name="직선 연결선 137">
            <a:extLst>
              <a:ext uri="{FF2B5EF4-FFF2-40B4-BE49-F238E27FC236}">
                <a16:creationId xmlns:a16="http://schemas.microsoft.com/office/drawing/2014/main" id="{A3E36B6F-5946-12CD-DEEB-4AB887DF7432}"/>
              </a:ext>
            </a:extLst>
          </p:cNvPr>
          <p:cNvCxnSpPr>
            <a:cxnSpLocks/>
            <a:stCxn id="86" idx="1"/>
            <a:endCxn id="57" idx="6"/>
          </p:cNvCxnSpPr>
          <p:nvPr/>
        </p:nvCxnSpPr>
        <p:spPr bwMode="auto">
          <a:xfrm flipH="1">
            <a:off x="5801873" y="3025921"/>
            <a:ext cx="959074" cy="24282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9" name="직선 연결선 137">
            <a:extLst>
              <a:ext uri="{FF2B5EF4-FFF2-40B4-BE49-F238E27FC236}">
                <a16:creationId xmlns:a16="http://schemas.microsoft.com/office/drawing/2014/main" id="{0252C3FC-8799-3AF3-BF69-C1BA777A7071}"/>
              </a:ext>
            </a:extLst>
          </p:cNvPr>
          <p:cNvCxnSpPr>
            <a:cxnSpLocks/>
            <a:stCxn id="86" idx="1"/>
            <a:endCxn id="59" idx="6"/>
          </p:cNvCxnSpPr>
          <p:nvPr/>
        </p:nvCxnSpPr>
        <p:spPr bwMode="auto">
          <a:xfrm flipH="1">
            <a:off x="5801873" y="3025921"/>
            <a:ext cx="959074" cy="469904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71" name="직선 연결선 137">
            <a:extLst>
              <a:ext uri="{FF2B5EF4-FFF2-40B4-BE49-F238E27FC236}">
                <a16:creationId xmlns:a16="http://schemas.microsoft.com/office/drawing/2014/main" id="{C3FDF6E8-D944-17CE-39C7-90536589CEC5}"/>
              </a:ext>
            </a:extLst>
          </p:cNvPr>
          <p:cNvCxnSpPr>
            <a:cxnSpLocks/>
            <a:stCxn id="92" idx="1"/>
            <a:endCxn id="61" idx="6"/>
          </p:cNvCxnSpPr>
          <p:nvPr/>
        </p:nvCxnSpPr>
        <p:spPr bwMode="auto">
          <a:xfrm flipH="1" flipV="1">
            <a:off x="5801873" y="4017648"/>
            <a:ext cx="967861" cy="37754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217F23C7-3B84-1F90-556D-866613F81BB5}"/>
              </a:ext>
            </a:extLst>
          </p:cNvPr>
          <p:cNvSpPr txBox="1"/>
          <p:nvPr/>
        </p:nvSpPr>
        <p:spPr>
          <a:xfrm>
            <a:off x="8547602" y="3175407"/>
            <a:ext cx="93918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국토교통부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농촌진흥청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농림축산검역본부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74" name="직선 연결선 137">
            <a:extLst>
              <a:ext uri="{FF2B5EF4-FFF2-40B4-BE49-F238E27FC236}">
                <a16:creationId xmlns:a16="http://schemas.microsoft.com/office/drawing/2014/main" id="{CC7F0D13-F1EE-C96C-CFB6-2384B8A8E582}"/>
              </a:ext>
            </a:extLst>
          </p:cNvPr>
          <p:cNvCxnSpPr>
            <a:cxnSpLocks/>
            <a:stCxn id="89" idx="1"/>
            <a:endCxn id="57" idx="6"/>
          </p:cNvCxnSpPr>
          <p:nvPr/>
        </p:nvCxnSpPr>
        <p:spPr bwMode="auto">
          <a:xfrm flipH="1" flipV="1">
            <a:off x="5801873" y="3050203"/>
            <a:ext cx="976649" cy="61259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76" name="직선 연결선 137">
            <a:extLst>
              <a:ext uri="{FF2B5EF4-FFF2-40B4-BE49-F238E27FC236}">
                <a16:creationId xmlns:a16="http://schemas.microsoft.com/office/drawing/2014/main" id="{5B0F7CC5-E9D3-0B4D-9BEA-ADB1BBBE72DA}"/>
              </a:ext>
            </a:extLst>
          </p:cNvPr>
          <p:cNvCxnSpPr>
            <a:cxnSpLocks/>
            <a:stCxn id="89" idx="1"/>
            <a:endCxn id="59" idx="6"/>
          </p:cNvCxnSpPr>
          <p:nvPr/>
        </p:nvCxnSpPr>
        <p:spPr bwMode="auto">
          <a:xfrm flipH="1" flipV="1">
            <a:off x="5801873" y="3495825"/>
            <a:ext cx="976649" cy="16697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78" name="직선 연결선 137">
            <a:extLst>
              <a:ext uri="{FF2B5EF4-FFF2-40B4-BE49-F238E27FC236}">
                <a16:creationId xmlns:a16="http://schemas.microsoft.com/office/drawing/2014/main" id="{60545682-02BF-D09B-D1E6-61A90E7D2106}"/>
              </a:ext>
            </a:extLst>
          </p:cNvPr>
          <p:cNvCxnSpPr>
            <a:cxnSpLocks/>
            <a:stCxn id="89" idx="1"/>
            <a:endCxn id="61" idx="6"/>
          </p:cNvCxnSpPr>
          <p:nvPr/>
        </p:nvCxnSpPr>
        <p:spPr bwMode="auto">
          <a:xfrm flipH="1">
            <a:off x="5801873" y="3662798"/>
            <a:ext cx="976649" cy="35485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E8091B2A-E05C-66DC-49D8-97AB14C41E58}"/>
              </a:ext>
            </a:extLst>
          </p:cNvPr>
          <p:cNvSpPr txBox="1"/>
          <p:nvPr/>
        </p:nvSpPr>
        <p:spPr>
          <a:xfrm>
            <a:off x="8622613" y="626818"/>
            <a:ext cx="1392043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기상청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환경부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여성가족부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국가보훈청 </a:t>
            </a: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구 문화재청</a:t>
            </a: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E5B63F8-B33E-C000-BF13-6C10575452A8}"/>
              </a:ext>
            </a:extLst>
          </p:cNvPr>
          <p:cNvSpPr txBox="1"/>
          <p:nvPr/>
        </p:nvSpPr>
        <p:spPr>
          <a:xfrm>
            <a:off x="8649987" y="2071545"/>
            <a:ext cx="1219139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 err="1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국민콜</a:t>
            </a: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110 10</a:t>
            </a: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개 기관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(8:2 </a:t>
            </a: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균등분배</a:t>
            </a: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7C75513-0038-BFB8-809C-18570805CEA8}"/>
              </a:ext>
            </a:extLst>
          </p:cNvPr>
          <p:cNvSpPr txBox="1"/>
          <p:nvPr/>
        </p:nvSpPr>
        <p:spPr>
          <a:xfrm>
            <a:off x="9550394" y="1660846"/>
            <a:ext cx="2393892" cy="1078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l" defTabSz="410749" rtl="0" eaLnBrk="1" latinLnBrk="1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0" spc="0">
                <a:effectLst/>
              </a:defRPr>
            </a:pPr>
            <a:r>
              <a:rPr lang="ko-KR" altLang="en-US" sz="11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민간클라우드</a:t>
            </a:r>
            <a:r>
              <a:rPr lang="ko-KR" altLang="en-US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 </a:t>
            </a: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- </a:t>
            </a:r>
            <a:r>
              <a:rPr lang="ko-KR" altLang="en-US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과천청사  회선 분산 구성  </a:t>
            </a: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(8:2 </a:t>
            </a:r>
            <a:r>
              <a:rPr lang="ko-KR" altLang="en-US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균등분배</a:t>
            </a: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)</a:t>
            </a:r>
          </a:p>
          <a:p>
            <a:pPr marL="171450" indent="-171450" algn="l" defTabSz="410749" rtl="0" eaLnBrk="1" latinLnBrk="1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0" spc="0">
                <a:effectLst/>
              </a:defRPr>
            </a:pPr>
            <a:r>
              <a:rPr lang="ko-KR" altLang="en-US" sz="1100" b="1" kern="1200" spc="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  <a:sym typeface="Helvetica Neue"/>
              </a:rPr>
              <a:t>민간클라우드</a:t>
            </a:r>
            <a:r>
              <a:rPr lang="en-US" altLang="ko-KR" sz="1100" b="1" kern="1200" spc="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  <a:sym typeface="Helvetica Neue"/>
              </a:rPr>
              <a:t>-</a:t>
            </a:r>
            <a:r>
              <a:rPr lang="ko-KR" altLang="en-US" sz="1100" b="1" kern="1200" spc="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  <a:sym typeface="Helvetica Neue"/>
              </a:rPr>
              <a:t>과천간 네트웍 단절 시 전화 통화 가능</a:t>
            </a:r>
            <a:endParaRPr lang="en-US" altLang="ko-KR" sz="1100" b="1" kern="1200" spc="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+mn-cs"/>
              <a:sym typeface="Helvetica Neue"/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E48A8955-ACF9-1D99-49A3-72D109267A5F}"/>
              </a:ext>
            </a:extLst>
          </p:cNvPr>
          <p:cNvSpPr/>
          <p:nvPr/>
        </p:nvSpPr>
        <p:spPr>
          <a:xfrm>
            <a:off x="269168" y="932136"/>
            <a:ext cx="1435850" cy="283277"/>
          </a:xfrm>
          <a:prstGeom prst="rect">
            <a:avLst/>
          </a:prstGeom>
          <a:solidFill>
            <a:srgbClr val="5A6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-15962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12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gradFill>
                  <a:gsLst>
                    <a:gs pos="0">
                      <a:prstClr val="white"/>
                    </a:gs>
                    <a:gs pos="99000">
                      <a:prstClr val="white"/>
                    </a:gs>
                  </a:gsLst>
                  <a:lin ang="5400000" scaled="1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PSTN </a:t>
            </a:r>
            <a:r>
              <a:rPr lang="ko-KR" altLang="en-US" sz="1200" dirty="0">
                <a:gradFill>
                  <a:gsLst>
                    <a:gs pos="0">
                      <a:prstClr val="white"/>
                    </a:gs>
                    <a:gs pos="99000">
                      <a:prstClr val="white"/>
                    </a:gs>
                  </a:gsLst>
                  <a:lin ang="5400000" scaled="1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회선 구성안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99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99" name="AutoShape 35">
            <a:extLst>
              <a:ext uri="{FF2B5EF4-FFF2-40B4-BE49-F238E27FC236}">
                <a16:creationId xmlns:a16="http://schemas.microsoft.com/office/drawing/2014/main" id="{29FA65D3-0166-408C-554A-9910FAFC8CB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4983998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과학기술</a:t>
            </a:r>
            <a:endParaRPr lang="en-US" altLang="ko-KR" sz="900" b="1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sp>
        <p:nvSpPr>
          <p:cNvPr id="106" name="AutoShape 35">
            <a:extLst>
              <a:ext uri="{FF2B5EF4-FFF2-40B4-BE49-F238E27FC236}">
                <a16:creationId xmlns:a16="http://schemas.microsoft.com/office/drawing/2014/main" id="{7D93A833-A0BF-EBB1-8272-A9852420356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4480054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외교부</a:t>
            </a:r>
            <a:endParaRPr lang="en-US" altLang="ko-KR" sz="900" b="1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sp>
        <p:nvSpPr>
          <p:cNvPr id="107" name="AutoShape 35">
            <a:extLst>
              <a:ext uri="{FF2B5EF4-FFF2-40B4-BE49-F238E27FC236}">
                <a16:creationId xmlns:a16="http://schemas.microsoft.com/office/drawing/2014/main" id="{3210A700-B9D5-AE3C-73D3-FB93111825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3966585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복지부</a:t>
            </a:r>
            <a:endParaRPr lang="en-US" altLang="ko-KR" sz="900" b="1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sp>
        <p:nvSpPr>
          <p:cNvPr id="108" name="AutoShape 35">
            <a:extLst>
              <a:ext uri="{FF2B5EF4-FFF2-40B4-BE49-F238E27FC236}">
                <a16:creationId xmlns:a16="http://schemas.microsoft.com/office/drawing/2014/main" id="{BB37F36F-7BF2-8289-53C6-2FE184B3E0D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3500741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법무부</a:t>
            </a:r>
            <a:endParaRPr lang="en-US" altLang="ko-KR" sz="900" b="1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cxnSp>
        <p:nvCxnSpPr>
          <p:cNvPr id="194" name="직선 연결선 193">
            <a:extLst>
              <a:ext uri="{FF2B5EF4-FFF2-40B4-BE49-F238E27FC236}">
                <a16:creationId xmlns:a16="http://schemas.microsoft.com/office/drawing/2014/main" id="{B65E9A3D-AE9B-D3E9-2E69-19E418538EE1}"/>
              </a:ext>
            </a:extLst>
          </p:cNvPr>
          <p:cNvCxnSpPr>
            <a:cxnSpLocks/>
            <a:stCxn id="106" idx="3"/>
            <a:endCxn id="234" idx="2"/>
          </p:cNvCxnSpPr>
          <p:nvPr/>
        </p:nvCxnSpPr>
        <p:spPr>
          <a:xfrm>
            <a:off x="2991619" y="4667258"/>
            <a:ext cx="483847" cy="372007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97" name="직선 연결선 196">
            <a:extLst>
              <a:ext uri="{FF2B5EF4-FFF2-40B4-BE49-F238E27FC236}">
                <a16:creationId xmlns:a16="http://schemas.microsoft.com/office/drawing/2014/main" id="{9EAC9895-BE44-B314-76E9-77DECE0DDFFC}"/>
              </a:ext>
            </a:extLst>
          </p:cNvPr>
          <p:cNvCxnSpPr>
            <a:cxnSpLocks/>
            <a:stCxn id="107" idx="3"/>
            <a:endCxn id="24" idx="2"/>
          </p:cNvCxnSpPr>
          <p:nvPr/>
        </p:nvCxnSpPr>
        <p:spPr>
          <a:xfrm>
            <a:off x="2991619" y="4153789"/>
            <a:ext cx="483141" cy="215382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98" name="직선 연결선 197">
            <a:extLst>
              <a:ext uri="{FF2B5EF4-FFF2-40B4-BE49-F238E27FC236}">
                <a16:creationId xmlns:a16="http://schemas.microsoft.com/office/drawing/2014/main" id="{C9ACC5E0-2CEC-846A-3934-08714EFE4459}"/>
              </a:ext>
            </a:extLst>
          </p:cNvPr>
          <p:cNvCxnSpPr>
            <a:cxnSpLocks/>
            <a:stCxn id="108" idx="3"/>
            <a:endCxn id="24" idx="2"/>
          </p:cNvCxnSpPr>
          <p:nvPr/>
        </p:nvCxnSpPr>
        <p:spPr>
          <a:xfrm>
            <a:off x="2991619" y="3687945"/>
            <a:ext cx="483141" cy="681226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240" name="AutoShape 35">
            <a:extLst>
              <a:ext uri="{FF2B5EF4-FFF2-40B4-BE49-F238E27FC236}">
                <a16:creationId xmlns:a16="http://schemas.microsoft.com/office/drawing/2014/main" id="{D46C0C03-A03D-3E31-0715-CF3D7C5069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03905" y="3486894"/>
            <a:ext cx="578514" cy="350739"/>
          </a:xfrm>
          <a:prstGeom prst="roundRect">
            <a:avLst>
              <a:gd name="adj" fmla="val 7602"/>
            </a:avLst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비상용</a:t>
            </a: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ESS</a:t>
            </a:r>
          </a:p>
        </p:txBody>
      </p:sp>
      <p:cxnSp>
        <p:nvCxnSpPr>
          <p:cNvPr id="241" name="직선 연결선 156">
            <a:extLst>
              <a:ext uri="{FF2B5EF4-FFF2-40B4-BE49-F238E27FC236}">
                <a16:creationId xmlns:a16="http://schemas.microsoft.com/office/drawing/2014/main" id="{520AF53A-89F7-99CE-3B50-9FE5CBEC52F8}"/>
              </a:ext>
            </a:extLst>
          </p:cNvPr>
          <p:cNvCxnSpPr>
            <a:cxnSpLocks/>
            <a:stCxn id="240" idx="3"/>
            <a:endCxn id="3" idx="2"/>
          </p:cNvCxnSpPr>
          <p:nvPr/>
        </p:nvCxnSpPr>
        <p:spPr>
          <a:xfrm flipV="1">
            <a:off x="4282419" y="1926892"/>
            <a:ext cx="296712" cy="1735372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53" name="직선 연결선 137">
            <a:extLst>
              <a:ext uri="{FF2B5EF4-FFF2-40B4-BE49-F238E27FC236}">
                <a16:creationId xmlns:a16="http://schemas.microsoft.com/office/drawing/2014/main" id="{0039D76C-5CFC-DD6F-88B9-87AC8EF83E63}"/>
              </a:ext>
            </a:extLst>
          </p:cNvPr>
          <p:cNvCxnSpPr>
            <a:cxnSpLocks/>
            <a:stCxn id="246" idx="1"/>
            <a:endCxn id="7" idx="6"/>
          </p:cNvCxnSpPr>
          <p:nvPr/>
        </p:nvCxnSpPr>
        <p:spPr bwMode="auto">
          <a:xfrm flipH="1">
            <a:off x="5819478" y="1353136"/>
            <a:ext cx="941469" cy="18502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54" name="직선 연결선 137">
            <a:extLst>
              <a:ext uri="{FF2B5EF4-FFF2-40B4-BE49-F238E27FC236}">
                <a16:creationId xmlns:a16="http://schemas.microsoft.com/office/drawing/2014/main" id="{C7B8A196-DED3-32D9-788B-32759AAB4921}"/>
              </a:ext>
            </a:extLst>
          </p:cNvPr>
          <p:cNvCxnSpPr>
            <a:cxnSpLocks/>
            <a:stCxn id="249" idx="1"/>
            <a:endCxn id="7" idx="6"/>
          </p:cNvCxnSpPr>
          <p:nvPr/>
        </p:nvCxnSpPr>
        <p:spPr bwMode="auto">
          <a:xfrm flipH="1" flipV="1">
            <a:off x="5819478" y="1538157"/>
            <a:ext cx="959044" cy="242306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60" name="연결선: 꺾임 64">
            <a:extLst>
              <a:ext uri="{FF2B5EF4-FFF2-40B4-BE49-F238E27FC236}">
                <a16:creationId xmlns:a16="http://schemas.microsoft.com/office/drawing/2014/main" id="{FD19EECC-AF0D-4DF3-E825-2991032E05EB}"/>
              </a:ext>
            </a:extLst>
          </p:cNvPr>
          <p:cNvCxnSpPr>
            <a:cxnSpLocks/>
            <a:stCxn id="86" idx="3"/>
            <a:endCxn id="265" idx="1"/>
          </p:cNvCxnSpPr>
          <p:nvPr/>
        </p:nvCxnSpPr>
        <p:spPr>
          <a:xfrm flipV="1">
            <a:off x="6914623" y="859321"/>
            <a:ext cx="1137590" cy="2166600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5" name="직선 연결선 137">
            <a:extLst>
              <a:ext uri="{FF2B5EF4-FFF2-40B4-BE49-F238E27FC236}">
                <a16:creationId xmlns:a16="http://schemas.microsoft.com/office/drawing/2014/main" id="{5ACBBA43-5ABF-0970-151E-9A0EF0661536}"/>
              </a:ext>
            </a:extLst>
          </p:cNvPr>
          <p:cNvCxnSpPr>
            <a:cxnSpLocks/>
            <a:stCxn id="252" idx="1"/>
            <a:endCxn id="7" idx="6"/>
          </p:cNvCxnSpPr>
          <p:nvPr/>
        </p:nvCxnSpPr>
        <p:spPr bwMode="auto">
          <a:xfrm flipH="1" flipV="1">
            <a:off x="5819478" y="1538157"/>
            <a:ext cx="950256" cy="733564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79" name="직선 연결선 137">
            <a:extLst>
              <a:ext uri="{FF2B5EF4-FFF2-40B4-BE49-F238E27FC236}">
                <a16:creationId xmlns:a16="http://schemas.microsoft.com/office/drawing/2014/main" id="{FDAB3699-12E0-8866-6F4A-00136E53DF7E}"/>
              </a:ext>
            </a:extLst>
          </p:cNvPr>
          <p:cNvCxnSpPr>
            <a:cxnSpLocks/>
            <a:stCxn id="246" idx="1"/>
            <a:endCxn id="8" idx="6"/>
          </p:cNvCxnSpPr>
          <p:nvPr/>
        </p:nvCxnSpPr>
        <p:spPr bwMode="auto">
          <a:xfrm flipH="1">
            <a:off x="5819478" y="1353136"/>
            <a:ext cx="941469" cy="650811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ash"/>
            <a:round/>
            <a:headEnd/>
            <a:tailEnd type="none" w="med" len="med"/>
          </a:ln>
        </p:spPr>
      </p:cxnSp>
      <p:cxnSp>
        <p:nvCxnSpPr>
          <p:cNvPr id="280" name="직선 연결선 137">
            <a:extLst>
              <a:ext uri="{FF2B5EF4-FFF2-40B4-BE49-F238E27FC236}">
                <a16:creationId xmlns:a16="http://schemas.microsoft.com/office/drawing/2014/main" id="{EE195220-E010-4953-505E-62DA004D6CAA}"/>
              </a:ext>
            </a:extLst>
          </p:cNvPr>
          <p:cNvCxnSpPr>
            <a:cxnSpLocks/>
            <a:stCxn id="249" idx="1"/>
            <a:endCxn id="8" idx="6"/>
          </p:cNvCxnSpPr>
          <p:nvPr/>
        </p:nvCxnSpPr>
        <p:spPr bwMode="auto">
          <a:xfrm flipH="1">
            <a:off x="5819478" y="1780463"/>
            <a:ext cx="959044" cy="223484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ash"/>
            <a:round/>
            <a:headEnd/>
            <a:tailEnd type="none" w="med" len="med"/>
          </a:ln>
        </p:spPr>
      </p:cxnSp>
      <p:cxnSp>
        <p:nvCxnSpPr>
          <p:cNvPr id="281" name="직선 연결선 137">
            <a:extLst>
              <a:ext uri="{FF2B5EF4-FFF2-40B4-BE49-F238E27FC236}">
                <a16:creationId xmlns:a16="http://schemas.microsoft.com/office/drawing/2014/main" id="{3540D497-26C7-BABD-F3A3-B0E8F6C0D67C}"/>
              </a:ext>
            </a:extLst>
          </p:cNvPr>
          <p:cNvCxnSpPr>
            <a:cxnSpLocks/>
            <a:stCxn id="252" idx="1"/>
            <a:endCxn id="8" idx="6"/>
          </p:cNvCxnSpPr>
          <p:nvPr/>
        </p:nvCxnSpPr>
        <p:spPr bwMode="auto">
          <a:xfrm flipH="1" flipV="1">
            <a:off x="5819478" y="2003947"/>
            <a:ext cx="950256" cy="267774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ash"/>
            <a:round/>
            <a:headEnd/>
            <a:tailEnd type="none" w="med" len="med"/>
          </a:ln>
        </p:spPr>
      </p:cxnSp>
      <p:cxnSp>
        <p:nvCxnSpPr>
          <p:cNvPr id="289" name="연결선: 꺾임 64">
            <a:extLst>
              <a:ext uri="{FF2B5EF4-FFF2-40B4-BE49-F238E27FC236}">
                <a16:creationId xmlns:a16="http://schemas.microsoft.com/office/drawing/2014/main" id="{718F5DB4-3CE7-1CC6-3550-6D32EC237727}"/>
              </a:ext>
            </a:extLst>
          </p:cNvPr>
          <p:cNvCxnSpPr>
            <a:cxnSpLocks/>
            <a:stCxn id="246" idx="3"/>
            <a:endCxn id="265" idx="1"/>
          </p:cNvCxnSpPr>
          <p:nvPr/>
        </p:nvCxnSpPr>
        <p:spPr>
          <a:xfrm flipV="1">
            <a:off x="6914623" y="859321"/>
            <a:ext cx="1137590" cy="493815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673F94AD-99F5-BB46-113D-E31841397B63}"/>
              </a:ext>
            </a:extLst>
          </p:cNvPr>
          <p:cNvGrpSpPr/>
          <p:nvPr/>
        </p:nvGrpSpPr>
        <p:grpSpPr>
          <a:xfrm>
            <a:off x="7886608" y="582272"/>
            <a:ext cx="613029" cy="428303"/>
            <a:chOff x="2496438" y="5274003"/>
            <a:chExt cx="574450" cy="401348"/>
          </a:xfrm>
        </p:grpSpPr>
        <p:sp>
          <p:nvSpPr>
            <p:cNvPr id="264" name="Freeform 15">
              <a:extLst>
                <a:ext uri="{FF2B5EF4-FFF2-40B4-BE49-F238E27FC236}">
                  <a16:creationId xmlns:a16="http://schemas.microsoft.com/office/drawing/2014/main" id="{181846C9-1683-E2E3-9C95-A6AD67348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438" y="5274003"/>
              <a:ext cx="574450" cy="401348"/>
            </a:xfrm>
            <a:custGeom>
              <a:avLst/>
              <a:gdLst/>
              <a:ahLst/>
              <a:cxnLst>
                <a:cxn ang="0">
                  <a:pos x="1319" y="342"/>
                </a:cxn>
                <a:cxn ang="0">
                  <a:pos x="1140" y="170"/>
                </a:cxn>
                <a:cxn ang="0">
                  <a:pos x="1086" y="178"/>
                </a:cxn>
                <a:cxn ang="0">
                  <a:pos x="757" y="0"/>
                </a:cxn>
                <a:cxn ang="0">
                  <a:pos x="384" y="273"/>
                </a:cxn>
                <a:cxn ang="0">
                  <a:pos x="296" y="260"/>
                </a:cxn>
                <a:cxn ang="0">
                  <a:pos x="0" y="556"/>
                </a:cxn>
                <a:cxn ang="0">
                  <a:pos x="296" y="852"/>
                </a:cxn>
                <a:cxn ang="0">
                  <a:pos x="425" y="822"/>
                </a:cxn>
                <a:cxn ang="0">
                  <a:pos x="758" y="920"/>
                </a:cxn>
                <a:cxn ang="0">
                  <a:pos x="1137" y="783"/>
                </a:cxn>
                <a:cxn ang="0">
                  <a:pos x="1270" y="823"/>
                </a:cxn>
                <a:cxn ang="0">
                  <a:pos x="1513" y="580"/>
                </a:cxn>
                <a:cxn ang="0">
                  <a:pos x="1319" y="342"/>
                </a:cxn>
              </a:cxnLst>
              <a:rect l="0" t="0" r="r" b="b"/>
              <a:pathLst>
                <a:path w="1513" h="920">
                  <a:moveTo>
                    <a:pt x="1319" y="342"/>
                  </a:moveTo>
                  <a:cubicBezTo>
                    <a:pt x="1315" y="246"/>
                    <a:pt x="1237" y="170"/>
                    <a:pt x="1140" y="170"/>
                  </a:cubicBezTo>
                  <a:cubicBezTo>
                    <a:pt x="1122" y="170"/>
                    <a:pt x="1103" y="173"/>
                    <a:pt x="1086" y="178"/>
                  </a:cubicBezTo>
                  <a:cubicBezTo>
                    <a:pt x="1016" y="71"/>
                    <a:pt x="895" y="0"/>
                    <a:pt x="757" y="0"/>
                  </a:cubicBezTo>
                  <a:cubicBezTo>
                    <a:pt x="582" y="0"/>
                    <a:pt x="434" y="114"/>
                    <a:pt x="384" y="273"/>
                  </a:cubicBezTo>
                  <a:cubicBezTo>
                    <a:pt x="356" y="264"/>
                    <a:pt x="327" y="260"/>
                    <a:pt x="296" y="260"/>
                  </a:cubicBezTo>
                  <a:cubicBezTo>
                    <a:pt x="132" y="260"/>
                    <a:pt x="0" y="392"/>
                    <a:pt x="0" y="556"/>
                  </a:cubicBezTo>
                  <a:cubicBezTo>
                    <a:pt x="0" y="720"/>
                    <a:pt x="132" y="852"/>
                    <a:pt x="296" y="852"/>
                  </a:cubicBezTo>
                  <a:cubicBezTo>
                    <a:pt x="342" y="852"/>
                    <a:pt x="386" y="842"/>
                    <a:pt x="425" y="822"/>
                  </a:cubicBezTo>
                  <a:cubicBezTo>
                    <a:pt x="509" y="883"/>
                    <a:pt x="627" y="920"/>
                    <a:pt x="758" y="920"/>
                  </a:cubicBezTo>
                  <a:cubicBezTo>
                    <a:pt x="915" y="920"/>
                    <a:pt x="1054" y="866"/>
                    <a:pt x="1137" y="783"/>
                  </a:cubicBezTo>
                  <a:cubicBezTo>
                    <a:pt x="1175" y="808"/>
                    <a:pt x="1221" y="823"/>
                    <a:pt x="1270" y="823"/>
                  </a:cubicBezTo>
                  <a:cubicBezTo>
                    <a:pt x="1404" y="823"/>
                    <a:pt x="1513" y="714"/>
                    <a:pt x="1513" y="580"/>
                  </a:cubicBezTo>
                  <a:cubicBezTo>
                    <a:pt x="1513" y="462"/>
                    <a:pt x="1430" y="364"/>
                    <a:pt x="1319" y="342"/>
                  </a:cubicBezTo>
                  <a:close/>
                </a:path>
              </a:pathLst>
            </a:custGeom>
            <a:solidFill>
              <a:srgbClr val="FEF2E8"/>
            </a:solidFill>
            <a:ln w="127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 lIns="0" tIns="0" rIns="0"/>
            <a:lstStyle/>
            <a:p>
              <a:pPr defTabSz="806409" latinLnBrk="0">
                <a:defRPr/>
              </a:pPr>
              <a:endParaRPr lang="ko-KR" altLang="en-US" sz="706" ker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265" name="모서리가 둥근 직사각형 99">
              <a:extLst>
                <a:ext uri="{FF2B5EF4-FFF2-40B4-BE49-F238E27FC236}">
                  <a16:creationId xmlns:a16="http://schemas.microsoft.com/office/drawing/2014/main" id="{9894117A-ACB8-44ED-A754-5E651A8448C4}"/>
                </a:ext>
              </a:extLst>
            </p:cNvPr>
            <p:cNvSpPr/>
            <p:nvPr/>
          </p:nvSpPr>
          <p:spPr bwMode="auto">
            <a:xfrm>
              <a:off x="2651621" y="5457909"/>
              <a:ext cx="282121" cy="151414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5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KT</a:t>
              </a:r>
            </a:p>
          </p:txBody>
        </p:sp>
      </p:grpSp>
      <p:cxnSp>
        <p:nvCxnSpPr>
          <p:cNvPr id="301" name="연결선: 꺾임 64">
            <a:extLst>
              <a:ext uri="{FF2B5EF4-FFF2-40B4-BE49-F238E27FC236}">
                <a16:creationId xmlns:a16="http://schemas.microsoft.com/office/drawing/2014/main" id="{C69F0E1A-A05B-03CF-8B66-D19D10A680A6}"/>
              </a:ext>
            </a:extLst>
          </p:cNvPr>
          <p:cNvCxnSpPr>
            <a:cxnSpLocks/>
            <a:stCxn id="89" idx="3"/>
            <a:endCxn id="305" idx="1"/>
          </p:cNvCxnSpPr>
          <p:nvPr/>
        </p:nvCxnSpPr>
        <p:spPr>
          <a:xfrm flipV="1">
            <a:off x="6937497" y="2184020"/>
            <a:ext cx="1230221" cy="1478778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2" name="연결선: 꺾임 64">
            <a:extLst>
              <a:ext uri="{FF2B5EF4-FFF2-40B4-BE49-F238E27FC236}">
                <a16:creationId xmlns:a16="http://schemas.microsoft.com/office/drawing/2014/main" id="{75FE0A4B-2DDF-9F74-D2B6-10E7D9955098}"/>
              </a:ext>
            </a:extLst>
          </p:cNvPr>
          <p:cNvCxnSpPr>
            <a:cxnSpLocks/>
            <a:stCxn id="249" idx="3"/>
            <a:endCxn id="305" idx="1"/>
          </p:cNvCxnSpPr>
          <p:nvPr/>
        </p:nvCxnSpPr>
        <p:spPr>
          <a:xfrm>
            <a:off x="6937497" y="1780463"/>
            <a:ext cx="1230221" cy="403557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F2A73AAB-6871-7167-90A3-1315B6DE725E}"/>
              </a:ext>
            </a:extLst>
          </p:cNvPr>
          <p:cNvGrpSpPr/>
          <p:nvPr/>
        </p:nvGrpSpPr>
        <p:grpSpPr>
          <a:xfrm>
            <a:off x="8002113" y="1926221"/>
            <a:ext cx="613029" cy="428303"/>
            <a:chOff x="2496438" y="5274003"/>
            <a:chExt cx="574450" cy="401348"/>
          </a:xfrm>
        </p:grpSpPr>
        <p:sp>
          <p:nvSpPr>
            <p:cNvPr id="304" name="Freeform 15">
              <a:extLst>
                <a:ext uri="{FF2B5EF4-FFF2-40B4-BE49-F238E27FC236}">
                  <a16:creationId xmlns:a16="http://schemas.microsoft.com/office/drawing/2014/main" id="{123B6CB9-1ED5-9610-7040-01A402AE9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438" y="5274003"/>
              <a:ext cx="574450" cy="401348"/>
            </a:xfrm>
            <a:custGeom>
              <a:avLst/>
              <a:gdLst/>
              <a:ahLst/>
              <a:cxnLst>
                <a:cxn ang="0">
                  <a:pos x="1319" y="342"/>
                </a:cxn>
                <a:cxn ang="0">
                  <a:pos x="1140" y="170"/>
                </a:cxn>
                <a:cxn ang="0">
                  <a:pos x="1086" y="178"/>
                </a:cxn>
                <a:cxn ang="0">
                  <a:pos x="757" y="0"/>
                </a:cxn>
                <a:cxn ang="0">
                  <a:pos x="384" y="273"/>
                </a:cxn>
                <a:cxn ang="0">
                  <a:pos x="296" y="260"/>
                </a:cxn>
                <a:cxn ang="0">
                  <a:pos x="0" y="556"/>
                </a:cxn>
                <a:cxn ang="0">
                  <a:pos x="296" y="852"/>
                </a:cxn>
                <a:cxn ang="0">
                  <a:pos x="425" y="822"/>
                </a:cxn>
                <a:cxn ang="0">
                  <a:pos x="758" y="920"/>
                </a:cxn>
                <a:cxn ang="0">
                  <a:pos x="1137" y="783"/>
                </a:cxn>
                <a:cxn ang="0">
                  <a:pos x="1270" y="823"/>
                </a:cxn>
                <a:cxn ang="0">
                  <a:pos x="1513" y="580"/>
                </a:cxn>
                <a:cxn ang="0">
                  <a:pos x="1319" y="342"/>
                </a:cxn>
              </a:cxnLst>
              <a:rect l="0" t="0" r="r" b="b"/>
              <a:pathLst>
                <a:path w="1513" h="920">
                  <a:moveTo>
                    <a:pt x="1319" y="342"/>
                  </a:moveTo>
                  <a:cubicBezTo>
                    <a:pt x="1315" y="246"/>
                    <a:pt x="1237" y="170"/>
                    <a:pt x="1140" y="170"/>
                  </a:cubicBezTo>
                  <a:cubicBezTo>
                    <a:pt x="1122" y="170"/>
                    <a:pt x="1103" y="173"/>
                    <a:pt x="1086" y="178"/>
                  </a:cubicBezTo>
                  <a:cubicBezTo>
                    <a:pt x="1016" y="71"/>
                    <a:pt x="895" y="0"/>
                    <a:pt x="757" y="0"/>
                  </a:cubicBezTo>
                  <a:cubicBezTo>
                    <a:pt x="582" y="0"/>
                    <a:pt x="434" y="114"/>
                    <a:pt x="384" y="273"/>
                  </a:cubicBezTo>
                  <a:cubicBezTo>
                    <a:pt x="356" y="264"/>
                    <a:pt x="327" y="260"/>
                    <a:pt x="296" y="260"/>
                  </a:cubicBezTo>
                  <a:cubicBezTo>
                    <a:pt x="132" y="260"/>
                    <a:pt x="0" y="392"/>
                    <a:pt x="0" y="556"/>
                  </a:cubicBezTo>
                  <a:cubicBezTo>
                    <a:pt x="0" y="720"/>
                    <a:pt x="132" y="852"/>
                    <a:pt x="296" y="852"/>
                  </a:cubicBezTo>
                  <a:cubicBezTo>
                    <a:pt x="342" y="852"/>
                    <a:pt x="386" y="842"/>
                    <a:pt x="425" y="822"/>
                  </a:cubicBezTo>
                  <a:cubicBezTo>
                    <a:pt x="509" y="883"/>
                    <a:pt x="627" y="920"/>
                    <a:pt x="758" y="920"/>
                  </a:cubicBezTo>
                  <a:cubicBezTo>
                    <a:pt x="915" y="920"/>
                    <a:pt x="1054" y="866"/>
                    <a:pt x="1137" y="783"/>
                  </a:cubicBezTo>
                  <a:cubicBezTo>
                    <a:pt x="1175" y="808"/>
                    <a:pt x="1221" y="823"/>
                    <a:pt x="1270" y="823"/>
                  </a:cubicBezTo>
                  <a:cubicBezTo>
                    <a:pt x="1404" y="823"/>
                    <a:pt x="1513" y="714"/>
                    <a:pt x="1513" y="580"/>
                  </a:cubicBezTo>
                  <a:cubicBezTo>
                    <a:pt x="1513" y="462"/>
                    <a:pt x="1430" y="364"/>
                    <a:pt x="1319" y="342"/>
                  </a:cubicBezTo>
                  <a:close/>
                </a:path>
              </a:pathLst>
            </a:custGeom>
            <a:solidFill>
              <a:srgbClr val="FEF2E8"/>
            </a:solidFill>
            <a:ln w="127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 lIns="0" tIns="0" rIns="0"/>
            <a:lstStyle/>
            <a:p>
              <a:pPr defTabSz="806409" latinLnBrk="0">
                <a:defRPr/>
              </a:pPr>
              <a:endParaRPr lang="ko-KR" altLang="en-US" sz="706" ker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305" name="모서리가 둥근 직사각형 99">
              <a:extLst>
                <a:ext uri="{FF2B5EF4-FFF2-40B4-BE49-F238E27FC236}">
                  <a16:creationId xmlns:a16="http://schemas.microsoft.com/office/drawing/2014/main" id="{EF75609A-0CAB-66CA-8F3E-405934F4B974}"/>
                </a:ext>
              </a:extLst>
            </p:cNvPr>
            <p:cNvSpPr/>
            <p:nvPr/>
          </p:nvSpPr>
          <p:spPr bwMode="auto">
            <a:xfrm>
              <a:off x="2651621" y="5439870"/>
              <a:ext cx="282121" cy="151414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5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SK</a:t>
              </a:r>
            </a:p>
          </p:txBody>
        </p:sp>
      </p:grpSp>
      <p:cxnSp>
        <p:nvCxnSpPr>
          <p:cNvPr id="306" name="연결선: 꺾임 64">
            <a:extLst>
              <a:ext uri="{FF2B5EF4-FFF2-40B4-BE49-F238E27FC236}">
                <a16:creationId xmlns:a16="http://schemas.microsoft.com/office/drawing/2014/main" id="{3AE653DC-5BC7-51C9-B536-CC2BC6B441AA}"/>
              </a:ext>
            </a:extLst>
          </p:cNvPr>
          <p:cNvCxnSpPr>
            <a:cxnSpLocks/>
            <a:stCxn id="92" idx="3"/>
            <a:endCxn id="310" idx="1"/>
          </p:cNvCxnSpPr>
          <p:nvPr/>
        </p:nvCxnSpPr>
        <p:spPr>
          <a:xfrm flipV="1">
            <a:off x="6934009" y="3393316"/>
            <a:ext cx="1012329" cy="1001877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7" name="연결선: 꺾임 64">
            <a:extLst>
              <a:ext uri="{FF2B5EF4-FFF2-40B4-BE49-F238E27FC236}">
                <a16:creationId xmlns:a16="http://schemas.microsoft.com/office/drawing/2014/main" id="{B45FA116-E39F-CD2C-684E-5866345B0F6F}"/>
              </a:ext>
            </a:extLst>
          </p:cNvPr>
          <p:cNvCxnSpPr>
            <a:cxnSpLocks/>
            <a:stCxn id="252" idx="3"/>
            <a:endCxn id="310" idx="1"/>
          </p:cNvCxnSpPr>
          <p:nvPr/>
        </p:nvCxnSpPr>
        <p:spPr>
          <a:xfrm>
            <a:off x="6934009" y="2271721"/>
            <a:ext cx="1012329" cy="1121595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08" name="그룹 307">
            <a:extLst>
              <a:ext uri="{FF2B5EF4-FFF2-40B4-BE49-F238E27FC236}">
                <a16:creationId xmlns:a16="http://schemas.microsoft.com/office/drawing/2014/main" id="{7DC7C5DD-6A43-9181-20D6-7B20847A5F4E}"/>
              </a:ext>
            </a:extLst>
          </p:cNvPr>
          <p:cNvGrpSpPr/>
          <p:nvPr/>
        </p:nvGrpSpPr>
        <p:grpSpPr>
          <a:xfrm>
            <a:off x="7780733" y="3116267"/>
            <a:ext cx="613029" cy="428303"/>
            <a:chOff x="2496438" y="5274003"/>
            <a:chExt cx="574450" cy="401348"/>
          </a:xfrm>
        </p:grpSpPr>
        <p:sp>
          <p:nvSpPr>
            <p:cNvPr id="309" name="Freeform 15">
              <a:extLst>
                <a:ext uri="{FF2B5EF4-FFF2-40B4-BE49-F238E27FC236}">
                  <a16:creationId xmlns:a16="http://schemas.microsoft.com/office/drawing/2014/main" id="{2B8163F8-0D68-073C-61CB-ADF26FE4A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438" y="5274003"/>
              <a:ext cx="574450" cy="401348"/>
            </a:xfrm>
            <a:custGeom>
              <a:avLst/>
              <a:gdLst/>
              <a:ahLst/>
              <a:cxnLst>
                <a:cxn ang="0">
                  <a:pos x="1319" y="342"/>
                </a:cxn>
                <a:cxn ang="0">
                  <a:pos x="1140" y="170"/>
                </a:cxn>
                <a:cxn ang="0">
                  <a:pos x="1086" y="178"/>
                </a:cxn>
                <a:cxn ang="0">
                  <a:pos x="757" y="0"/>
                </a:cxn>
                <a:cxn ang="0">
                  <a:pos x="384" y="273"/>
                </a:cxn>
                <a:cxn ang="0">
                  <a:pos x="296" y="260"/>
                </a:cxn>
                <a:cxn ang="0">
                  <a:pos x="0" y="556"/>
                </a:cxn>
                <a:cxn ang="0">
                  <a:pos x="296" y="852"/>
                </a:cxn>
                <a:cxn ang="0">
                  <a:pos x="425" y="822"/>
                </a:cxn>
                <a:cxn ang="0">
                  <a:pos x="758" y="920"/>
                </a:cxn>
                <a:cxn ang="0">
                  <a:pos x="1137" y="783"/>
                </a:cxn>
                <a:cxn ang="0">
                  <a:pos x="1270" y="823"/>
                </a:cxn>
                <a:cxn ang="0">
                  <a:pos x="1513" y="580"/>
                </a:cxn>
                <a:cxn ang="0">
                  <a:pos x="1319" y="342"/>
                </a:cxn>
              </a:cxnLst>
              <a:rect l="0" t="0" r="r" b="b"/>
              <a:pathLst>
                <a:path w="1513" h="920">
                  <a:moveTo>
                    <a:pt x="1319" y="342"/>
                  </a:moveTo>
                  <a:cubicBezTo>
                    <a:pt x="1315" y="246"/>
                    <a:pt x="1237" y="170"/>
                    <a:pt x="1140" y="170"/>
                  </a:cubicBezTo>
                  <a:cubicBezTo>
                    <a:pt x="1122" y="170"/>
                    <a:pt x="1103" y="173"/>
                    <a:pt x="1086" y="178"/>
                  </a:cubicBezTo>
                  <a:cubicBezTo>
                    <a:pt x="1016" y="71"/>
                    <a:pt x="895" y="0"/>
                    <a:pt x="757" y="0"/>
                  </a:cubicBezTo>
                  <a:cubicBezTo>
                    <a:pt x="582" y="0"/>
                    <a:pt x="434" y="114"/>
                    <a:pt x="384" y="273"/>
                  </a:cubicBezTo>
                  <a:cubicBezTo>
                    <a:pt x="356" y="264"/>
                    <a:pt x="327" y="260"/>
                    <a:pt x="296" y="260"/>
                  </a:cubicBezTo>
                  <a:cubicBezTo>
                    <a:pt x="132" y="260"/>
                    <a:pt x="0" y="392"/>
                    <a:pt x="0" y="556"/>
                  </a:cubicBezTo>
                  <a:cubicBezTo>
                    <a:pt x="0" y="720"/>
                    <a:pt x="132" y="852"/>
                    <a:pt x="296" y="852"/>
                  </a:cubicBezTo>
                  <a:cubicBezTo>
                    <a:pt x="342" y="852"/>
                    <a:pt x="386" y="842"/>
                    <a:pt x="425" y="822"/>
                  </a:cubicBezTo>
                  <a:cubicBezTo>
                    <a:pt x="509" y="883"/>
                    <a:pt x="627" y="920"/>
                    <a:pt x="758" y="920"/>
                  </a:cubicBezTo>
                  <a:cubicBezTo>
                    <a:pt x="915" y="920"/>
                    <a:pt x="1054" y="866"/>
                    <a:pt x="1137" y="783"/>
                  </a:cubicBezTo>
                  <a:cubicBezTo>
                    <a:pt x="1175" y="808"/>
                    <a:pt x="1221" y="823"/>
                    <a:pt x="1270" y="823"/>
                  </a:cubicBezTo>
                  <a:cubicBezTo>
                    <a:pt x="1404" y="823"/>
                    <a:pt x="1513" y="714"/>
                    <a:pt x="1513" y="580"/>
                  </a:cubicBezTo>
                  <a:cubicBezTo>
                    <a:pt x="1513" y="462"/>
                    <a:pt x="1430" y="364"/>
                    <a:pt x="1319" y="342"/>
                  </a:cubicBezTo>
                  <a:close/>
                </a:path>
              </a:pathLst>
            </a:custGeom>
            <a:solidFill>
              <a:srgbClr val="FEF2E8"/>
            </a:solidFill>
            <a:ln w="127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 lIns="0" tIns="0" rIns="0"/>
            <a:lstStyle/>
            <a:p>
              <a:pPr defTabSz="806409" latinLnBrk="0">
                <a:defRPr/>
              </a:pPr>
              <a:endParaRPr lang="ko-KR" altLang="en-US" sz="706" ker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310" name="모서리가 둥근 직사각형 99">
              <a:extLst>
                <a:ext uri="{FF2B5EF4-FFF2-40B4-BE49-F238E27FC236}">
                  <a16:creationId xmlns:a16="http://schemas.microsoft.com/office/drawing/2014/main" id="{14CEC10C-B23B-473E-125F-2B1FB9B7CC91}"/>
                </a:ext>
              </a:extLst>
            </p:cNvPr>
            <p:cNvSpPr/>
            <p:nvPr/>
          </p:nvSpPr>
          <p:spPr bwMode="auto">
            <a:xfrm>
              <a:off x="2651621" y="5457909"/>
              <a:ext cx="282121" cy="151414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5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LG</a:t>
              </a:r>
            </a:p>
          </p:txBody>
        </p:sp>
      </p:grpSp>
      <p:grpSp>
        <p:nvGrpSpPr>
          <p:cNvPr id="244" name="그룹 243">
            <a:extLst>
              <a:ext uri="{FF2B5EF4-FFF2-40B4-BE49-F238E27FC236}">
                <a16:creationId xmlns:a16="http://schemas.microsoft.com/office/drawing/2014/main" id="{232666EC-1474-399C-77E4-41EB094C0120}"/>
              </a:ext>
            </a:extLst>
          </p:cNvPr>
          <p:cNvGrpSpPr/>
          <p:nvPr/>
        </p:nvGrpSpPr>
        <p:grpSpPr>
          <a:xfrm>
            <a:off x="6605623" y="1142597"/>
            <a:ext cx="529921" cy="395548"/>
            <a:chOff x="5032792" y="6863434"/>
            <a:chExt cx="938786" cy="579121"/>
          </a:xfrm>
        </p:grpSpPr>
        <p:pic>
          <p:nvPicPr>
            <p:cNvPr id="245" name="그림 244">
              <a:extLst>
                <a:ext uri="{FF2B5EF4-FFF2-40B4-BE49-F238E27FC236}">
                  <a16:creationId xmlns:a16="http://schemas.microsoft.com/office/drawing/2014/main" id="{FC0DE95D-AC64-5513-3E45-3709562AA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Rectangle 859">
              <a:extLst>
                <a:ext uri="{FF2B5EF4-FFF2-40B4-BE49-F238E27FC236}">
                  <a16:creationId xmlns:a16="http://schemas.microsoft.com/office/drawing/2014/main" id="{4EED01F5-B1C8-0E02-ECD5-2D87A849E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7958" y="7069271"/>
              <a:ext cx="272246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KT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247" name="그룹 246">
            <a:extLst>
              <a:ext uri="{FF2B5EF4-FFF2-40B4-BE49-F238E27FC236}">
                <a16:creationId xmlns:a16="http://schemas.microsoft.com/office/drawing/2014/main" id="{1CCAE718-C770-2A88-D674-7B188A36086C}"/>
              </a:ext>
            </a:extLst>
          </p:cNvPr>
          <p:cNvGrpSpPr/>
          <p:nvPr/>
        </p:nvGrpSpPr>
        <p:grpSpPr>
          <a:xfrm>
            <a:off x="6605623" y="1579590"/>
            <a:ext cx="529921" cy="395548"/>
            <a:chOff x="5032792" y="6863434"/>
            <a:chExt cx="938786" cy="579121"/>
          </a:xfrm>
        </p:grpSpPr>
        <p:pic>
          <p:nvPicPr>
            <p:cNvPr id="248" name="그림 247">
              <a:extLst>
                <a:ext uri="{FF2B5EF4-FFF2-40B4-BE49-F238E27FC236}">
                  <a16:creationId xmlns:a16="http://schemas.microsoft.com/office/drawing/2014/main" id="{27F69BB4-6734-8309-10C4-F77827BE2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" name="Rectangle 859">
              <a:extLst>
                <a:ext uri="{FF2B5EF4-FFF2-40B4-BE49-F238E27FC236}">
                  <a16:creationId xmlns:a16="http://schemas.microsoft.com/office/drawing/2014/main" id="{5F3CB2F4-8C73-C835-263E-2920628A3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9093" y="7055119"/>
              <a:ext cx="281634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SK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250" name="그룹 249">
            <a:extLst>
              <a:ext uri="{FF2B5EF4-FFF2-40B4-BE49-F238E27FC236}">
                <a16:creationId xmlns:a16="http://schemas.microsoft.com/office/drawing/2014/main" id="{4197403D-EEAF-5463-BA8C-CBA5AA8C6DDB}"/>
              </a:ext>
            </a:extLst>
          </p:cNvPr>
          <p:cNvGrpSpPr/>
          <p:nvPr/>
        </p:nvGrpSpPr>
        <p:grpSpPr>
          <a:xfrm>
            <a:off x="6605623" y="2061182"/>
            <a:ext cx="529921" cy="395548"/>
            <a:chOff x="5032792" y="6863434"/>
            <a:chExt cx="938786" cy="579121"/>
          </a:xfrm>
        </p:grpSpPr>
        <p:pic>
          <p:nvPicPr>
            <p:cNvPr id="251" name="그림 250">
              <a:extLst>
                <a:ext uri="{FF2B5EF4-FFF2-40B4-BE49-F238E27FC236}">
                  <a16:creationId xmlns:a16="http://schemas.microsoft.com/office/drawing/2014/main" id="{A060B301-12D8-159F-256D-34FC699B8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" name="Rectangle 859">
              <a:extLst>
                <a:ext uri="{FF2B5EF4-FFF2-40B4-BE49-F238E27FC236}">
                  <a16:creationId xmlns:a16="http://schemas.microsoft.com/office/drawing/2014/main" id="{5340912F-295E-CC86-5349-770B6500E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3525" y="7069271"/>
              <a:ext cx="291022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LG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sp>
        <p:nvSpPr>
          <p:cNvPr id="320" name="AutoShape 35">
            <a:extLst>
              <a:ext uri="{FF2B5EF4-FFF2-40B4-BE49-F238E27FC236}">
                <a16:creationId xmlns:a16="http://schemas.microsoft.com/office/drawing/2014/main" id="{6619991B-7EB2-E601-9428-D0CB15E2029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7991" y="2799319"/>
            <a:ext cx="434646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콜센터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</p:txBody>
      </p:sp>
      <p:cxnSp>
        <p:nvCxnSpPr>
          <p:cNvPr id="322" name="직선 연결선 321">
            <a:extLst>
              <a:ext uri="{FF2B5EF4-FFF2-40B4-BE49-F238E27FC236}">
                <a16:creationId xmlns:a16="http://schemas.microsoft.com/office/drawing/2014/main" id="{9BA7682E-1494-31BB-F73C-10336F5D8AC4}"/>
              </a:ext>
            </a:extLst>
          </p:cNvPr>
          <p:cNvCxnSpPr>
            <a:cxnSpLocks/>
            <a:stCxn id="37" idx="2"/>
            <a:endCxn id="320" idx="3"/>
          </p:cNvCxnSpPr>
          <p:nvPr/>
        </p:nvCxnSpPr>
        <p:spPr>
          <a:xfrm flipH="1">
            <a:off x="842637" y="2544400"/>
            <a:ext cx="477447" cy="43028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26" name="AutoShape 35">
            <a:extLst>
              <a:ext uri="{FF2B5EF4-FFF2-40B4-BE49-F238E27FC236}">
                <a16:creationId xmlns:a16="http://schemas.microsoft.com/office/drawing/2014/main" id="{CB32338A-AE31-CAD0-62B9-6D6837E16FE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95237" y="2986448"/>
            <a:ext cx="578514" cy="350739"/>
          </a:xfrm>
          <a:prstGeom prst="roundRect">
            <a:avLst>
              <a:gd name="adj" fmla="val 7602"/>
            </a:avLst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녹취 </a:t>
            </a:r>
            <a:endParaRPr lang="en-US" altLang="ko-KR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BB</a:t>
            </a:r>
          </a:p>
        </p:txBody>
      </p:sp>
      <p:cxnSp>
        <p:nvCxnSpPr>
          <p:cNvPr id="327" name="직선 연결선 156">
            <a:extLst>
              <a:ext uri="{FF2B5EF4-FFF2-40B4-BE49-F238E27FC236}">
                <a16:creationId xmlns:a16="http://schemas.microsoft.com/office/drawing/2014/main" id="{CCF01D68-42DE-1996-8F10-E0DD9C531012}"/>
              </a:ext>
            </a:extLst>
          </p:cNvPr>
          <p:cNvCxnSpPr>
            <a:cxnSpLocks/>
            <a:stCxn id="326" idx="3"/>
            <a:endCxn id="3" idx="2"/>
          </p:cNvCxnSpPr>
          <p:nvPr/>
        </p:nvCxnSpPr>
        <p:spPr>
          <a:xfrm flipV="1">
            <a:off x="4273751" y="1926892"/>
            <a:ext cx="305380" cy="1234926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30" name="Rectangle 218">
            <a:extLst>
              <a:ext uri="{FF2B5EF4-FFF2-40B4-BE49-F238E27FC236}">
                <a16:creationId xmlns:a16="http://schemas.microsoft.com/office/drawing/2014/main" id="{29760C6B-A1B3-1B51-8988-0AC6AA0B0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996" y="2866337"/>
            <a:ext cx="202188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latinLnBrk="0">
              <a:spcAft>
                <a:spcPts val="200"/>
              </a:spcAft>
              <a:buClr>
                <a:srgbClr val="292929"/>
              </a:buClr>
            </a:pPr>
            <a:r>
              <a:rPr lang="en-US" altLang="ko-KR" sz="900" i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E1</a:t>
            </a:r>
          </a:p>
        </p:txBody>
      </p:sp>
      <p:sp>
        <p:nvSpPr>
          <p:cNvPr id="118" name="AutoShape 35">
            <a:extLst>
              <a:ext uri="{FF2B5EF4-FFF2-40B4-BE49-F238E27FC236}">
                <a16:creationId xmlns:a16="http://schemas.microsoft.com/office/drawing/2014/main" id="{8D49A4DB-A880-BE3E-623E-6A072DE7E08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5459367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정부</a:t>
            </a: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24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cxnSp>
        <p:nvCxnSpPr>
          <p:cNvPr id="122" name="직선 연결선 137">
            <a:extLst>
              <a:ext uri="{FF2B5EF4-FFF2-40B4-BE49-F238E27FC236}">
                <a16:creationId xmlns:a16="http://schemas.microsoft.com/office/drawing/2014/main" id="{5AF81112-7C62-584D-0D01-EA63DB106851}"/>
              </a:ext>
            </a:extLst>
          </p:cNvPr>
          <p:cNvCxnSpPr>
            <a:cxnSpLocks/>
            <a:stCxn id="92" idx="1"/>
            <a:endCxn id="57" idx="6"/>
          </p:cNvCxnSpPr>
          <p:nvPr/>
        </p:nvCxnSpPr>
        <p:spPr bwMode="auto">
          <a:xfrm flipH="1" flipV="1">
            <a:off x="5801873" y="3050203"/>
            <a:ext cx="967861" cy="134499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25" name="직선 연결선 137">
            <a:extLst>
              <a:ext uri="{FF2B5EF4-FFF2-40B4-BE49-F238E27FC236}">
                <a16:creationId xmlns:a16="http://schemas.microsoft.com/office/drawing/2014/main" id="{13FDB3FA-5C76-39A4-7FE5-61F44F0CE26B}"/>
              </a:ext>
            </a:extLst>
          </p:cNvPr>
          <p:cNvCxnSpPr>
            <a:cxnSpLocks/>
            <a:stCxn id="86" idx="1"/>
            <a:endCxn id="61" idx="6"/>
          </p:cNvCxnSpPr>
          <p:nvPr/>
        </p:nvCxnSpPr>
        <p:spPr bwMode="auto">
          <a:xfrm flipH="1">
            <a:off x="5801873" y="3025921"/>
            <a:ext cx="959074" cy="991727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00" name="직선 연결선 137">
            <a:extLst>
              <a:ext uri="{FF2B5EF4-FFF2-40B4-BE49-F238E27FC236}">
                <a16:creationId xmlns:a16="http://schemas.microsoft.com/office/drawing/2014/main" id="{A0167DA3-B84E-532F-8C54-DE2AFB36ACE9}"/>
              </a:ext>
            </a:extLst>
          </p:cNvPr>
          <p:cNvCxnSpPr>
            <a:cxnSpLocks/>
            <a:stCxn id="92" idx="1"/>
            <a:endCxn id="59" idx="6"/>
          </p:cNvCxnSpPr>
          <p:nvPr/>
        </p:nvCxnSpPr>
        <p:spPr bwMode="auto">
          <a:xfrm flipH="1" flipV="1">
            <a:off x="5801873" y="3495825"/>
            <a:ext cx="967861" cy="899368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27F7AB61-7945-D194-8A75-A208B32AFC3F}"/>
              </a:ext>
            </a:extLst>
          </p:cNvPr>
          <p:cNvGrpSpPr/>
          <p:nvPr/>
        </p:nvGrpSpPr>
        <p:grpSpPr>
          <a:xfrm>
            <a:off x="6605623" y="2815382"/>
            <a:ext cx="529921" cy="395548"/>
            <a:chOff x="5032792" y="6863434"/>
            <a:chExt cx="938786" cy="579121"/>
          </a:xfrm>
        </p:grpSpPr>
        <p:pic>
          <p:nvPicPr>
            <p:cNvPr id="85" name="그림 84">
              <a:extLst>
                <a:ext uri="{FF2B5EF4-FFF2-40B4-BE49-F238E27FC236}">
                  <a16:creationId xmlns:a16="http://schemas.microsoft.com/office/drawing/2014/main" id="{0ABF95A9-2EB1-9F4B-8B78-50C89997E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Rectangle 859">
              <a:extLst>
                <a:ext uri="{FF2B5EF4-FFF2-40B4-BE49-F238E27FC236}">
                  <a16:creationId xmlns:a16="http://schemas.microsoft.com/office/drawing/2014/main" id="{E6237F70-3FC6-9D12-36C2-826E1EBDF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7958" y="7069271"/>
              <a:ext cx="272246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KT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5822D3E4-C7E5-6D40-A99F-BDD6B21E7F1B}"/>
              </a:ext>
            </a:extLst>
          </p:cNvPr>
          <p:cNvGrpSpPr/>
          <p:nvPr/>
        </p:nvGrpSpPr>
        <p:grpSpPr>
          <a:xfrm>
            <a:off x="6605623" y="3461925"/>
            <a:ext cx="529921" cy="395548"/>
            <a:chOff x="5032792" y="6863434"/>
            <a:chExt cx="938786" cy="579121"/>
          </a:xfrm>
        </p:grpSpPr>
        <p:pic>
          <p:nvPicPr>
            <p:cNvPr id="88" name="그림 87">
              <a:extLst>
                <a:ext uri="{FF2B5EF4-FFF2-40B4-BE49-F238E27FC236}">
                  <a16:creationId xmlns:a16="http://schemas.microsoft.com/office/drawing/2014/main" id="{598E6087-13EF-09F9-9D47-11697A514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Rectangle 859">
              <a:extLst>
                <a:ext uri="{FF2B5EF4-FFF2-40B4-BE49-F238E27FC236}">
                  <a16:creationId xmlns:a16="http://schemas.microsoft.com/office/drawing/2014/main" id="{D8C9FE23-80C4-C82A-559C-687D8C41E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9093" y="7055119"/>
              <a:ext cx="281634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SK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F017800A-ABD8-F6C3-56DB-C9618099F66E}"/>
              </a:ext>
            </a:extLst>
          </p:cNvPr>
          <p:cNvGrpSpPr/>
          <p:nvPr/>
        </p:nvGrpSpPr>
        <p:grpSpPr>
          <a:xfrm>
            <a:off x="6605623" y="4184654"/>
            <a:ext cx="529921" cy="395548"/>
            <a:chOff x="5032792" y="6863434"/>
            <a:chExt cx="938786" cy="579121"/>
          </a:xfrm>
        </p:grpSpPr>
        <p:pic>
          <p:nvPicPr>
            <p:cNvPr id="91" name="그림 90">
              <a:extLst>
                <a:ext uri="{FF2B5EF4-FFF2-40B4-BE49-F238E27FC236}">
                  <a16:creationId xmlns:a16="http://schemas.microsoft.com/office/drawing/2014/main" id="{D3EE3AEA-E9CD-858C-EA30-682FA5E71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" name="Rectangle 859">
              <a:extLst>
                <a:ext uri="{FF2B5EF4-FFF2-40B4-BE49-F238E27FC236}">
                  <a16:creationId xmlns:a16="http://schemas.microsoft.com/office/drawing/2014/main" id="{117AE18A-7C8F-E199-1C32-F353E1D32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3525" y="7069271"/>
              <a:ext cx="291022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LG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cxnSp>
        <p:nvCxnSpPr>
          <p:cNvPr id="204" name="직선 연결선 203">
            <a:extLst>
              <a:ext uri="{FF2B5EF4-FFF2-40B4-BE49-F238E27FC236}">
                <a16:creationId xmlns:a16="http://schemas.microsoft.com/office/drawing/2014/main" id="{3DF3A83B-079B-B0E3-8D17-16B8E2E82463}"/>
              </a:ext>
            </a:extLst>
          </p:cNvPr>
          <p:cNvCxnSpPr>
            <a:cxnSpLocks/>
            <a:stCxn id="118" idx="3"/>
            <a:endCxn id="49" idx="2"/>
          </p:cNvCxnSpPr>
          <p:nvPr/>
        </p:nvCxnSpPr>
        <p:spPr>
          <a:xfrm>
            <a:off x="2991619" y="5646571"/>
            <a:ext cx="486658" cy="93076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graphicFrame>
        <p:nvGraphicFramePr>
          <p:cNvPr id="222" name="표 221">
            <a:extLst>
              <a:ext uri="{FF2B5EF4-FFF2-40B4-BE49-F238E27FC236}">
                <a16:creationId xmlns:a16="http://schemas.microsoft.com/office/drawing/2014/main" id="{C6824104-92BE-8933-FAF5-6475219BA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207411"/>
              </p:ext>
            </p:extLst>
          </p:nvPr>
        </p:nvGraphicFramePr>
        <p:xfrm>
          <a:off x="6687827" y="4773786"/>
          <a:ext cx="2512553" cy="1919472"/>
        </p:xfrm>
        <a:graphic>
          <a:graphicData uri="http://schemas.openxmlformats.org/drawingml/2006/table">
            <a:tbl>
              <a:tblPr firstRow="1" firstCol="1" bandRow="1"/>
              <a:tblGrid>
                <a:gridCol w="794235">
                  <a:extLst>
                    <a:ext uri="{9D8B030D-6E8A-4147-A177-3AD203B41FA5}">
                      <a16:colId xmlns:a16="http://schemas.microsoft.com/office/drawing/2014/main" val="466139928"/>
                    </a:ext>
                  </a:extLst>
                </a:gridCol>
                <a:gridCol w="1130356">
                  <a:extLst>
                    <a:ext uri="{9D8B030D-6E8A-4147-A177-3AD203B41FA5}">
                      <a16:colId xmlns:a16="http://schemas.microsoft.com/office/drawing/2014/main" val="3442780171"/>
                    </a:ext>
                  </a:extLst>
                </a:gridCol>
                <a:gridCol w="587962">
                  <a:extLst>
                    <a:ext uri="{9D8B030D-6E8A-4147-A177-3AD203B41FA5}">
                      <a16:colId xmlns:a16="http://schemas.microsoft.com/office/drawing/2014/main" val="4193658335"/>
                    </a:ext>
                  </a:extLst>
                </a:gridCol>
              </a:tblGrid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기관명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E1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총 회선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196194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dirty="0" err="1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미래부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480880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외교부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589277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보건복지부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953499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법무부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30089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행자부</a:t>
                      </a:r>
                      <a:endParaRPr lang="ko-KR" sz="100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90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942440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정부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24</a:t>
                      </a:r>
                      <a:endParaRPr lang="ko-KR" sz="100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606346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C</a:t>
                      </a:r>
                      <a:r>
                        <a:rPr lang="ko-KR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그룹</a:t>
                      </a:r>
                      <a:endParaRPr lang="ko-KR" sz="100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53072"/>
                  </a:ext>
                </a:extLst>
              </a:tr>
            </a:tbl>
          </a:graphicData>
        </a:graphic>
      </p:graphicFrame>
      <p:graphicFrame>
        <p:nvGraphicFramePr>
          <p:cNvPr id="223" name="표 222">
            <a:extLst>
              <a:ext uri="{FF2B5EF4-FFF2-40B4-BE49-F238E27FC236}">
                <a16:creationId xmlns:a16="http://schemas.microsoft.com/office/drawing/2014/main" id="{A1B59745-72B1-0508-2A0C-25CCB7B475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474538"/>
              </p:ext>
            </p:extLst>
          </p:nvPr>
        </p:nvGraphicFramePr>
        <p:xfrm>
          <a:off x="9259556" y="4777486"/>
          <a:ext cx="2838451" cy="1915778"/>
        </p:xfrm>
        <a:graphic>
          <a:graphicData uri="http://schemas.openxmlformats.org/drawingml/2006/table">
            <a:tbl>
              <a:tblPr firstRow="1" firstCol="1" bandRow="1"/>
              <a:tblGrid>
                <a:gridCol w="885825">
                  <a:extLst>
                    <a:ext uri="{9D8B030D-6E8A-4147-A177-3AD203B41FA5}">
                      <a16:colId xmlns:a16="http://schemas.microsoft.com/office/drawing/2014/main" val="466139928"/>
                    </a:ext>
                  </a:extLst>
                </a:gridCol>
                <a:gridCol w="789319">
                  <a:extLst>
                    <a:ext uri="{9D8B030D-6E8A-4147-A177-3AD203B41FA5}">
                      <a16:colId xmlns:a16="http://schemas.microsoft.com/office/drawing/2014/main" val="3442780171"/>
                    </a:ext>
                  </a:extLst>
                </a:gridCol>
                <a:gridCol w="440030">
                  <a:extLst>
                    <a:ext uri="{9D8B030D-6E8A-4147-A177-3AD203B41FA5}">
                      <a16:colId xmlns:a16="http://schemas.microsoft.com/office/drawing/2014/main" val="916327994"/>
                    </a:ext>
                  </a:extLst>
                </a:gridCol>
                <a:gridCol w="723277">
                  <a:extLst>
                    <a:ext uri="{9D8B030D-6E8A-4147-A177-3AD203B41FA5}">
                      <a16:colId xmlns:a16="http://schemas.microsoft.com/office/drawing/2014/main" val="4202364019"/>
                    </a:ext>
                  </a:extLst>
                </a:gridCol>
              </a:tblGrid>
              <a:tr h="38315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기관명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회선 수량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 (E1)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SIP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총</a:t>
                      </a:r>
                      <a:r>
                        <a:rPr lang="en-US" altLang="ko-KR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 </a:t>
                      </a:r>
                      <a:r>
                        <a:rPr lang="ko-KR" altLang="en-US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회선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196194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국민콜</a:t>
                      </a:r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110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480880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여성가족부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589277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기상청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953499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환경부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30089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국토부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942440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농진청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606346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농림검역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53072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문화재청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122468"/>
                  </a:ext>
                </a:extLst>
              </a:tr>
            </a:tbl>
          </a:graphicData>
        </a:graphic>
      </p:graphicFrame>
      <p:sp>
        <p:nvSpPr>
          <p:cNvPr id="234" name="타원 233">
            <a:extLst>
              <a:ext uri="{FF2B5EF4-FFF2-40B4-BE49-F238E27FC236}">
                <a16:creationId xmlns:a16="http://schemas.microsoft.com/office/drawing/2014/main" id="{3B9C3E63-06CF-D813-A187-605A7ABC531E}"/>
              </a:ext>
            </a:extLst>
          </p:cNvPr>
          <p:cNvSpPr/>
          <p:nvPr/>
        </p:nvSpPr>
        <p:spPr bwMode="auto">
          <a:xfrm>
            <a:off x="3475466" y="4862608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237" name="직선 연결선 236">
            <a:extLst>
              <a:ext uri="{FF2B5EF4-FFF2-40B4-BE49-F238E27FC236}">
                <a16:creationId xmlns:a16="http://schemas.microsoft.com/office/drawing/2014/main" id="{A4909274-0180-52FD-A565-BC656BDDF226}"/>
              </a:ext>
            </a:extLst>
          </p:cNvPr>
          <p:cNvCxnSpPr>
            <a:cxnSpLocks/>
            <a:stCxn id="25" idx="3"/>
            <a:endCxn id="24" idx="2"/>
          </p:cNvCxnSpPr>
          <p:nvPr/>
        </p:nvCxnSpPr>
        <p:spPr>
          <a:xfrm flipV="1">
            <a:off x="2989405" y="4369171"/>
            <a:ext cx="485355" cy="1779035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1" name="TextBox 10">
            <a:hlinkClick r:id="" action="ppaction://noaction"/>
            <a:extLst>
              <a:ext uri="{FF2B5EF4-FFF2-40B4-BE49-F238E27FC236}">
                <a16:creationId xmlns:a16="http://schemas.microsoft.com/office/drawing/2014/main" id="{F37A17F9-7A7E-24CF-5FDC-82B30076350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8B262E-EF2A-4459-9CD0-9638C6275194}"/>
              </a:ext>
            </a:extLst>
          </p:cNvPr>
          <p:cNvSpPr txBox="1"/>
          <p:nvPr/>
        </p:nvSpPr>
        <p:spPr>
          <a:xfrm>
            <a:off x="335359" y="467380"/>
            <a:ext cx="5526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회선 및 기관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호연계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구성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20E63E-8BC6-6547-C594-76D916CC67C2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27357715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EEE706A5-842C-5A8D-C1C2-F1BB9CD7950B}"/>
              </a:ext>
            </a:extLst>
          </p:cNvPr>
          <p:cNvSpPr/>
          <p:nvPr/>
        </p:nvSpPr>
        <p:spPr>
          <a:xfrm>
            <a:off x="7253796" y="2813613"/>
            <a:ext cx="1224596" cy="298621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ctr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국토망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내부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6A14F1B-4766-455A-6DDF-93382991F7A3}"/>
              </a:ext>
            </a:extLst>
          </p:cNvPr>
          <p:cNvSpPr/>
          <p:nvPr/>
        </p:nvSpPr>
        <p:spPr>
          <a:xfrm>
            <a:off x="347676" y="823067"/>
            <a:ext cx="6538379" cy="5837233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2A09F2F-7F83-EF7C-A64E-9F52618FEC03}"/>
              </a:ext>
            </a:extLst>
          </p:cNvPr>
          <p:cNvSpPr/>
          <p:nvPr/>
        </p:nvSpPr>
        <p:spPr>
          <a:xfrm>
            <a:off x="10346476" y="2354708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sp>
        <p:nvSpPr>
          <p:cNvPr id="9" name="원통형 8">
            <a:extLst>
              <a:ext uri="{FF2B5EF4-FFF2-40B4-BE49-F238E27FC236}">
                <a16:creationId xmlns:a16="http://schemas.microsoft.com/office/drawing/2014/main" id="{7DA2D7EB-0F68-72F9-CAB6-5860B7B81A38}"/>
              </a:ext>
            </a:extLst>
          </p:cNvPr>
          <p:cNvSpPr/>
          <p:nvPr/>
        </p:nvSpPr>
        <p:spPr>
          <a:xfrm>
            <a:off x="973131" y="3724708"/>
            <a:ext cx="857812" cy="680340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DB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51907AD-97A9-9C22-E7B7-40C51C6C7A1C}"/>
              </a:ext>
            </a:extLst>
          </p:cNvPr>
          <p:cNvSpPr/>
          <p:nvPr/>
        </p:nvSpPr>
        <p:spPr>
          <a:xfrm>
            <a:off x="3779955" y="3532998"/>
            <a:ext cx="1343609" cy="1082175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IBM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InfoSphere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Data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Replication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Management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34CA4-399C-0868-A504-95A80A062E41}"/>
              </a:ext>
            </a:extLst>
          </p:cNvPr>
          <p:cNvSpPr txBox="1"/>
          <p:nvPr/>
        </p:nvSpPr>
        <p:spPr>
          <a:xfrm>
            <a:off x="8517146" y="6028948"/>
            <a:ext cx="1651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골드게이트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수집툴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2097E04C-2362-91D8-541B-7A839CF60606}"/>
              </a:ext>
            </a:extLst>
          </p:cNvPr>
          <p:cNvCxnSpPr>
            <a:cxnSpLocks/>
            <a:stCxn id="9" idx="4"/>
            <a:endCxn id="11" idx="1"/>
          </p:cNvCxnSpPr>
          <p:nvPr/>
        </p:nvCxnSpPr>
        <p:spPr>
          <a:xfrm>
            <a:off x="1830943" y="4064878"/>
            <a:ext cx="1949012" cy="9208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EA38B7FF-4C58-7B46-CAA0-B8614F3397F4}"/>
              </a:ext>
            </a:extLst>
          </p:cNvPr>
          <p:cNvCxnSpPr>
            <a:cxnSpLocks/>
            <a:stCxn id="11" idx="3"/>
            <a:endCxn id="21" idx="2"/>
          </p:cNvCxnSpPr>
          <p:nvPr/>
        </p:nvCxnSpPr>
        <p:spPr>
          <a:xfrm flipV="1">
            <a:off x="5123564" y="3383944"/>
            <a:ext cx="2419605" cy="690142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7" name="그림 36">
            <a:extLst>
              <a:ext uri="{FF2B5EF4-FFF2-40B4-BE49-F238E27FC236}">
                <a16:creationId xmlns:a16="http://schemas.microsoft.com/office/drawing/2014/main" id="{7D156350-1D14-C803-2D13-ECB2528D1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16" y="1504499"/>
            <a:ext cx="1919645" cy="1163785"/>
          </a:xfrm>
          <a:prstGeom prst="rect">
            <a:avLst/>
          </a:prstGeom>
        </p:spPr>
      </p:pic>
      <p:sp>
        <p:nvSpPr>
          <p:cNvPr id="19" name="원통형 18">
            <a:extLst>
              <a:ext uri="{FF2B5EF4-FFF2-40B4-BE49-F238E27FC236}">
                <a16:creationId xmlns:a16="http://schemas.microsoft.com/office/drawing/2014/main" id="{E4B00A82-7CB7-7F39-A973-2AAFE0F387EA}"/>
              </a:ext>
            </a:extLst>
          </p:cNvPr>
          <p:cNvSpPr/>
          <p:nvPr/>
        </p:nvSpPr>
        <p:spPr>
          <a:xfrm>
            <a:off x="7543169" y="5136906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3" name="원통형 12">
            <a:extLst>
              <a:ext uri="{FF2B5EF4-FFF2-40B4-BE49-F238E27FC236}">
                <a16:creationId xmlns:a16="http://schemas.microsoft.com/office/drawing/2014/main" id="{68FF3987-8D8F-2EAE-C528-E276DBADD900}"/>
              </a:ext>
            </a:extLst>
          </p:cNvPr>
          <p:cNvSpPr/>
          <p:nvPr/>
        </p:nvSpPr>
        <p:spPr>
          <a:xfrm>
            <a:off x="7543169" y="4625098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과학기술정보통신부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" name="원통형 7">
            <a:extLst>
              <a:ext uri="{FF2B5EF4-FFF2-40B4-BE49-F238E27FC236}">
                <a16:creationId xmlns:a16="http://schemas.microsoft.com/office/drawing/2014/main" id="{839E5B07-9714-7440-05BD-8DF5F2CB2F89}"/>
              </a:ext>
            </a:extLst>
          </p:cNvPr>
          <p:cNvSpPr/>
          <p:nvPr/>
        </p:nvSpPr>
        <p:spPr>
          <a:xfrm>
            <a:off x="7543169" y="4122916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0" name="원통형 9">
            <a:extLst>
              <a:ext uri="{FF2B5EF4-FFF2-40B4-BE49-F238E27FC236}">
                <a16:creationId xmlns:a16="http://schemas.microsoft.com/office/drawing/2014/main" id="{5E5BE02D-9E36-AC74-C403-5F18B70E207D}"/>
              </a:ext>
            </a:extLst>
          </p:cNvPr>
          <p:cNvSpPr/>
          <p:nvPr/>
        </p:nvSpPr>
        <p:spPr>
          <a:xfrm>
            <a:off x="7543169" y="3620734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기상청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1" name="원통형 20">
            <a:extLst>
              <a:ext uri="{FF2B5EF4-FFF2-40B4-BE49-F238E27FC236}">
                <a16:creationId xmlns:a16="http://schemas.microsoft.com/office/drawing/2014/main" id="{8C285B36-6635-0E5E-A08A-2544B99F5068}"/>
              </a:ext>
            </a:extLst>
          </p:cNvPr>
          <p:cNvSpPr/>
          <p:nvPr/>
        </p:nvSpPr>
        <p:spPr>
          <a:xfrm>
            <a:off x="7543169" y="3118551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2" name="원통형 21">
            <a:extLst>
              <a:ext uri="{FF2B5EF4-FFF2-40B4-BE49-F238E27FC236}">
                <a16:creationId xmlns:a16="http://schemas.microsoft.com/office/drawing/2014/main" id="{3DC077A7-C20F-E045-6A17-58C6456D0675}"/>
              </a:ext>
            </a:extLst>
          </p:cNvPr>
          <p:cNvSpPr/>
          <p:nvPr/>
        </p:nvSpPr>
        <p:spPr>
          <a:xfrm>
            <a:off x="4014767" y="5168742"/>
            <a:ext cx="873093" cy="583864"/>
          </a:xfrm>
          <a:prstGeom prst="can">
            <a:avLst/>
          </a:prstGeom>
          <a:solidFill>
            <a:schemeClr val="accent2"/>
          </a:solidFill>
          <a:ln w="3175"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권익위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(Oracle)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5D1D0E9-88F2-F405-94C7-2C5CDE2F7062}"/>
              </a:ext>
            </a:extLst>
          </p:cNvPr>
          <p:cNvSpPr/>
          <p:nvPr/>
        </p:nvSpPr>
        <p:spPr>
          <a:xfrm>
            <a:off x="3816749" y="2725281"/>
            <a:ext cx="1343609" cy="4950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CDC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솔루션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(IBM.DB2.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솔루션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177761-A0A9-9170-4339-CF41EC7B0E60}"/>
              </a:ext>
            </a:extLst>
          </p:cNvPr>
          <p:cNvSpPr txBox="1"/>
          <p:nvPr/>
        </p:nvSpPr>
        <p:spPr>
          <a:xfrm>
            <a:off x="6049126" y="3323203"/>
            <a:ext cx="5654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실시간</a:t>
            </a: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B812D06E-C9C8-43D4-29F9-DFC6F5737E0C}"/>
              </a:ext>
            </a:extLst>
          </p:cNvPr>
          <p:cNvCxnSpPr>
            <a:cxnSpLocks/>
            <a:stCxn id="11" idx="2"/>
            <a:endCxn id="22" idx="1"/>
          </p:cNvCxnSpPr>
          <p:nvPr/>
        </p:nvCxnSpPr>
        <p:spPr>
          <a:xfrm rot="5400000">
            <a:off x="4174753" y="4891734"/>
            <a:ext cx="553569" cy="446"/>
          </a:xfrm>
          <a:prstGeom prst="bentConnector3">
            <a:avLst>
              <a:gd name="adj1" fmla="val 50000"/>
            </a:avLst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7A21F0B8-C3A6-FCE7-00B0-DC8E3C3289D6}"/>
              </a:ext>
            </a:extLst>
          </p:cNvPr>
          <p:cNvCxnSpPr>
            <a:cxnSpLocks/>
            <a:stCxn id="11" idx="3"/>
            <a:endCxn id="10" idx="2"/>
          </p:cNvCxnSpPr>
          <p:nvPr/>
        </p:nvCxnSpPr>
        <p:spPr>
          <a:xfrm flipV="1">
            <a:off x="5123564" y="3886127"/>
            <a:ext cx="2419605" cy="187959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D032007F-5F22-C39B-A842-69F539B77C3A}"/>
              </a:ext>
            </a:extLst>
          </p:cNvPr>
          <p:cNvCxnSpPr>
            <a:cxnSpLocks/>
            <a:stCxn id="11" idx="3"/>
            <a:endCxn id="8" idx="2"/>
          </p:cNvCxnSpPr>
          <p:nvPr/>
        </p:nvCxnSpPr>
        <p:spPr>
          <a:xfrm>
            <a:off x="5123564" y="4074086"/>
            <a:ext cx="2419605" cy="314223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CA218D60-DE8C-CA23-BF51-9EF0F45750D8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>
            <a:off x="5123564" y="4074086"/>
            <a:ext cx="2419605" cy="816405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68C872E2-5B20-28BC-3D5E-3CF15AF1F34C}"/>
              </a:ext>
            </a:extLst>
          </p:cNvPr>
          <p:cNvCxnSpPr>
            <a:cxnSpLocks/>
            <a:endCxn id="19" idx="2"/>
          </p:cNvCxnSpPr>
          <p:nvPr/>
        </p:nvCxnSpPr>
        <p:spPr>
          <a:xfrm>
            <a:off x="4887860" y="5371797"/>
            <a:ext cx="2655309" cy="30502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199C9B9-0AF8-A6A7-1ACB-7629400A0AD7}"/>
              </a:ext>
            </a:extLst>
          </p:cNvPr>
          <p:cNvSpPr txBox="1"/>
          <p:nvPr/>
        </p:nvSpPr>
        <p:spPr>
          <a:xfrm>
            <a:off x="618115" y="1159968"/>
            <a:ext cx="156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AP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C00865D-05B0-60BF-B487-62E706CF9E6A}"/>
              </a:ext>
            </a:extLst>
          </p:cNvPr>
          <p:cNvSpPr/>
          <p:nvPr/>
        </p:nvSpPr>
        <p:spPr>
          <a:xfrm>
            <a:off x="4336279" y="1903007"/>
            <a:ext cx="1110421" cy="345914"/>
          </a:xfrm>
          <a:prstGeom prst="rect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A0C6EC6-D75C-6068-18A7-1B16A37CB4B4}"/>
              </a:ext>
            </a:extLst>
          </p:cNvPr>
          <p:cNvSpPr/>
          <p:nvPr/>
        </p:nvSpPr>
        <p:spPr>
          <a:xfrm>
            <a:off x="2816074" y="1906836"/>
            <a:ext cx="1110421" cy="345914"/>
          </a:xfrm>
          <a:prstGeom prst="rect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CT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I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8F2C58A6-2C56-B29A-3C60-F3D6174D9C18}"/>
              </a:ext>
            </a:extLst>
          </p:cNvPr>
          <p:cNvSpPr/>
          <p:nvPr/>
        </p:nvSpPr>
        <p:spPr bwMode="auto">
          <a:xfrm>
            <a:off x="6287318" y="1858119"/>
            <a:ext cx="426050" cy="427508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81DAAD67-44E0-121B-968E-370F4BBFBF83}"/>
              </a:ext>
            </a:extLst>
          </p:cNvPr>
          <p:cNvSpPr/>
          <p:nvPr/>
        </p:nvSpPr>
        <p:spPr>
          <a:xfrm>
            <a:off x="8390129" y="2358574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A26200B5-0F22-B800-58D9-767233FC6B04}"/>
              </a:ext>
            </a:extLst>
          </p:cNvPr>
          <p:cNvSpPr/>
          <p:nvPr/>
        </p:nvSpPr>
        <p:spPr>
          <a:xfrm>
            <a:off x="8390129" y="1910975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기상청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57" name="직선 연결선 137">
            <a:extLst>
              <a:ext uri="{FF2B5EF4-FFF2-40B4-BE49-F238E27FC236}">
                <a16:creationId xmlns:a16="http://schemas.microsoft.com/office/drawing/2014/main" id="{7DC245A5-04CF-5492-19B4-1B587550DAB2}"/>
              </a:ext>
            </a:extLst>
          </p:cNvPr>
          <p:cNvCxnSpPr>
            <a:cxnSpLocks/>
            <a:stCxn id="54" idx="2"/>
            <a:endCxn id="52" idx="3"/>
          </p:cNvCxnSpPr>
          <p:nvPr/>
        </p:nvCxnSpPr>
        <p:spPr bwMode="auto">
          <a:xfrm flipH="1">
            <a:off x="5446700" y="2071873"/>
            <a:ext cx="840618" cy="409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0" name="직선 연결선 137">
            <a:extLst>
              <a:ext uri="{FF2B5EF4-FFF2-40B4-BE49-F238E27FC236}">
                <a16:creationId xmlns:a16="http://schemas.microsoft.com/office/drawing/2014/main" id="{54CE85FE-DCC5-43B5-B09E-E4C50AB43AC3}"/>
              </a:ext>
            </a:extLst>
          </p:cNvPr>
          <p:cNvCxnSpPr>
            <a:cxnSpLocks/>
            <a:stCxn id="55" idx="1"/>
            <a:endCxn id="54" idx="6"/>
          </p:cNvCxnSpPr>
          <p:nvPr/>
        </p:nvCxnSpPr>
        <p:spPr bwMode="auto">
          <a:xfrm flipH="1" flipV="1">
            <a:off x="6713368" y="2071873"/>
            <a:ext cx="1676761" cy="459658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3" name="직선 연결선 137">
            <a:extLst>
              <a:ext uri="{FF2B5EF4-FFF2-40B4-BE49-F238E27FC236}">
                <a16:creationId xmlns:a16="http://schemas.microsoft.com/office/drawing/2014/main" id="{E4B28CD0-EA88-0BF4-47F0-E6193A5EEAE5}"/>
              </a:ext>
            </a:extLst>
          </p:cNvPr>
          <p:cNvCxnSpPr>
            <a:cxnSpLocks/>
            <a:stCxn id="56" idx="1"/>
            <a:endCxn id="54" idx="6"/>
          </p:cNvCxnSpPr>
          <p:nvPr/>
        </p:nvCxnSpPr>
        <p:spPr bwMode="auto">
          <a:xfrm flipH="1" flipV="1">
            <a:off x="6713368" y="2071873"/>
            <a:ext cx="1676761" cy="12059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2" name="타원 71">
            <a:extLst>
              <a:ext uri="{FF2B5EF4-FFF2-40B4-BE49-F238E27FC236}">
                <a16:creationId xmlns:a16="http://schemas.microsoft.com/office/drawing/2014/main" id="{953F9A50-21C2-8A3D-E153-EF0B9376194E}"/>
              </a:ext>
            </a:extLst>
          </p:cNvPr>
          <p:cNvSpPr/>
          <p:nvPr/>
        </p:nvSpPr>
        <p:spPr bwMode="auto">
          <a:xfrm>
            <a:off x="4678464" y="1068370"/>
            <a:ext cx="426050" cy="427508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</p:txBody>
      </p:sp>
      <p:sp>
        <p:nvSpPr>
          <p:cNvPr id="73" name="Rectangle 218">
            <a:extLst>
              <a:ext uri="{FF2B5EF4-FFF2-40B4-BE49-F238E27FC236}">
                <a16:creationId xmlns:a16="http://schemas.microsoft.com/office/drawing/2014/main" id="{35CE0823-7961-F4D4-2BD3-8843DF6ED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3192" y="1849580"/>
            <a:ext cx="929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E1 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내선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6EA124CB-EA9C-2919-AC94-D596A34F2E32}"/>
              </a:ext>
            </a:extLst>
          </p:cNvPr>
          <p:cNvSpPr/>
          <p:nvPr/>
        </p:nvSpPr>
        <p:spPr>
          <a:xfrm>
            <a:off x="8390129" y="1434802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79" name="직선 연결선 137">
            <a:extLst>
              <a:ext uri="{FF2B5EF4-FFF2-40B4-BE49-F238E27FC236}">
                <a16:creationId xmlns:a16="http://schemas.microsoft.com/office/drawing/2014/main" id="{202083DC-577E-D265-96CE-FBE46E48B2FC}"/>
              </a:ext>
            </a:extLst>
          </p:cNvPr>
          <p:cNvCxnSpPr>
            <a:cxnSpLocks/>
            <a:stCxn id="76" idx="2"/>
            <a:endCxn id="72" idx="0"/>
          </p:cNvCxnSpPr>
          <p:nvPr/>
        </p:nvCxnSpPr>
        <p:spPr bwMode="auto">
          <a:xfrm>
            <a:off x="4879645" y="810968"/>
            <a:ext cx="11844" cy="257402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83" name="직선 연결선 137">
            <a:extLst>
              <a:ext uri="{FF2B5EF4-FFF2-40B4-BE49-F238E27FC236}">
                <a16:creationId xmlns:a16="http://schemas.microsoft.com/office/drawing/2014/main" id="{B4C1BBDE-551B-94B7-19CC-35F28043F99D}"/>
              </a:ext>
            </a:extLst>
          </p:cNvPr>
          <p:cNvCxnSpPr>
            <a:cxnSpLocks/>
            <a:stCxn id="78" idx="1"/>
            <a:endCxn id="54" idx="6"/>
          </p:cNvCxnSpPr>
          <p:nvPr/>
        </p:nvCxnSpPr>
        <p:spPr bwMode="auto">
          <a:xfrm flipH="1">
            <a:off x="6713368" y="1607759"/>
            <a:ext cx="1676761" cy="464114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86" name="직선 연결선 85">
            <a:extLst>
              <a:ext uri="{FF2B5EF4-FFF2-40B4-BE49-F238E27FC236}">
                <a16:creationId xmlns:a16="http://schemas.microsoft.com/office/drawing/2014/main" id="{460E594C-2C9F-4535-F8DE-79ADD30028E2}"/>
              </a:ext>
            </a:extLst>
          </p:cNvPr>
          <p:cNvCxnSpPr>
            <a:cxnSpLocks/>
            <a:stCxn id="37" idx="3"/>
            <a:endCxn id="53" idx="1"/>
          </p:cNvCxnSpPr>
          <p:nvPr/>
        </p:nvCxnSpPr>
        <p:spPr>
          <a:xfrm flipV="1">
            <a:off x="2358761" y="2079793"/>
            <a:ext cx="457313" cy="659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89" name="직선 연결선 88">
            <a:extLst>
              <a:ext uri="{FF2B5EF4-FFF2-40B4-BE49-F238E27FC236}">
                <a16:creationId xmlns:a16="http://schemas.microsoft.com/office/drawing/2014/main" id="{735527D2-09AC-364D-EBD2-25DB44170060}"/>
              </a:ext>
            </a:extLst>
          </p:cNvPr>
          <p:cNvCxnSpPr>
            <a:cxnSpLocks/>
            <a:stCxn id="53" idx="3"/>
            <a:endCxn id="52" idx="1"/>
          </p:cNvCxnSpPr>
          <p:nvPr/>
        </p:nvCxnSpPr>
        <p:spPr>
          <a:xfrm flipV="1">
            <a:off x="3926495" y="2075964"/>
            <a:ext cx="409784" cy="382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93" name="직선 연결선 92">
            <a:extLst>
              <a:ext uri="{FF2B5EF4-FFF2-40B4-BE49-F238E27FC236}">
                <a16:creationId xmlns:a16="http://schemas.microsoft.com/office/drawing/2014/main" id="{5D4B2181-4C7C-D269-83DF-A8EFF810A307}"/>
              </a:ext>
            </a:extLst>
          </p:cNvPr>
          <p:cNvCxnSpPr>
            <a:cxnSpLocks/>
            <a:stCxn id="37" idx="2"/>
            <a:endCxn id="9" idx="1"/>
          </p:cNvCxnSpPr>
          <p:nvPr/>
        </p:nvCxnSpPr>
        <p:spPr>
          <a:xfrm>
            <a:off x="1398939" y="2668284"/>
            <a:ext cx="3098" cy="1056424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96" name="직선 연결선 95">
            <a:extLst>
              <a:ext uri="{FF2B5EF4-FFF2-40B4-BE49-F238E27FC236}">
                <a16:creationId xmlns:a16="http://schemas.microsoft.com/office/drawing/2014/main" id="{6FB47280-03F8-56A8-50C5-08E81A302CD8}"/>
              </a:ext>
            </a:extLst>
          </p:cNvPr>
          <p:cNvCxnSpPr>
            <a:cxnSpLocks/>
            <a:stCxn id="72" idx="4"/>
            <a:endCxn id="52" idx="0"/>
          </p:cNvCxnSpPr>
          <p:nvPr/>
        </p:nvCxnSpPr>
        <p:spPr>
          <a:xfrm>
            <a:off x="4891489" y="1495878"/>
            <a:ext cx="1" cy="40712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5F0441DA-ED83-E2F1-3D9E-D5C52EC60790}"/>
              </a:ext>
            </a:extLst>
          </p:cNvPr>
          <p:cNvSpPr/>
          <p:nvPr/>
        </p:nvSpPr>
        <p:spPr>
          <a:xfrm>
            <a:off x="8390129" y="987204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과학기술정보통신부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구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미래부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03" name="Rectangle 218">
            <a:extLst>
              <a:ext uri="{FF2B5EF4-FFF2-40B4-BE49-F238E27FC236}">
                <a16:creationId xmlns:a16="http://schemas.microsoft.com/office/drawing/2014/main" id="{592194DE-E886-EB35-84E6-11ADC50C7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473" y="2126854"/>
            <a:ext cx="767812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E1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내선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106" name="직선 연결선 137">
            <a:extLst>
              <a:ext uri="{FF2B5EF4-FFF2-40B4-BE49-F238E27FC236}">
                <a16:creationId xmlns:a16="http://schemas.microsoft.com/office/drawing/2014/main" id="{8BDEDBDA-C7FE-5E7C-9904-F162AEFC7C0D}"/>
              </a:ext>
            </a:extLst>
          </p:cNvPr>
          <p:cNvCxnSpPr>
            <a:cxnSpLocks/>
            <a:stCxn id="100" idx="1"/>
            <a:endCxn id="54" idx="6"/>
          </p:cNvCxnSpPr>
          <p:nvPr/>
        </p:nvCxnSpPr>
        <p:spPr bwMode="auto">
          <a:xfrm flipH="1">
            <a:off x="6713368" y="1160161"/>
            <a:ext cx="1676761" cy="911712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9A047A63-F644-DD30-DDE5-99CC67F10556}"/>
              </a:ext>
            </a:extLst>
          </p:cNvPr>
          <p:cNvGrpSpPr/>
          <p:nvPr/>
        </p:nvGrpSpPr>
        <p:grpSpPr>
          <a:xfrm>
            <a:off x="4603723" y="523485"/>
            <a:ext cx="529921" cy="395548"/>
            <a:chOff x="5032792" y="6863434"/>
            <a:chExt cx="938786" cy="579121"/>
          </a:xfrm>
        </p:grpSpPr>
        <p:pic>
          <p:nvPicPr>
            <p:cNvPr id="75" name="그림 74">
              <a:extLst>
                <a:ext uri="{FF2B5EF4-FFF2-40B4-BE49-F238E27FC236}">
                  <a16:creationId xmlns:a16="http://schemas.microsoft.com/office/drawing/2014/main" id="{01B26BE3-4BE6-484C-2D54-89E40FF91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Rectangle 859">
              <a:extLst>
                <a:ext uri="{FF2B5EF4-FFF2-40B4-BE49-F238E27FC236}">
                  <a16:creationId xmlns:a16="http://schemas.microsoft.com/office/drawing/2014/main" id="{47FBD93C-559C-D1F3-B60D-D1B1F4812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461" y="7059030"/>
              <a:ext cx="562284" cy="225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PSTN</a:t>
              </a:r>
            </a:p>
          </p:txBody>
        </p:sp>
      </p:grp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671E730F-5DE9-3646-2343-1F2B1F8CD9D9}"/>
              </a:ext>
            </a:extLst>
          </p:cNvPr>
          <p:cNvSpPr/>
          <p:nvPr/>
        </p:nvSpPr>
        <p:spPr>
          <a:xfrm>
            <a:off x="10583839" y="1908143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기상청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113" name="직선 연결선 137">
            <a:extLst>
              <a:ext uri="{FF2B5EF4-FFF2-40B4-BE49-F238E27FC236}">
                <a16:creationId xmlns:a16="http://schemas.microsoft.com/office/drawing/2014/main" id="{C481D0DB-D701-413F-32C0-42AD90D73393}"/>
              </a:ext>
            </a:extLst>
          </p:cNvPr>
          <p:cNvCxnSpPr>
            <a:cxnSpLocks/>
            <a:stCxn id="6" idx="1"/>
            <a:endCxn id="55" idx="3"/>
          </p:cNvCxnSpPr>
          <p:nvPr/>
        </p:nvCxnSpPr>
        <p:spPr bwMode="auto">
          <a:xfrm flipH="1">
            <a:off x="9733738" y="2530806"/>
            <a:ext cx="612738" cy="72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16" name="직선 연결선 137">
            <a:extLst>
              <a:ext uri="{FF2B5EF4-FFF2-40B4-BE49-F238E27FC236}">
                <a16:creationId xmlns:a16="http://schemas.microsoft.com/office/drawing/2014/main" id="{9E7DA116-22F7-8FC1-739F-4504A125A609}"/>
              </a:ext>
            </a:extLst>
          </p:cNvPr>
          <p:cNvCxnSpPr>
            <a:cxnSpLocks/>
            <a:stCxn id="112" idx="1"/>
            <a:endCxn id="56" idx="3"/>
          </p:cNvCxnSpPr>
          <p:nvPr/>
        </p:nvCxnSpPr>
        <p:spPr bwMode="auto">
          <a:xfrm flipH="1" flipV="1">
            <a:off x="9733738" y="2083932"/>
            <a:ext cx="850101" cy="309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19" name="Rectangle 218">
            <a:extLst>
              <a:ext uri="{FF2B5EF4-FFF2-40B4-BE49-F238E27FC236}">
                <a16:creationId xmlns:a16="http://schemas.microsoft.com/office/drawing/2014/main" id="{F98AD926-278C-688B-89CB-334D91C22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6282" y="3142702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20" name="Rectangle 218">
            <a:extLst>
              <a:ext uri="{FF2B5EF4-FFF2-40B4-BE49-F238E27FC236}">
                <a16:creationId xmlns:a16="http://schemas.microsoft.com/office/drawing/2014/main" id="{1D79D2E6-58CC-D7C6-F7AD-40B2EA9AD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6256" y="3646783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21" name="Rectangle 218">
            <a:extLst>
              <a:ext uri="{FF2B5EF4-FFF2-40B4-BE49-F238E27FC236}">
                <a16:creationId xmlns:a16="http://schemas.microsoft.com/office/drawing/2014/main" id="{49DD43BB-D1E1-A50C-8995-551944BC9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360" y="3790012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22" name="Rectangle 218">
            <a:extLst>
              <a:ext uri="{FF2B5EF4-FFF2-40B4-BE49-F238E27FC236}">
                <a16:creationId xmlns:a16="http://schemas.microsoft.com/office/drawing/2014/main" id="{4D594F23-64D9-0B57-3E02-6392D29E3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9144" y="6055540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상담현황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23" name="Rectangle 218">
            <a:extLst>
              <a:ext uri="{FF2B5EF4-FFF2-40B4-BE49-F238E27FC236}">
                <a16:creationId xmlns:a16="http://schemas.microsoft.com/office/drawing/2014/main" id="{5E16AA6F-C265-C32A-139B-013EEF9C1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120" y="726868"/>
            <a:ext cx="929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SIP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124" name="직선 연결선 123">
            <a:extLst>
              <a:ext uri="{FF2B5EF4-FFF2-40B4-BE49-F238E27FC236}">
                <a16:creationId xmlns:a16="http://schemas.microsoft.com/office/drawing/2014/main" id="{D49826CC-4136-2669-FFE8-FC3094209ED9}"/>
              </a:ext>
            </a:extLst>
          </p:cNvPr>
          <p:cNvCxnSpPr>
            <a:cxnSpLocks/>
            <a:stCxn id="10" idx="4"/>
            <a:endCxn id="112" idx="3"/>
          </p:cNvCxnSpPr>
          <p:nvPr/>
        </p:nvCxnSpPr>
        <p:spPr>
          <a:xfrm flipV="1">
            <a:off x="8264734" y="2084241"/>
            <a:ext cx="2843530" cy="1801886"/>
          </a:xfrm>
          <a:prstGeom prst="bentConnector3">
            <a:avLst>
              <a:gd name="adj1" fmla="val 108039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27" name="직선 연결선 123">
            <a:extLst>
              <a:ext uri="{FF2B5EF4-FFF2-40B4-BE49-F238E27FC236}">
                <a16:creationId xmlns:a16="http://schemas.microsoft.com/office/drawing/2014/main" id="{1BB16785-A3B5-3E8F-F06B-7CCF6907ED53}"/>
              </a:ext>
            </a:extLst>
          </p:cNvPr>
          <p:cNvCxnSpPr>
            <a:cxnSpLocks/>
            <a:stCxn id="21" idx="4"/>
            <a:endCxn id="6" idx="3"/>
          </p:cNvCxnSpPr>
          <p:nvPr/>
        </p:nvCxnSpPr>
        <p:spPr>
          <a:xfrm flipV="1">
            <a:off x="8264734" y="2530806"/>
            <a:ext cx="2606167" cy="853138"/>
          </a:xfrm>
          <a:prstGeom prst="bentConnector3">
            <a:avLst>
              <a:gd name="adj1" fmla="val 108772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7AC27A2C-4604-0C0B-10D9-7323D949D538}"/>
              </a:ext>
            </a:extLst>
          </p:cNvPr>
          <p:cNvSpPr/>
          <p:nvPr/>
        </p:nvSpPr>
        <p:spPr>
          <a:xfrm>
            <a:off x="10821202" y="1433171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EBF3E457-1FAE-D701-087E-67ECF933AE84}"/>
              </a:ext>
            </a:extLst>
          </p:cNvPr>
          <p:cNvSpPr/>
          <p:nvPr/>
        </p:nvSpPr>
        <p:spPr>
          <a:xfrm>
            <a:off x="11058565" y="986606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142" name="직선 연결선 137">
            <a:extLst>
              <a:ext uri="{FF2B5EF4-FFF2-40B4-BE49-F238E27FC236}">
                <a16:creationId xmlns:a16="http://schemas.microsoft.com/office/drawing/2014/main" id="{C33F4213-5182-CCD1-CD35-9281B3E0B9A3}"/>
              </a:ext>
            </a:extLst>
          </p:cNvPr>
          <p:cNvCxnSpPr>
            <a:cxnSpLocks/>
            <a:stCxn id="137" idx="1"/>
            <a:endCxn id="78" idx="3"/>
          </p:cNvCxnSpPr>
          <p:nvPr/>
        </p:nvCxnSpPr>
        <p:spPr bwMode="auto">
          <a:xfrm flipH="1" flipV="1">
            <a:off x="9733738" y="1607759"/>
            <a:ext cx="1087464" cy="151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45" name="직선 연결선 137">
            <a:extLst>
              <a:ext uri="{FF2B5EF4-FFF2-40B4-BE49-F238E27FC236}">
                <a16:creationId xmlns:a16="http://schemas.microsoft.com/office/drawing/2014/main" id="{9B4AC39E-9697-F81C-4EF0-28BB8AF8A4BF}"/>
              </a:ext>
            </a:extLst>
          </p:cNvPr>
          <p:cNvCxnSpPr>
            <a:cxnSpLocks/>
            <a:stCxn id="138" idx="1"/>
            <a:endCxn id="100" idx="3"/>
          </p:cNvCxnSpPr>
          <p:nvPr/>
        </p:nvCxnSpPr>
        <p:spPr bwMode="auto">
          <a:xfrm flipH="1" flipV="1">
            <a:off x="9733738" y="1160161"/>
            <a:ext cx="1324827" cy="254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F1910F45-CDC0-BDF0-8424-D057F097CA3E}"/>
              </a:ext>
            </a:extLst>
          </p:cNvPr>
          <p:cNvSpPr/>
          <p:nvPr/>
        </p:nvSpPr>
        <p:spPr>
          <a:xfrm>
            <a:off x="11295929" y="539626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147" name="직선 연결선 137">
            <a:extLst>
              <a:ext uri="{FF2B5EF4-FFF2-40B4-BE49-F238E27FC236}">
                <a16:creationId xmlns:a16="http://schemas.microsoft.com/office/drawing/2014/main" id="{1C538E3E-DF9C-2D8A-1C99-0AF46D56D101}"/>
              </a:ext>
            </a:extLst>
          </p:cNvPr>
          <p:cNvCxnSpPr>
            <a:cxnSpLocks/>
            <a:stCxn id="146" idx="1"/>
            <a:endCxn id="105" idx="3"/>
          </p:cNvCxnSpPr>
          <p:nvPr/>
        </p:nvCxnSpPr>
        <p:spPr bwMode="auto">
          <a:xfrm flipH="1" flipV="1">
            <a:off x="9733738" y="712563"/>
            <a:ext cx="1562191" cy="316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52" name="직선 연결선 123">
            <a:extLst>
              <a:ext uri="{FF2B5EF4-FFF2-40B4-BE49-F238E27FC236}">
                <a16:creationId xmlns:a16="http://schemas.microsoft.com/office/drawing/2014/main" id="{57B218AC-E655-C9AA-C1A9-28274931A04D}"/>
              </a:ext>
            </a:extLst>
          </p:cNvPr>
          <p:cNvCxnSpPr>
            <a:cxnSpLocks/>
            <a:stCxn id="8" idx="4"/>
            <a:endCxn id="137" idx="3"/>
          </p:cNvCxnSpPr>
          <p:nvPr/>
        </p:nvCxnSpPr>
        <p:spPr>
          <a:xfrm flipV="1">
            <a:off x="8264734" y="1609269"/>
            <a:ext cx="3080893" cy="2779040"/>
          </a:xfrm>
          <a:prstGeom prst="bentConnector3">
            <a:avLst>
              <a:gd name="adj1" fmla="val 107420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55" name="직선 연결선 123">
            <a:extLst>
              <a:ext uri="{FF2B5EF4-FFF2-40B4-BE49-F238E27FC236}">
                <a16:creationId xmlns:a16="http://schemas.microsoft.com/office/drawing/2014/main" id="{4DD608EB-1C63-D98B-1FE4-7C85396062EE}"/>
              </a:ext>
            </a:extLst>
          </p:cNvPr>
          <p:cNvCxnSpPr>
            <a:cxnSpLocks/>
            <a:stCxn id="13" idx="4"/>
            <a:endCxn id="138" idx="3"/>
          </p:cNvCxnSpPr>
          <p:nvPr/>
        </p:nvCxnSpPr>
        <p:spPr>
          <a:xfrm flipV="1">
            <a:off x="8264734" y="1162704"/>
            <a:ext cx="3318256" cy="3727787"/>
          </a:xfrm>
          <a:prstGeom prst="bentConnector3">
            <a:avLst>
              <a:gd name="adj1" fmla="val 106889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58" name="직선 연결선 123">
            <a:extLst>
              <a:ext uri="{FF2B5EF4-FFF2-40B4-BE49-F238E27FC236}">
                <a16:creationId xmlns:a16="http://schemas.microsoft.com/office/drawing/2014/main" id="{4B08B0F9-FEBD-C24E-E6D3-1A8E642C095F}"/>
              </a:ext>
            </a:extLst>
          </p:cNvPr>
          <p:cNvCxnSpPr>
            <a:cxnSpLocks/>
            <a:stCxn id="19" idx="4"/>
          </p:cNvCxnSpPr>
          <p:nvPr/>
        </p:nvCxnSpPr>
        <p:spPr>
          <a:xfrm flipV="1">
            <a:off x="8264734" y="725349"/>
            <a:ext cx="3555620" cy="4676950"/>
          </a:xfrm>
          <a:prstGeom prst="bentConnector3">
            <a:avLst>
              <a:gd name="adj1" fmla="val 106429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36EB1CC6-D6A2-6052-0296-87B85BA2C631}"/>
              </a:ext>
            </a:extLst>
          </p:cNvPr>
          <p:cNvSpPr/>
          <p:nvPr/>
        </p:nvSpPr>
        <p:spPr>
          <a:xfrm>
            <a:off x="8709356" y="6282591"/>
            <a:ext cx="1266646" cy="53078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APP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164" name="직선 연결선 123">
            <a:extLst>
              <a:ext uri="{FF2B5EF4-FFF2-40B4-BE49-F238E27FC236}">
                <a16:creationId xmlns:a16="http://schemas.microsoft.com/office/drawing/2014/main" id="{A6CA628B-E78D-B587-2D84-831D79CE5E50}"/>
              </a:ext>
            </a:extLst>
          </p:cNvPr>
          <p:cNvCxnSpPr>
            <a:cxnSpLocks/>
            <a:stCxn id="22" idx="3"/>
            <a:endCxn id="163" idx="1"/>
          </p:cNvCxnSpPr>
          <p:nvPr/>
        </p:nvCxnSpPr>
        <p:spPr>
          <a:xfrm rot="16200000" flipH="1">
            <a:off x="6182646" y="4021274"/>
            <a:ext cx="795378" cy="4258042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88" name="Rectangle 218">
            <a:extLst>
              <a:ext uri="{FF2B5EF4-FFF2-40B4-BE49-F238E27FC236}">
                <a16:creationId xmlns:a16="http://schemas.microsoft.com/office/drawing/2014/main" id="{37860270-9BBC-DD6D-34B9-2282195F4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4140" y="480151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89" name="Rectangle 218">
            <a:extLst>
              <a:ext uri="{FF2B5EF4-FFF2-40B4-BE49-F238E27FC236}">
                <a16:creationId xmlns:a16="http://schemas.microsoft.com/office/drawing/2014/main" id="{85F3488F-0BC8-2434-E4B4-B9BBED320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5307" y="862465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90" name="Rectangle 218">
            <a:extLst>
              <a:ext uri="{FF2B5EF4-FFF2-40B4-BE49-F238E27FC236}">
                <a16:creationId xmlns:a16="http://schemas.microsoft.com/office/drawing/2014/main" id="{4492CF21-B418-0377-7994-CC2649F7C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6474" y="1350226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91" name="Rectangle 218">
            <a:extLst>
              <a:ext uri="{FF2B5EF4-FFF2-40B4-BE49-F238E27FC236}">
                <a16:creationId xmlns:a16="http://schemas.microsoft.com/office/drawing/2014/main" id="{7608CBED-9678-68E7-8F2C-037D56167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7641" y="1790362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92" name="Rectangle 218">
            <a:extLst>
              <a:ext uri="{FF2B5EF4-FFF2-40B4-BE49-F238E27FC236}">
                <a16:creationId xmlns:a16="http://schemas.microsoft.com/office/drawing/2014/main" id="{23BEFFD2-C5B6-7617-A504-4A8ED5CDB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8808" y="2278123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93" name="Rectangle 218">
            <a:extLst>
              <a:ext uri="{FF2B5EF4-FFF2-40B4-BE49-F238E27FC236}">
                <a16:creationId xmlns:a16="http://schemas.microsoft.com/office/drawing/2014/main" id="{FBF447FD-0A3E-9C3C-25C0-57C88B5FB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8343" y="3390823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469AB456-60E2-5CAF-A159-F12972D4F5DF}"/>
              </a:ext>
            </a:extLst>
          </p:cNvPr>
          <p:cNvSpPr txBox="1"/>
          <p:nvPr/>
        </p:nvSpPr>
        <p:spPr>
          <a:xfrm>
            <a:off x="7206208" y="6568059"/>
            <a:ext cx="12404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수집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일일 작업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AD173A79-6CBD-B7C2-5633-EE03C67E7E6C}"/>
              </a:ext>
            </a:extLst>
          </p:cNvPr>
          <p:cNvSpPr txBox="1"/>
          <p:nvPr/>
        </p:nvSpPr>
        <p:spPr>
          <a:xfrm>
            <a:off x="10247488" y="6399702"/>
            <a:ext cx="1572866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 latinLnBrk="0">
              <a:spcBef>
                <a:spcPts val="110"/>
              </a:spcBef>
              <a:spcAft>
                <a:spcPts val="110"/>
              </a:spcAft>
              <a:defRPr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민원분석팀과 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협의 필요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골드게이트는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oracle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만 연동됨</a:t>
            </a:r>
          </a:p>
        </p:txBody>
      </p:sp>
      <p:sp>
        <p:nvSpPr>
          <p:cNvPr id="204" name="Rectangle 218">
            <a:extLst>
              <a:ext uri="{FF2B5EF4-FFF2-40B4-BE49-F238E27FC236}">
                <a16:creationId xmlns:a16="http://schemas.microsoft.com/office/drawing/2014/main" id="{BD6D80C0-67A4-672F-16E7-08948AF2F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7515" y="3906795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5" name="Rectangle 218">
            <a:extLst>
              <a:ext uri="{FF2B5EF4-FFF2-40B4-BE49-F238E27FC236}">
                <a16:creationId xmlns:a16="http://schemas.microsoft.com/office/drawing/2014/main" id="{3D472FF8-AC08-74CC-67F5-AA3EE932F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9891" y="4405786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6" name="Rectangle 218">
            <a:extLst>
              <a:ext uri="{FF2B5EF4-FFF2-40B4-BE49-F238E27FC236}">
                <a16:creationId xmlns:a16="http://schemas.microsoft.com/office/drawing/2014/main" id="{CC8E9CC6-4FEF-5D04-566E-D0A78312D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13249" y="4903308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7" name="Rectangle 218">
            <a:extLst>
              <a:ext uri="{FF2B5EF4-FFF2-40B4-BE49-F238E27FC236}">
                <a16:creationId xmlns:a16="http://schemas.microsoft.com/office/drawing/2014/main" id="{FEA2A6C9-F8D4-F269-63C5-C3DA3CCE8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6610" y="5400834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" name="AutoShape 35">
            <a:extLst>
              <a:ext uri="{FF2B5EF4-FFF2-40B4-BE49-F238E27FC236}">
                <a16:creationId xmlns:a16="http://schemas.microsoft.com/office/drawing/2014/main" id="{04F54B8E-84E0-4BB3-F371-EB21CAEDDB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630891" y="1060262"/>
            <a:ext cx="525922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행안부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</a:p>
        </p:txBody>
      </p:sp>
      <p:sp>
        <p:nvSpPr>
          <p:cNvPr id="14" name="AutoShape 35">
            <a:extLst>
              <a:ext uri="{FF2B5EF4-FFF2-40B4-BE49-F238E27FC236}">
                <a16:creationId xmlns:a16="http://schemas.microsoft.com/office/drawing/2014/main" id="{6C1EEA01-9039-40E6-1BA6-C2A3011AC4AC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30056" y="1060262"/>
            <a:ext cx="525922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C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그룹 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다보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GW</a:t>
            </a:r>
          </a:p>
        </p:txBody>
      </p:sp>
      <p:sp>
        <p:nvSpPr>
          <p:cNvPr id="17" name="AutoShape 35">
            <a:extLst>
              <a:ext uri="{FF2B5EF4-FFF2-40B4-BE49-F238E27FC236}">
                <a16:creationId xmlns:a16="http://schemas.microsoft.com/office/drawing/2014/main" id="{42DA59F4-F6AA-052B-0714-5D9554F7566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28066" y="1060262"/>
            <a:ext cx="529581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복지부</a:t>
            </a:r>
            <a:endParaRPr kumimoji="0" lang="en-US" altLang="ko-KR" sz="900" b="1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PBX</a:t>
            </a:r>
          </a:p>
        </p:txBody>
      </p:sp>
      <p:sp>
        <p:nvSpPr>
          <p:cNvPr id="24" name="AutoShape 35">
            <a:extLst>
              <a:ext uri="{FF2B5EF4-FFF2-40B4-BE49-F238E27FC236}">
                <a16:creationId xmlns:a16="http://schemas.microsoft.com/office/drawing/2014/main" id="{FBE9A5BA-A333-DF22-BA2C-C271ECB6E5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25241" y="1060262"/>
            <a:ext cx="529581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법무부</a:t>
            </a:r>
            <a:endParaRPr kumimoji="0" lang="en-US" altLang="ko-KR" sz="900" b="1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PBX</a:t>
            </a:r>
          </a:p>
        </p:txBody>
      </p:sp>
      <p:cxnSp>
        <p:nvCxnSpPr>
          <p:cNvPr id="39" name="직선 연결선 32">
            <a:extLst>
              <a:ext uri="{FF2B5EF4-FFF2-40B4-BE49-F238E27FC236}">
                <a16:creationId xmlns:a16="http://schemas.microsoft.com/office/drawing/2014/main" id="{F6243DBF-B529-53B1-D00F-27607D20705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43915" y="712563"/>
            <a:ext cx="3298614" cy="1190444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51F2DE34-F7D4-9B28-A68E-67A1CD5D376C}"/>
              </a:ext>
            </a:extLst>
          </p:cNvPr>
          <p:cNvSpPr/>
          <p:nvPr/>
        </p:nvSpPr>
        <p:spPr>
          <a:xfrm>
            <a:off x="8390129" y="539606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41" name="직선 연결선 137">
            <a:extLst>
              <a:ext uri="{FF2B5EF4-FFF2-40B4-BE49-F238E27FC236}">
                <a16:creationId xmlns:a16="http://schemas.microsoft.com/office/drawing/2014/main" id="{A325598A-33B8-FE13-4483-6269ACD9AC72}"/>
              </a:ext>
            </a:extLst>
          </p:cNvPr>
          <p:cNvCxnSpPr>
            <a:cxnSpLocks/>
            <a:stCxn id="24" idx="2"/>
            <a:endCxn id="54" idx="0"/>
          </p:cNvCxnSpPr>
          <p:nvPr/>
        </p:nvCxnSpPr>
        <p:spPr bwMode="auto">
          <a:xfrm>
            <a:off x="5690032" y="1434669"/>
            <a:ext cx="810311" cy="42345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5" name="직선 연결선 137">
            <a:extLst>
              <a:ext uri="{FF2B5EF4-FFF2-40B4-BE49-F238E27FC236}">
                <a16:creationId xmlns:a16="http://schemas.microsoft.com/office/drawing/2014/main" id="{CD4CE984-2F03-0225-0F06-F90698E584A6}"/>
              </a:ext>
            </a:extLst>
          </p:cNvPr>
          <p:cNvCxnSpPr>
            <a:cxnSpLocks/>
            <a:stCxn id="17" idx="2"/>
            <a:endCxn id="54" idx="0"/>
          </p:cNvCxnSpPr>
          <p:nvPr/>
        </p:nvCxnSpPr>
        <p:spPr bwMode="auto">
          <a:xfrm>
            <a:off x="6292857" y="1434669"/>
            <a:ext cx="207486" cy="42345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8" name="직선 연결선 137">
            <a:extLst>
              <a:ext uri="{FF2B5EF4-FFF2-40B4-BE49-F238E27FC236}">
                <a16:creationId xmlns:a16="http://schemas.microsoft.com/office/drawing/2014/main" id="{C73DDE83-CB65-CA11-D0F7-E1622D3A1AB2}"/>
              </a:ext>
            </a:extLst>
          </p:cNvPr>
          <p:cNvCxnSpPr>
            <a:cxnSpLocks/>
            <a:stCxn id="7" idx="2"/>
            <a:endCxn id="54" idx="0"/>
          </p:cNvCxnSpPr>
          <p:nvPr/>
        </p:nvCxnSpPr>
        <p:spPr bwMode="auto">
          <a:xfrm flipH="1">
            <a:off x="6500343" y="1411001"/>
            <a:ext cx="393509" cy="447118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1" name="직선 연결선 137">
            <a:extLst>
              <a:ext uri="{FF2B5EF4-FFF2-40B4-BE49-F238E27FC236}">
                <a16:creationId xmlns:a16="http://schemas.microsoft.com/office/drawing/2014/main" id="{033B9AEC-4332-3F46-8FF1-D4BCD536CECB}"/>
              </a:ext>
            </a:extLst>
          </p:cNvPr>
          <p:cNvCxnSpPr>
            <a:cxnSpLocks/>
            <a:stCxn id="14" idx="2"/>
            <a:endCxn id="54" idx="0"/>
          </p:cNvCxnSpPr>
          <p:nvPr/>
        </p:nvCxnSpPr>
        <p:spPr bwMode="auto">
          <a:xfrm flipH="1">
            <a:off x="6500343" y="1411001"/>
            <a:ext cx="992674" cy="447118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EFA619E-FE4E-E1B5-2EE6-5340064111AC}"/>
              </a:ext>
            </a:extLst>
          </p:cNvPr>
          <p:cNvSpPr txBox="1"/>
          <p:nvPr/>
        </p:nvSpPr>
        <p:spPr>
          <a:xfrm>
            <a:off x="347676" y="6122831"/>
            <a:ext cx="2616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Roboto" panose="02000000000000000000" pitchFamily="2" charset="0"/>
                <a:ea typeface="KoPub돋움체 Medium" panose="02020603020101020101" pitchFamily="18" charset="-127"/>
                <a:cs typeface="+mn-cs"/>
              </a:rPr>
              <a:t>데이터 캡처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highlight>
                <a:srgbClr val="FFFFFF"/>
              </a:highlight>
              <a:uLnTx/>
              <a:uFillTx/>
              <a:latin typeface="Roboto" panose="02000000000000000000" pitchFamily="2" charset="0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Roboto" panose="02000000000000000000" pitchFamily="2" charset="0"/>
                <a:ea typeface="KoPub돋움체 Medium" panose="02020603020101020101" pitchFamily="18" charset="-127"/>
                <a:cs typeface="+mn-cs"/>
              </a:rPr>
              <a:t>(Changed Data Capture, CDC)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3" name="Rectangle 218">
            <a:extLst>
              <a:ext uri="{FF2B5EF4-FFF2-40B4-BE49-F238E27FC236}">
                <a16:creationId xmlns:a16="http://schemas.microsoft.com/office/drawing/2014/main" id="{F15B2E3E-4873-545C-FA13-B8E50C63A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529" y="5371797"/>
            <a:ext cx="8730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 Link</a:t>
            </a:r>
          </a:p>
        </p:txBody>
      </p:sp>
      <p:sp>
        <p:nvSpPr>
          <p:cNvPr id="15" name="TextBox 14">
            <a:hlinkClick r:id="" action="ppaction://noaction"/>
            <a:extLst>
              <a:ext uri="{FF2B5EF4-FFF2-40B4-BE49-F238E27FC236}">
                <a16:creationId xmlns:a16="http://schemas.microsoft.com/office/drawing/2014/main" id="{492B0D94-8EC4-909B-294F-AD2BD7DCA02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98C153-5362-7D3F-61A9-C05FA1D744C4}"/>
              </a:ext>
            </a:extLst>
          </p:cNvPr>
          <p:cNvSpPr txBox="1"/>
          <p:nvPr/>
        </p:nvSpPr>
        <p:spPr>
          <a:xfrm>
            <a:off x="335359" y="467380"/>
            <a:ext cx="300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CDC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연동현황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(As-Is)</a:t>
            </a:r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D55619-FE5A-1243-F41F-E95EB4FDED6A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41655373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A13E71D-135B-2BD4-50B0-8807ECAA1B3B}"/>
              </a:ext>
            </a:extLst>
          </p:cNvPr>
          <p:cNvSpPr/>
          <p:nvPr/>
        </p:nvSpPr>
        <p:spPr>
          <a:xfrm>
            <a:off x="347676" y="882959"/>
            <a:ext cx="6538379" cy="578874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AB1D22A-44E8-7936-7ADD-857AA5D87119}"/>
              </a:ext>
            </a:extLst>
          </p:cNvPr>
          <p:cNvSpPr/>
          <p:nvPr/>
        </p:nvSpPr>
        <p:spPr>
          <a:xfrm>
            <a:off x="3701577" y="4941846"/>
            <a:ext cx="1402937" cy="10623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ESB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3DCABB0C-AE5A-05F5-C40E-A0A5ECFB38AE}"/>
              </a:ext>
            </a:extLst>
          </p:cNvPr>
          <p:cNvSpPr/>
          <p:nvPr/>
        </p:nvSpPr>
        <p:spPr>
          <a:xfrm>
            <a:off x="7253796" y="3549521"/>
            <a:ext cx="1224596" cy="221448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ctr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국토망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내부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" name="원통형 4">
            <a:extLst>
              <a:ext uri="{FF2B5EF4-FFF2-40B4-BE49-F238E27FC236}">
                <a16:creationId xmlns:a16="http://schemas.microsoft.com/office/drawing/2014/main" id="{C101804D-D08A-BA6F-D5C9-5DB57172AB1C}"/>
              </a:ext>
            </a:extLst>
          </p:cNvPr>
          <p:cNvSpPr/>
          <p:nvPr/>
        </p:nvSpPr>
        <p:spPr>
          <a:xfrm>
            <a:off x="968775" y="3808531"/>
            <a:ext cx="857812" cy="680340"/>
          </a:xfrm>
          <a:prstGeom prst="can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45B716-F76E-1B10-3397-DE7312F460E4}"/>
              </a:ext>
            </a:extLst>
          </p:cNvPr>
          <p:cNvSpPr txBox="1"/>
          <p:nvPr/>
        </p:nvSpPr>
        <p:spPr>
          <a:xfrm>
            <a:off x="8136904" y="6040347"/>
            <a:ext cx="1651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골드게이트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수집툴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5A6C7E-DA14-0DEE-2905-CCF5FB2D2EEB}"/>
              </a:ext>
            </a:extLst>
          </p:cNvPr>
          <p:cNvSpPr txBox="1"/>
          <p:nvPr/>
        </p:nvSpPr>
        <p:spPr>
          <a:xfrm>
            <a:off x="347676" y="6134230"/>
            <a:ext cx="2616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Roboto" panose="02000000000000000000" pitchFamily="2" charset="0"/>
                <a:ea typeface="KoPub돋움체 Medium" panose="02020603020101020101" pitchFamily="18" charset="-127"/>
                <a:cs typeface="+mn-cs"/>
              </a:rPr>
              <a:t>데이터 캡처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highlight>
                <a:srgbClr val="FFFFFF"/>
              </a:highlight>
              <a:uLnTx/>
              <a:uFillTx/>
              <a:latin typeface="Roboto" panose="02000000000000000000" pitchFamily="2" charset="0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Roboto" panose="02000000000000000000" pitchFamily="2" charset="0"/>
                <a:ea typeface="KoPub돋움체 Medium" panose="02020603020101020101" pitchFamily="18" charset="-127"/>
                <a:cs typeface="+mn-cs"/>
              </a:rPr>
              <a:t>(Changed Data Capture, CDC)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50FE825-BBF7-664E-3595-F1E2C8D0A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60" y="1534948"/>
            <a:ext cx="1919645" cy="1163785"/>
          </a:xfrm>
          <a:prstGeom prst="rect">
            <a:avLst/>
          </a:prstGeom>
        </p:spPr>
      </p:pic>
      <p:sp>
        <p:nvSpPr>
          <p:cNvPr id="12" name="원통형 11">
            <a:extLst>
              <a:ext uri="{FF2B5EF4-FFF2-40B4-BE49-F238E27FC236}">
                <a16:creationId xmlns:a16="http://schemas.microsoft.com/office/drawing/2014/main" id="{16CA581B-63FB-9B2E-E743-E1858F3AA917}"/>
              </a:ext>
            </a:extLst>
          </p:cNvPr>
          <p:cNvSpPr/>
          <p:nvPr/>
        </p:nvSpPr>
        <p:spPr>
          <a:xfrm>
            <a:off x="5563298" y="3218991"/>
            <a:ext cx="542123" cy="398786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3" name="원통형 12">
            <a:extLst>
              <a:ext uri="{FF2B5EF4-FFF2-40B4-BE49-F238E27FC236}">
                <a16:creationId xmlns:a16="http://schemas.microsoft.com/office/drawing/2014/main" id="{6A6C8416-A3F0-2A51-7B28-5455B9916B30}"/>
              </a:ext>
            </a:extLst>
          </p:cNvPr>
          <p:cNvSpPr/>
          <p:nvPr/>
        </p:nvSpPr>
        <p:spPr>
          <a:xfrm>
            <a:off x="7534587" y="4520383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과학기술정보통신부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4" name="원통형 13">
            <a:extLst>
              <a:ext uri="{FF2B5EF4-FFF2-40B4-BE49-F238E27FC236}">
                <a16:creationId xmlns:a16="http://schemas.microsoft.com/office/drawing/2014/main" id="{29FAA441-D41F-4B80-C9E7-5B743BB72E7C}"/>
              </a:ext>
            </a:extLst>
          </p:cNvPr>
          <p:cNvSpPr/>
          <p:nvPr/>
        </p:nvSpPr>
        <p:spPr>
          <a:xfrm>
            <a:off x="7534587" y="3931115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7" name="원통형 16">
            <a:extLst>
              <a:ext uri="{FF2B5EF4-FFF2-40B4-BE49-F238E27FC236}">
                <a16:creationId xmlns:a16="http://schemas.microsoft.com/office/drawing/2014/main" id="{20BE56F4-7393-50DC-80B3-A589B900AEB6}"/>
              </a:ext>
            </a:extLst>
          </p:cNvPr>
          <p:cNvSpPr/>
          <p:nvPr/>
        </p:nvSpPr>
        <p:spPr>
          <a:xfrm>
            <a:off x="3898541" y="5285567"/>
            <a:ext cx="973957" cy="478437"/>
          </a:xfrm>
          <a:prstGeom prst="can">
            <a:avLst>
              <a:gd name="adj" fmla="val 0"/>
            </a:avLst>
          </a:prstGeom>
          <a:solidFill>
            <a:schemeClr val="accent2"/>
          </a:solidFill>
          <a:ln w="3175"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연계 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F5B49B4-1807-F948-44A2-08AEE8094808}"/>
              </a:ext>
            </a:extLst>
          </p:cNvPr>
          <p:cNvSpPr/>
          <p:nvPr/>
        </p:nvSpPr>
        <p:spPr>
          <a:xfrm>
            <a:off x="3701577" y="3936450"/>
            <a:ext cx="1343609" cy="4950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ESB</a:t>
            </a:r>
          </a:p>
        </p:txBody>
      </p:sp>
      <p:cxnSp>
        <p:nvCxnSpPr>
          <p:cNvPr id="20" name="직선 화살표 연결선 28">
            <a:extLst>
              <a:ext uri="{FF2B5EF4-FFF2-40B4-BE49-F238E27FC236}">
                <a16:creationId xmlns:a16="http://schemas.microsoft.com/office/drawing/2014/main" id="{9A9A3C70-F190-6E70-5A57-220C7018496D}"/>
              </a:ext>
            </a:extLst>
          </p:cNvPr>
          <p:cNvCxnSpPr>
            <a:cxnSpLocks/>
            <a:stCxn id="5" idx="3"/>
            <a:endCxn id="33" idx="1"/>
          </p:cNvCxnSpPr>
          <p:nvPr/>
        </p:nvCxnSpPr>
        <p:spPr>
          <a:xfrm>
            <a:off x="1397681" y="4488871"/>
            <a:ext cx="2303896" cy="984153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23EDC16D-4533-D575-D442-4E1C6370EEA5}"/>
              </a:ext>
            </a:extLst>
          </p:cNvPr>
          <p:cNvCxnSpPr>
            <a:cxnSpLocks/>
            <a:stCxn id="5" idx="4"/>
            <a:endCxn id="12" idx="2"/>
          </p:cNvCxnSpPr>
          <p:nvPr/>
        </p:nvCxnSpPr>
        <p:spPr>
          <a:xfrm flipV="1">
            <a:off x="1826587" y="3418384"/>
            <a:ext cx="3736711" cy="730317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C0F7A18-ED6D-CB02-44A7-86550C60AF20}"/>
              </a:ext>
            </a:extLst>
          </p:cNvPr>
          <p:cNvSpPr txBox="1"/>
          <p:nvPr/>
        </p:nvSpPr>
        <p:spPr>
          <a:xfrm>
            <a:off x="576802" y="1131598"/>
            <a:ext cx="156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AP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C240832-5689-1A34-5ED9-5DD70CEE26A5}"/>
              </a:ext>
            </a:extLst>
          </p:cNvPr>
          <p:cNvSpPr/>
          <p:nvPr/>
        </p:nvSpPr>
        <p:spPr>
          <a:xfrm>
            <a:off x="4336279" y="1933456"/>
            <a:ext cx="1110421" cy="345914"/>
          </a:xfrm>
          <a:prstGeom prst="rect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836EBD0-0F0B-ED52-CE81-FC640A6F2469}"/>
              </a:ext>
            </a:extLst>
          </p:cNvPr>
          <p:cNvSpPr/>
          <p:nvPr/>
        </p:nvSpPr>
        <p:spPr>
          <a:xfrm>
            <a:off x="2816074" y="1937285"/>
            <a:ext cx="1110421" cy="345914"/>
          </a:xfrm>
          <a:prstGeom prst="rect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CT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I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31" name="직선 연결선 137">
            <a:extLst>
              <a:ext uri="{FF2B5EF4-FFF2-40B4-BE49-F238E27FC236}">
                <a16:creationId xmlns:a16="http://schemas.microsoft.com/office/drawing/2014/main" id="{EBC6C104-5A9A-4AB5-EAD8-5CF2FA3FEC60}"/>
              </a:ext>
            </a:extLst>
          </p:cNvPr>
          <p:cNvCxnSpPr>
            <a:cxnSpLocks/>
            <a:stCxn id="28" idx="2"/>
            <a:endCxn id="26" idx="3"/>
          </p:cNvCxnSpPr>
          <p:nvPr/>
        </p:nvCxnSpPr>
        <p:spPr bwMode="auto">
          <a:xfrm flipH="1">
            <a:off x="5446700" y="2102322"/>
            <a:ext cx="840618" cy="409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DF099D9-C187-90F9-1C9B-EB176F0ECAE7}"/>
              </a:ext>
            </a:extLst>
          </p:cNvPr>
          <p:cNvSpPr/>
          <p:nvPr/>
        </p:nvSpPr>
        <p:spPr>
          <a:xfrm>
            <a:off x="8390129" y="1446201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0B5E941B-4363-5EF7-5023-5CFD72BB6C0C}"/>
              </a:ext>
            </a:extLst>
          </p:cNvPr>
          <p:cNvCxnSpPr>
            <a:cxnSpLocks/>
            <a:stCxn id="11" idx="3"/>
            <a:endCxn id="27" idx="1"/>
          </p:cNvCxnSpPr>
          <p:nvPr/>
        </p:nvCxnSpPr>
        <p:spPr>
          <a:xfrm flipV="1">
            <a:off x="2354405" y="2110242"/>
            <a:ext cx="461669" cy="659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BD4B556D-8D2B-DB54-B412-07A4E244F621}"/>
              </a:ext>
            </a:extLst>
          </p:cNvPr>
          <p:cNvCxnSpPr>
            <a:cxnSpLocks/>
            <a:stCxn id="27" idx="3"/>
            <a:endCxn id="26" idx="1"/>
          </p:cNvCxnSpPr>
          <p:nvPr/>
        </p:nvCxnSpPr>
        <p:spPr>
          <a:xfrm flipV="1">
            <a:off x="3926495" y="2106413"/>
            <a:ext cx="409784" cy="382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D720713D-7C55-3D49-D6DC-5175561E4846}"/>
              </a:ext>
            </a:extLst>
          </p:cNvPr>
          <p:cNvCxnSpPr>
            <a:cxnSpLocks/>
            <a:stCxn id="11" idx="2"/>
            <a:endCxn id="5" idx="1"/>
          </p:cNvCxnSpPr>
          <p:nvPr/>
        </p:nvCxnSpPr>
        <p:spPr>
          <a:xfrm>
            <a:off x="1394583" y="2698733"/>
            <a:ext cx="3098" cy="1109798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1CE70C49-E2D4-356B-04D7-590B18511C8C}"/>
              </a:ext>
            </a:extLst>
          </p:cNvPr>
          <p:cNvCxnSpPr>
            <a:cxnSpLocks/>
            <a:stCxn id="34" idx="4"/>
            <a:endCxn id="26" idx="0"/>
          </p:cNvCxnSpPr>
          <p:nvPr/>
        </p:nvCxnSpPr>
        <p:spPr>
          <a:xfrm>
            <a:off x="4891489" y="1507277"/>
            <a:ext cx="1" cy="42617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A998E45-F5E5-6C82-FC63-48F3D152F729}"/>
              </a:ext>
            </a:extLst>
          </p:cNvPr>
          <p:cNvSpPr/>
          <p:nvPr/>
        </p:nvSpPr>
        <p:spPr>
          <a:xfrm>
            <a:off x="8390129" y="998603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과학기술정보통신부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구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미래부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5" name="Rectangle 218">
            <a:extLst>
              <a:ext uri="{FF2B5EF4-FFF2-40B4-BE49-F238E27FC236}">
                <a16:creationId xmlns:a16="http://schemas.microsoft.com/office/drawing/2014/main" id="{9760EA3E-564B-B32D-ABCB-AEE5AF606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6871" y="1461300"/>
            <a:ext cx="767812" cy="533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내부호전환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실시간연동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5" name="Rectangle 218">
            <a:extLst>
              <a:ext uri="{FF2B5EF4-FFF2-40B4-BE49-F238E27FC236}">
                <a16:creationId xmlns:a16="http://schemas.microsoft.com/office/drawing/2014/main" id="{C865CDB9-E885-CD15-F7F9-515B1CF9A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3172" y="3154101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6" name="Rectangle 218">
            <a:extLst>
              <a:ext uri="{FF2B5EF4-FFF2-40B4-BE49-F238E27FC236}">
                <a16:creationId xmlns:a16="http://schemas.microsoft.com/office/drawing/2014/main" id="{6C0E3A75-FBBD-1AA6-C0F4-A4FF5D8F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300" y="3958428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8" name="Rectangle 218">
            <a:extLst>
              <a:ext uri="{FF2B5EF4-FFF2-40B4-BE49-F238E27FC236}">
                <a16:creationId xmlns:a16="http://schemas.microsoft.com/office/drawing/2014/main" id="{4A4B9C9D-C782-1956-B7E2-A06E9B93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467" y="6003094"/>
            <a:ext cx="1624373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Agent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설치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1.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송신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2.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행정표준코드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수신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B315700-3A13-6FF2-15C2-4241BB752BF0}"/>
              </a:ext>
            </a:extLst>
          </p:cNvPr>
          <p:cNvSpPr/>
          <p:nvPr/>
        </p:nvSpPr>
        <p:spPr>
          <a:xfrm>
            <a:off x="10821202" y="1444570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A5937BFC-CA57-3868-BB6E-D4735F82B941}"/>
              </a:ext>
            </a:extLst>
          </p:cNvPr>
          <p:cNvSpPr/>
          <p:nvPr/>
        </p:nvSpPr>
        <p:spPr>
          <a:xfrm>
            <a:off x="11058565" y="998005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64" name="직선 연결선 137">
            <a:extLst>
              <a:ext uri="{FF2B5EF4-FFF2-40B4-BE49-F238E27FC236}">
                <a16:creationId xmlns:a16="http://schemas.microsoft.com/office/drawing/2014/main" id="{4094755D-6A51-65C9-479C-6691F102AD79}"/>
              </a:ext>
            </a:extLst>
          </p:cNvPr>
          <p:cNvCxnSpPr>
            <a:cxnSpLocks/>
            <a:stCxn id="62" idx="1"/>
            <a:endCxn id="36" idx="3"/>
          </p:cNvCxnSpPr>
          <p:nvPr/>
        </p:nvCxnSpPr>
        <p:spPr bwMode="auto">
          <a:xfrm flipH="1" flipV="1">
            <a:off x="9733738" y="1619158"/>
            <a:ext cx="1087464" cy="151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5" name="직선 연결선 137">
            <a:extLst>
              <a:ext uri="{FF2B5EF4-FFF2-40B4-BE49-F238E27FC236}">
                <a16:creationId xmlns:a16="http://schemas.microsoft.com/office/drawing/2014/main" id="{88CFECED-7371-1D90-87D7-B2EA017F0C11}"/>
              </a:ext>
            </a:extLst>
          </p:cNvPr>
          <p:cNvCxnSpPr>
            <a:cxnSpLocks/>
            <a:stCxn id="63" idx="1"/>
            <a:endCxn id="43" idx="3"/>
          </p:cNvCxnSpPr>
          <p:nvPr/>
        </p:nvCxnSpPr>
        <p:spPr bwMode="auto">
          <a:xfrm flipH="1" flipV="1">
            <a:off x="9733738" y="1171560"/>
            <a:ext cx="1324827" cy="254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F8CA9ACD-F7D9-D2D8-4B9E-13866E54535C}"/>
              </a:ext>
            </a:extLst>
          </p:cNvPr>
          <p:cNvSpPr/>
          <p:nvPr/>
        </p:nvSpPr>
        <p:spPr>
          <a:xfrm>
            <a:off x="11295929" y="551025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67" name="직선 연결선 137">
            <a:extLst>
              <a:ext uri="{FF2B5EF4-FFF2-40B4-BE49-F238E27FC236}">
                <a16:creationId xmlns:a16="http://schemas.microsoft.com/office/drawing/2014/main" id="{B24200D5-1BE1-11E3-A7D6-58789347F571}"/>
              </a:ext>
            </a:extLst>
          </p:cNvPr>
          <p:cNvCxnSpPr>
            <a:cxnSpLocks/>
            <a:stCxn id="66" idx="1"/>
            <a:endCxn id="46" idx="3"/>
          </p:cNvCxnSpPr>
          <p:nvPr/>
        </p:nvCxnSpPr>
        <p:spPr bwMode="auto">
          <a:xfrm flipH="1" flipV="1">
            <a:off x="9733738" y="723962"/>
            <a:ext cx="1562191" cy="316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70" name="직선 연결선 123">
            <a:extLst>
              <a:ext uri="{FF2B5EF4-FFF2-40B4-BE49-F238E27FC236}">
                <a16:creationId xmlns:a16="http://schemas.microsoft.com/office/drawing/2014/main" id="{F6B74AEA-4780-DA9F-29F0-33AB446866BE}"/>
              </a:ext>
            </a:extLst>
          </p:cNvPr>
          <p:cNvCxnSpPr>
            <a:cxnSpLocks/>
            <a:stCxn id="12" idx="4"/>
            <a:endCxn id="66" idx="3"/>
          </p:cNvCxnSpPr>
          <p:nvPr/>
        </p:nvCxnSpPr>
        <p:spPr>
          <a:xfrm flipV="1">
            <a:off x="6105421" y="727123"/>
            <a:ext cx="5714933" cy="2691261"/>
          </a:xfrm>
          <a:prstGeom prst="bentConnector3">
            <a:avLst>
              <a:gd name="adj1" fmla="val 104000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3319755-4FCF-F42D-8D8B-DA15C401D45B}"/>
              </a:ext>
            </a:extLst>
          </p:cNvPr>
          <p:cNvSpPr/>
          <p:nvPr/>
        </p:nvSpPr>
        <p:spPr>
          <a:xfrm>
            <a:off x="8329114" y="6293990"/>
            <a:ext cx="1266646" cy="53078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APP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72" name="직선 연결선 123">
            <a:extLst>
              <a:ext uri="{FF2B5EF4-FFF2-40B4-BE49-F238E27FC236}">
                <a16:creationId xmlns:a16="http://schemas.microsoft.com/office/drawing/2014/main" id="{09EE38C8-C68C-5BB9-2FC9-A2D2CD0B05DE}"/>
              </a:ext>
            </a:extLst>
          </p:cNvPr>
          <p:cNvCxnSpPr>
            <a:cxnSpLocks/>
            <a:stCxn id="17" idx="3"/>
            <a:endCxn id="71" idx="1"/>
          </p:cNvCxnSpPr>
          <p:nvPr/>
        </p:nvCxnSpPr>
        <p:spPr>
          <a:xfrm rot="16200000" flipH="1">
            <a:off x="5959628" y="4189896"/>
            <a:ext cx="795379" cy="3943594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3" name="Rectangle 218">
            <a:extLst>
              <a:ext uri="{FF2B5EF4-FFF2-40B4-BE49-F238E27FC236}">
                <a16:creationId xmlns:a16="http://schemas.microsoft.com/office/drawing/2014/main" id="{57BA461C-4950-D837-5A44-067E618EC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4140" y="491550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4" name="Rectangle 218">
            <a:extLst>
              <a:ext uri="{FF2B5EF4-FFF2-40B4-BE49-F238E27FC236}">
                <a16:creationId xmlns:a16="http://schemas.microsoft.com/office/drawing/2014/main" id="{BCAAD834-D5A2-2E16-6802-17DE39573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5307" y="873864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5" name="Rectangle 218">
            <a:extLst>
              <a:ext uri="{FF2B5EF4-FFF2-40B4-BE49-F238E27FC236}">
                <a16:creationId xmlns:a16="http://schemas.microsoft.com/office/drawing/2014/main" id="{EA646107-D5A9-32FD-6470-894C306D9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6474" y="1361625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CDF8DAD-D87A-30A0-C04C-50B1055B9656}"/>
              </a:ext>
            </a:extLst>
          </p:cNvPr>
          <p:cNvSpPr txBox="1"/>
          <p:nvPr/>
        </p:nvSpPr>
        <p:spPr>
          <a:xfrm>
            <a:off x="6825966" y="6579458"/>
            <a:ext cx="12404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수집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일일 작업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5DC3E85-B571-FED2-DF45-721C1484ECED}"/>
              </a:ext>
            </a:extLst>
          </p:cNvPr>
          <p:cNvSpPr txBox="1"/>
          <p:nvPr/>
        </p:nvSpPr>
        <p:spPr>
          <a:xfrm>
            <a:off x="9867246" y="6411101"/>
            <a:ext cx="1572866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 latinLnBrk="0">
              <a:spcBef>
                <a:spcPts val="110"/>
              </a:spcBef>
              <a:spcAft>
                <a:spcPts val="110"/>
              </a:spcAft>
              <a:defRPr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민원분석팀과 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협의 필요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골드게이트는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oracle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만 연동됨</a:t>
            </a:r>
          </a:p>
        </p:txBody>
      </p:sp>
      <p:sp>
        <p:nvSpPr>
          <p:cNvPr id="82" name="Rectangle 218">
            <a:extLst>
              <a:ext uri="{FF2B5EF4-FFF2-40B4-BE49-F238E27FC236}">
                <a16:creationId xmlns:a16="http://schemas.microsoft.com/office/drawing/2014/main" id="{9A739417-D8C1-661D-E378-7E1087145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0252" y="3220537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E54C930D-6170-D581-7829-52DC5E478743}"/>
              </a:ext>
            </a:extLst>
          </p:cNvPr>
          <p:cNvSpPr/>
          <p:nvPr/>
        </p:nvSpPr>
        <p:spPr>
          <a:xfrm>
            <a:off x="2722375" y="1082333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DEF01FC9-B9FC-AD50-C6F7-62EEF3F9F42F}"/>
              </a:ext>
            </a:extLst>
          </p:cNvPr>
          <p:cNvSpPr/>
          <p:nvPr/>
        </p:nvSpPr>
        <p:spPr>
          <a:xfrm>
            <a:off x="3512981" y="1070685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기상청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EF830872-15EE-A1D5-0877-E734C00F9617}"/>
              </a:ext>
            </a:extLst>
          </p:cNvPr>
          <p:cNvCxnSpPr>
            <a:cxnSpLocks/>
            <a:stCxn id="92" idx="2"/>
            <a:endCxn id="27" idx="0"/>
          </p:cNvCxnSpPr>
          <p:nvPr/>
        </p:nvCxnSpPr>
        <p:spPr>
          <a:xfrm>
            <a:off x="2984588" y="1434528"/>
            <a:ext cx="386697" cy="502757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00" name="직선 연결선 99">
            <a:extLst>
              <a:ext uri="{FF2B5EF4-FFF2-40B4-BE49-F238E27FC236}">
                <a16:creationId xmlns:a16="http://schemas.microsoft.com/office/drawing/2014/main" id="{03CAAC1E-6098-EAAD-7020-AF80CD5BB578}"/>
              </a:ext>
            </a:extLst>
          </p:cNvPr>
          <p:cNvCxnSpPr>
            <a:cxnSpLocks/>
            <a:stCxn id="95" idx="2"/>
            <a:endCxn id="27" idx="0"/>
          </p:cNvCxnSpPr>
          <p:nvPr/>
        </p:nvCxnSpPr>
        <p:spPr>
          <a:xfrm flipH="1">
            <a:off x="3371285" y="1422880"/>
            <a:ext cx="403909" cy="514405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07" name="직선 화살표 연결선 28">
            <a:extLst>
              <a:ext uri="{FF2B5EF4-FFF2-40B4-BE49-F238E27FC236}">
                <a16:creationId xmlns:a16="http://schemas.microsoft.com/office/drawing/2014/main" id="{52A218F7-4D96-DBF0-0466-000432BB1464}"/>
              </a:ext>
            </a:extLst>
          </p:cNvPr>
          <p:cNvCxnSpPr>
            <a:cxnSpLocks/>
            <a:stCxn id="5" idx="4"/>
            <a:endCxn id="18" idx="1"/>
          </p:cNvCxnSpPr>
          <p:nvPr/>
        </p:nvCxnSpPr>
        <p:spPr>
          <a:xfrm>
            <a:off x="1826587" y="4148701"/>
            <a:ext cx="1874990" cy="35263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직선 화살표 연결선 28">
            <a:extLst>
              <a:ext uri="{FF2B5EF4-FFF2-40B4-BE49-F238E27FC236}">
                <a16:creationId xmlns:a16="http://schemas.microsoft.com/office/drawing/2014/main" id="{D23BEB2F-F07A-DC83-0B53-40EE034B68BF}"/>
              </a:ext>
            </a:extLst>
          </p:cNvPr>
          <p:cNvCxnSpPr>
            <a:cxnSpLocks/>
            <a:stCxn id="18" idx="2"/>
            <a:endCxn id="71" idx="1"/>
          </p:cNvCxnSpPr>
          <p:nvPr/>
        </p:nvCxnSpPr>
        <p:spPr>
          <a:xfrm>
            <a:off x="4373382" y="4431477"/>
            <a:ext cx="3955732" cy="2127906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포인트가 16개인 별 47">
            <a:extLst>
              <a:ext uri="{FF2B5EF4-FFF2-40B4-BE49-F238E27FC236}">
                <a16:creationId xmlns:a16="http://schemas.microsoft.com/office/drawing/2014/main" id="{1BE6E7B7-3459-7AB1-686A-0D60A2D4D746}"/>
              </a:ext>
            </a:extLst>
          </p:cNvPr>
          <p:cNvSpPr/>
          <p:nvPr/>
        </p:nvSpPr>
        <p:spPr>
          <a:xfrm flipH="1">
            <a:off x="3625908" y="667612"/>
            <a:ext cx="1110195" cy="258897"/>
          </a:xfrm>
          <a:prstGeom prst="wedgeRectCallout">
            <a:avLst>
              <a:gd name="adj1" fmla="val 40499"/>
              <a:gd name="adj2" fmla="val 78663"/>
            </a:avLst>
          </a:prstGeom>
          <a:solidFill>
            <a:schemeClr val="tx2">
              <a:lumMod val="60000"/>
              <a:lumOff val="40000"/>
            </a:schemeClr>
          </a:solidFill>
          <a:ln w="6350">
            <a:noFill/>
          </a:ln>
        </p:spPr>
        <p:txBody>
          <a:bodyPr rot="0" spcFirstLastPara="0" vertOverflow="overflow" horzOverflow="overflow" vert="horz" wrap="none" lIns="80652" tIns="40326" rIns="80652" bIns="40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-82722" algn="ctr" defTabSz="1025429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>
                  <a:lumMod val="65000"/>
                </a:srgbClr>
              </a:buClr>
              <a:buSzPct val="80000"/>
              <a:buFontTx/>
              <a:buNone/>
              <a:tabLst>
                <a:tab pos="2646902" algn="l"/>
                <a:tab pos="5552875" algn="l"/>
              </a:tabLst>
              <a:defRPr/>
            </a:pPr>
            <a:r>
              <a:rPr kumimoji="1" lang="ko-KR" altLang="en-US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동일 시스템으로</a:t>
            </a:r>
            <a:endParaRPr kumimoji="1" lang="en-US" altLang="ko-KR" sz="600" b="0" i="0" u="none" strike="noStrike" kern="0" cap="none" spc="-100" normalizeH="0" baseline="0" noProof="0" dirty="0">
              <a:ln>
                <a:solidFill>
                  <a:srgbClr val="156082">
                    <a:alpha val="0"/>
                  </a:srgbClr>
                </a:solidFill>
              </a:ln>
              <a:solidFill>
                <a:srgbClr val="FFFFFF"/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-82722" algn="ctr" defTabSz="1025429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>
                  <a:lumMod val="65000"/>
                </a:srgbClr>
              </a:buClr>
              <a:buSzPct val="80000"/>
              <a:buFontTx/>
              <a:buNone/>
              <a:tabLst>
                <a:tab pos="2646902" algn="l"/>
                <a:tab pos="5552875" algn="l"/>
              </a:tabLst>
              <a:defRPr/>
            </a:pPr>
            <a:r>
              <a:rPr kumimoji="1" lang="ko-KR" altLang="en-US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내부 </a:t>
            </a:r>
            <a:r>
              <a:rPr kumimoji="1" lang="ko-KR" altLang="en-US" sz="600" b="0" i="0" u="none" strike="noStrike" kern="0" cap="none" spc="-100" normalizeH="0" baseline="0" noProof="0" dirty="0" err="1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호전환</a:t>
            </a:r>
            <a:endParaRPr kumimoji="1" lang="en-US" altLang="ko-KR" sz="600" b="0" i="0" u="none" strike="noStrike" kern="0" cap="none" spc="-100" normalizeH="0" baseline="0" noProof="0" dirty="0">
              <a:ln>
                <a:solidFill>
                  <a:srgbClr val="156082">
                    <a:alpha val="0"/>
                  </a:srgbClr>
                </a:solidFill>
              </a:ln>
              <a:solidFill>
                <a:srgbClr val="FFFFFF"/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-82722" algn="ctr" defTabSz="1025429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>
                  <a:lumMod val="65000"/>
                </a:srgbClr>
              </a:buClr>
              <a:buSzPct val="80000"/>
              <a:buFontTx/>
              <a:buNone/>
              <a:tabLst>
                <a:tab pos="2646902" algn="l"/>
                <a:tab pos="5552875" algn="l"/>
              </a:tabLst>
              <a:defRPr/>
            </a:pPr>
            <a:r>
              <a:rPr kumimoji="1" lang="en-US" altLang="ko-KR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(CTI</a:t>
            </a:r>
            <a:r>
              <a:rPr kumimoji="1" lang="ko-KR" altLang="en-US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에 의한 데이터 전달</a:t>
            </a:r>
            <a:r>
              <a:rPr kumimoji="1" lang="en-US" altLang="ko-KR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)</a:t>
            </a:r>
          </a:p>
        </p:txBody>
      </p:sp>
      <p:sp>
        <p:nvSpPr>
          <p:cNvPr id="6" name="AutoShape 35">
            <a:extLst>
              <a:ext uri="{FF2B5EF4-FFF2-40B4-BE49-F238E27FC236}">
                <a16:creationId xmlns:a16="http://schemas.microsoft.com/office/drawing/2014/main" id="{34A2F83A-9E8A-A42C-91DE-BD2DA800B4E1}"/>
              </a:ext>
            </a:extLst>
          </p:cNvPr>
          <p:cNvSpPr>
            <a:spLocks noChangeArrowheads="1"/>
          </p:cNvSpPr>
          <p:nvPr/>
        </p:nvSpPr>
        <p:spPr bwMode="gray">
          <a:xfrm>
            <a:off x="6630891" y="1100236"/>
            <a:ext cx="525922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행안부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</a:p>
        </p:txBody>
      </p:sp>
      <p:sp>
        <p:nvSpPr>
          <p:cNvPr id="9" name="AutoShape 35">
            <a:extLst>
              <a:ext uri="{FF2B5EF4-FFF2-40B4-BE49-F238E27FC236}">
                <a16:creationId xmlns:a16="http://schemas.microsoft.com/office/drawing/2014/main" id="{3E976FBF-8CBD-D58F-2793-F48B573336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30056" y="1100236"/>
            <a:ext cx="525922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C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그룹 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다보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GW</a:t>
            </a:r>
          </a:p>
        </p:txBody>
      </p:sp>
      <p:sp>
        <p:nvSpPr>
          <p:cNvPr id="10" name="AutoShape 35">
            <a:extLst>
              <a:ext uri="{FF2B5EF4-FFF2-40B4-BE49-F238E27FC236}">
                <a16:creationId xmlns:a16="http://schemas.microsoft.com/office/drawing/2014/main" id="{334CAAAC-8CF5-942B-2396-04AE53A1517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28066" y="1100236"/>
            <a:ext cx="529581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복지부</a:t>
            </a:r>
            <a:endParaRPr kumimoji="0" lang="en-US" altLang="ko-KR" sz="900" b="1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PBX</a:t>
            </a:r>
          </a:p>
        </p:txBody>
      </p:sp>
      <p:sp>
        <p:nvSpPr>
          <p:cNvPr id="15" name="AutoShape 35">
            <a:extLst>
              <a:ext uri="{FF2B5EF4-FFF2-40B4-BE49-F238E27FC236}">
                <a16:creationId xmlns:a16="http://schemas.microsoft.com/office/drawing/2014/main" id="{46BE77AF-2455-8884-5F67-1B71A89128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25241" y="1100236"/>
            <a:ext cx="529581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법무부</a:t>
            </a:r>
            <a:endParaRPr kumimoji="0" lang="en-US" altLang="ko-KR" sz="900" b="1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PBX</a:t>
            </a:r>
          </a:p>
        </p:txBody>
      </p:sp>
      <p:cxnSp>
        <p:nvCxnSpPr>
          <p:cNvPr id="16" name="직선 연결선 32">
            <a:extLst>
              <a:ext uri="{FF2B5EF4-FFF2-40B4-BE49-F238E27FC236}">
                <a16:creationId xmlns:a16="http://schemas.microsoft.com/office/drawing/2014/main" id="{CD7286B7-CA8C-E213-4B81-95910942C270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43915" y="733487"/>
            <a:ext cx="3298614" cy="1190444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9" name="직선 연결선 137">
            <a:extLst>
              <a:ext uri="{FF2B5EF4-FFF2-40B4-BE49-F238E27FC236}">
                <a16:creationId xmlns:a16="http://schemas.microsoft.com/office/drawing/2014/main" id="{C9F1A821-E8ED-C26D-0DA7-EC2360DF2598}"/>
              </a:ext>
            </a:extLst>
          </p:cNvPr>
          <p:cNvCxnSpPr>
            <a:cxnSpLocks/>
            <a:stCxn id="15" idx="2"/>
            <a:endCxn id="28" idx="0"/>
          </p:cNvCxnSpPr>
          <p:nvPr/>
        </p:nvCxnSpPr>
        <p:spPr bwMode="auto">
          <a:xfrm>
            <a:off x="5690032" y="1474643"/>
            <a:ext cx="810311" cy="41392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1" name="직선 연결선 137">
            <a:extLst>
              <a:ext uri="{FF2B5EF4-FFF2-40B4-BE49-F238E27FC236}">
                <a16:creationId xmlns:a16="http://schemas.microsoft.com/office/drawing/2014/main" id="{583A6CB6-27FE-2572-F4F8-51D5ABB86148}"/>
              </a:ext>
            </a:extLst>
          </p:cNvPr>
          <p:cNvCxnSpPr>
            <a:cxnSpLocks/>
            <a:stCxn id="10" idx="2"/>
            <a:endCxn id="28" idx="0"/>
          </p:cNvCxnSpPr>
          <p:nvPr/>
        </p:nvCxnSpPr>
        <p:spPr bwMode="auto">
          <a:xfrm>
            <a:off x="6292857" y="1474643"/>
            <a:ext cx="207486" cy="41392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9" name="직선 연결선 137">
            <a:extLst>
              <a:ext uri="{FF2B5EF4-FFF2-40B4-BE49-F238E27FC236}">
                <a16:creationId xmlns:a16="http://schemas.microsoft.com/office/drawing/2014/main" id="{555E2D9B-E1BB-7D27-80B3-24546587F292}"/>
              </a:ext>
            </a:extLst>
          </p:cNvPr>
          <p:cNvCxnSpPr>
            <a:cxnSpLocks/>
            <a:stCxn id="9" idx="2"/>
            <a:endCxn id="28" idx="0"/>
          </p:cNvCxnSpPr>
          <p:nvPr/>
        </p:nvCxnSpPr>
        <p:spPr bwMode="auto">
          <a:xfrm flipH="1">
            <a:off x="6500343" y="1450975"/>
            <a:ext cx="992674" cy="43759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30" name="직선 연결선 137">
            <a:extLst>
              <a:ext uri="{FF2B5EF4-FFF2-40B4-BE49-F238E27FC236}">
                <a16:creationId xmlns:a16="http://schemas.microsoft.com/office/drawing/2014/main" id="{E85678C1-9608-A853-832B-A6B9F307FBF1}"/>
              </a:ext>
            </a:extLst>
          </p:cNvPr>
          <p:cNvCxnSpPr>
            <a:cxnSpLocks/>
            <a:stCxn id="6" idx="2"/>
            <a:endCxn id="28" idx="0"/>
          </p:cNvCxnSpPr>
          <p:nvPr/>
        </p:nvCxnSpPr>
        <p:spPr bwMode="auto">
          <a:xfrm flipH="1">
            <a:off x="6500343" y="1450975"/>
            <a:ext cx="393509" cy="43759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35" name="직선 연결선 137">
            <a:extLst>
              <a:ext uri="{FF2B5EF4-FFF2-40B4-BE49-F238E27FC236}">
                <a16:creationId xmlns:a16="http://schemas.microsoft.com/office/drawing/2014/main" id="{493ED2A5-D2E6-D0A7-63AB-763257988502}"/>
              </a:ext>
            </a:extLst>
          </p:cNvPr>
          <p:cNvCxnSpPr>
            <a:cxnSpLocks/>
            <a:stCxn id="43" idx="1"/>
            <a:endCxn id="28" idx="6"/>
          </p:cNvCxnSpPr>
          <p:nvPr/>
        </p:nvCxnSpPr>
        <p:spPr bwMode="auto">
          <a:xfrm flipH="1">
            <a:off x="6713368" y="1171560"/>
            <a:ext cx="1676761" cy="930762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54" name="직선 연결선 137">
            <a:extLst>
              <a:ext uri="{FF2B5EF4-FFF2-40B4-BE49-F238E27FC236}">
                <a16:creationId xmlns:a16="http://schemas.microsoft.com/office/drawing/2014/main" id="{C324B6C2-CA61-61E3-7EE5-3594784DD577}"/>
              </a:ext>
            </a:extLst>
          </p:cNvPr>
          <p:cNvCxnSpPr>
            <a:cxnSpLocks/>
            <a:stCxn id="36" idx="1"/>
            <a:endCxn id="28" idx="6"/>
          </p:cNvCxnSpPr>
          <p:nvPr/>
        </p:nvCxnSpPr>
        <p:spPr bwMode="auto">
          <a:xfrm flipH="1">
            <a:off x="6713368" y="1619158"/>
            <a:ext cx="1676761" cy="483164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1D76597B-BCEB-360F-20D6-6366BC9FF2FB}"/>
              </a:ext>
            </a:extLst>
          </p:cNvPr>
          <p:cNvSpPr/>
          <p:nvPr/>
        </p:nvSpPr>
        <p:spPr>
          <a:xfrm>
            <a:off x="8390129" y="551005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6" name="Rectangle 218">
            <a:extLst>
              <a:ext uri="{FF2B5EF4-FFF2-40B4-BE49-F238E27FC236}">
                <a16:creationId xmlns:a16="http://schemas.microsoft.com/office/drawing/2014/main" id="{3039DA11-C341-2591-B163-09481DBF9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3192" y="1860979"/>
            <a:ext cx="929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E1 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내선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7" name="Rectangle 218">
            <a:extLst>
              <a:ext uri="{FF2B5EF4-FFF2-40B4-BE49-F238E27FC236}">
                <a16:creationId xmlns:a16="http://schemas.microsoft.com/office/drawing/2014/main" id="{A8A0DF78-427B-5CCC-1E11-CB8CEB028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473" y="2138253"/>
            <a:ext cx="767812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E1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내선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8" name="Rectangle 218">
            <a:extLst>
              <a:ext uri="{FF2B5EF4-FFF2-40B4-BE49-F238E27FC236}">
                <a16:creationId xmlns:a16="http://schemas.microsoft.com/office/drawing/2014/main" id="{6298BA83-CC65-F4A6-2315-A97B20137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120" y="738267"/>
            <a:ext cx="929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SIP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661D3BA9-7473-B41E-D8D7-38E0B24E1399}"/>
              </a:ext>
            </a:extLst>
          </p:cNvPr>
          <p:cNvSpPr/>
          <p:nvPr/>
        </p:nvSpPr>
        <p:spPr bwMode="auto">
          <a:xfrm>
            <a:off x="6287318" y="1888568"/>
            <a:ext cx="426050" cy="427508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F3F4F20D-084D-229C-9947-FE74FADCD7D5}"/>
              </a:ext>
            </a:extLst>
          </p:cNvPr>
          <p:cNvSpPr/>
          <p:nvPr/>
        </p:nvSpPr>
        <p:spPr bwMode="auto">
          <a:xfrm>
            <a:off x="4678464" y="1079769"/>
            <a:ext cx="426050" cy="427508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</p:txBody>
      </p:sp>
      <p:sp>
        <p:nvSpPr>
          <p:cNvPr id="37" name="Rectangle 218">
            <a:extLst>
              <a:ext uri="{FF2B5EF4-FFF2-40B4-BE49-F238E27FC236}">
                <a16:creationId xmlns:a16="http://schemas.microsoft.com/office/drawing/2014/main" id="{0F83EBEB-0E28-7739-7206-263729D8F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5" y="4691535"/>
            <a:ext cx="1697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내부망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 별도 서버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행공센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활용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)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4" name="Rectangle 218">
            <a:extLst>
              <a:ext uri="{FF2B5EF4-FFF2-40B4-BE49-F238E27FC236}">
                <a16:creationId xmlns:a16="http://schemas.microsoft.com/office/drawing/2014/main" id="{F1A94AC5-609E-E827-E264-8A2C0920A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808" y="5044507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7" name="Rectangle 218">
            <a:extLst>
              <a:ext uri="{FF2B5EF4-FFF2-40B4-BE49-F238E27FC236}">
                <a16:creationId xmlns:a16="http://schemas.microsoft.com/office/drawing/2014/main" id="{D1A9D427-ECCE-0722-C848-AC02E4E62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72" y="5162996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파일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8" name="Rectangle 218">
            <a:extLst>
              <a:ext uri="{FF2B5EF4-FFF2-40B4-BE49-F238E27FC236}">
                <a16:creationId xmlns:a16="http://schemas.microsoft.com/office/drawing/2014/main" id="{C4D29E73-7437-FB4B-6CC6-9F8E14140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020" y="3493679"/>
            <a:ext cx="8730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 Link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5CA5E9F2-D75F-69F9-0E64-F744E76006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AA4085-9316-2833-2C40-242D461E6C17}"/>
              </a:ext>
            </a:extLst>
          </p:cNvPr>
          <p:cNvSpPr txBox="1"/>
          <p:nvPr/>
        </p:nvSpPr>
        <p:spPr>
          <a:xfrm>
            <a:off x="335359" y="467380"/>
            <a:ext cx="300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CDC -&gt; ESB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연동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(To-Be)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4BC5A9-B590-EF63-8FD7-A24C1B5CB0DD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594933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A26CF4CD-FBE2-8AAB-9A57-73DAEDF55C5C}"/>
              </a:ext>
            </a:extLst>
          </p:cNvPr>
          <p:cNvGrpSpPr/>
          <p:nvPr/>
        </p:nvGrpSpPr>
        <p:grpSpPr>
          <a:xfrm>
            <a:off x="192087" y="850298"/>
            <a:ext cx="11807825" cy="5747352"/>
            <a:chOff x="392959" y="1340768"/>
            <a:chExt cx="11391054" cy="4742299"/>
          </a:xfrm>
        </p:grpSpPr>
        <p:sp>
          <p:nvSpPr>
            <p:cNvPr id="8" name="모서리가 둥근 직사각형 51">
              <a:extLst>
                <a:ext uri="{FF2B5EF4-FFF2-40B4-BE49-F238E27FC236}">
                  <a16:creationId xmlns:a16="http://schemas.microsoft.com/office/drawing/2014/main" id="{71BA8FB7-7167-3AA0-D6ED-6502C37ADDB1}"/>
                </a:ext>
              </a:extLst>
            </p:cNvPr>
            <p:cNvSpPr/>
            <p:nvPr/>
          </p:nvSpPr>
          <p:spPr>
            <a:xfrm>
              <a:off x="392959" y="1340768"/>
              <a:ext cx="1828992" cy="4730665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-50" normalizeH="0" baseline="0" noProof="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2" charset="-127"/>
                <a:ea typeface="KoPub돋움체 Bold" pitchFamily="2" charset="-127"/>
                <a:cs typeface="+mn-cs"/>
              </a:endParaRPr>
            </a:p>
          </p:txBody>
        </p:sp>
        <p:sp>
          <p:nvSpPr>
            <p:cNvPr id="256" name="직사각형 255">
              <a:extLst>
                <a:ext uri="{FF2B5EF4-FFF2-40B4-BE49-F238E27FC236}">
                  <a16:creationId xmlns:a16="http://schemas.microsoft.com/office/drawing/2014/main" id="{BDC15727-3F7F-2AE2-9A83-A13806E9036E}"/>
                </a:ext>
              </a:extLst>
            </p:cNvPr>
            <p:cNvSpPr/>
            <p:nvPr/>
          </p:nvSpPr>
          <p:spPr>
            <a:xfrm>
              <a:off x="703549" y="3656301"/>
              <a:ext cx="389533" cy="1087526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1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tIns="72000" rtlCol="0" anchor="t" anchorCtr="0"/>
            <a:lstStyle/>
            <a:p>
              <a:pPr marL="0" marR="0" lvl="0" indent="0" algn="l" defTabSz="922338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85" name="직사각형 684">
              <a:extLst>
                <a:ext uri="{FF2B5EF4-FFF2-40B4-BE49-F238E27FC236}">
                  <a16:creationId xmlns:a16="http://schemas.microsoft.com/office/drawing/2014/main" id="{43CFA9A3-A789-5E54-1652-7CA637FAAB36}"/>
                </a:ext>
              </a:extLst>
            </p:cNvPr>
            <p:cNvSpPr/>
            <p:nvPr/>
          </p:nvSpPr>
          <p:spPr>
            <a:xfrm>
              <a:off x="703549" y="1987889"/>
              <a:ext cx="389533" cy="1087526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1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tIns="72000" rtlCol="0" anchor="t" anchorCtr="0"/>
            <a:lstStyle/>
            <a:p>
              <a:pPr marL="0" marR="0" lvl="0" indent="0" algn="l" defTabSz="922338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161" name="모서리가 둥근 직사각형 51">
              <a:extLst>
                <a:ext uri="{FF2B5EF4-FFF2-40B4-BE49-F238E27FC236}">
                  <a16:creationId xmlns:a16="http://schemas.microsoft.com/office/drawing/2014/main" id="{17385B13-C470-5BC1-6BDC-418E0F0C4325}"/>
                </a:ext>
              </a:extLst>
            </p:cNvPr>
            <p:cNvSpPr/>
            <p:nvPr/>
          </p:nvSpPr>
          <p:spPr>
            <a:xfrm>
              <a:off x="4679456" y="1340768"/>
              <a:ext cx="2331008" cy="1371919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2" charset="-127"/>
                <a:ea typeface="KoPub돋움체 Bold" pitchFamily="2" charset="-127"/>
                <a:cs typeface="+mn-cs"/>
              </a:endParaRPr>
            </a:p>
          </p:txBody>
        </p:sp>
        <p:sp>
          <p:nvSpPr>
            <p:cNvPr id="162" name="직사각형 161">
              <a:extLst>
                <a:ext uri="{FF2B5EF4-FFF2-40B4-BE49-F238E27FC236}">
                  <a16:creationId xmlns:a16="http://schemas.microsoft.com/office/drawing/2014/main" id="{E844B9DE-430D-079C-6A9D-D2D482A8D773}"/>
                </a:ext>
              </a:extLst>
            </p:cNvPr>
            <p:cNvSpPr/>
            <p:nvPr/>
          </p:nvSpPr>
          <p:spPr>
            <a:xfrm>
              <a:off x="4696622" y="1675948"/>
              <a:ext cx="1480984" cy="63946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163" name="모서리가 둥근 직사각형 51">
              <a:extLst>
                <a:ext uri="{FF2B5EF4-FFF2-40B4-BE49-F238E27FC236}">
                  <a16:creationId xmlns:a16="http://schemas.microsoft.com/office/drawing/2014/main" id="{71BC7234-A799-F86C-0F47-1BFDA54D12D4}"/>
                </a:ext>
              </a:extLst>
            </p:cNvPr>
            <p:cNvSpPr/>
            <p:nvPr/>
          </p:nvSpPr>
          <p:spPr>
            <a:xfrm>
              <a:off x="2292143" y="1340769"/>
              <a:ext cx="2331008" cy="1371918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2" charset="-127"/>
                <a:ea typeface="KoPub돋움체 Bold" pitchFamily="2" charset="-127"/>
                <a:cs typeface="+mn-cs"/>
              </a:endParaRPr>
            </a:p>
          </p:txBody>
        </p:sp>
        <p:sp>
          <p:nvSpPr>
            <p:cNvPr id="164" name="모서리가 둥근 직사각형 51">
              <a:extLst>
                <a:ext uri="{FF2B5EF4-FFF2-40B4-BE49-F238E27FC236}">
                  <a16:creationId xmlns:a16="http://schemas.microsoft.com/office/drawing/2014/main" id="{6BF5E60B-8D18-50A5-2A45-6037673EC972}"/>
                </a:ext>
              </a:extLst>
            </p:cNvPr>
            <p:cNvSpPr/>
            <p:nvPr/>
          </p:nvSpPr>
          <p:spPr>
            <a:xfrm>
              <a:off x="2292143" y="2760514"/>
              <a:ext cx="2331008" cy="1371918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264" name="직사각형 263">
              <a:extLst>
                <a:ext uri="{FF2B5EF4-FFF2-40B4-BE49-F238E27FC236}">
                  <a16:creationId xmlns:a16="http://schemas.microsoft.com/office/drawing/2014/main" id="{E63BA111-C96B-0F03-A2BA-BE4105DAC4F3}"/>
                </a:ext>
              </a:extLst>
            </p:cNvPr>
            <p:cNvSpPr/>
            <p:nvPr/>
          </p:nvSpPr>
          <p:spPr>
            <a:xfrm>
              <a:off x="2828111" y="2413314"/>
              <a:ext cx="1534591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SBC </a:t>
              </a: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민간 클라우드 내 이중화</a:t>
              </a:r>
            </a:p>
          </p:txBody>
        </p:sp>
        <p:sp>
          <p:nvSpPr>
            <p:cNvPr id="265" name="모서리가 둥근 직사각형 91">
              <a:extLst>
                <a:ext uri="{FF2B5EF4-FFF2-40B4-BE49-F238E27FC236}">
                  <a16:creationId xmlns:a16="http://schemas.microsoft.com/office/drawing/2014/main" id="{31D22CDF-9919-DA6E-914D-56F205DB4AA0}"/>
                </a:ext>
              </a:extLst>
            </p:cNvPr>
            <p:cNvSpPr/>
            <p:nvPr/>
          </p:nvSpPr>
          <p:spPr>
            <a:xfrm>
              <a:off x="2838832" y="1825778"/>
              <a:ext cx="440456" cy="132044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none" lIns="36000" rIns="36000" rtlCol="0" anchor="ctr"/>
            <a:lstStyle/>
            <a:p>
              <a:pPr marL="0" marR="0" lvl="0" indent="0" algn="ctr" defTabSz="457200" rtl="0" eaLnBrk="1" fontAlgn="base" latinLnBrk="0" hangingPunct="1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50%</a:t>
              </a:r>
            </a:p>
          </p:txBody>
        </p:sp>
        <p:grpSp>
          <p:nvGrpSpPr>
            <p:cNvPr id="267" name="그룹 266">
              <a:extLst>
                <a:ext uri="{FF2B5EF4-FFF2-40B4-BE49-F238E27FC236}">
                  <a16:creationId xmlns:a16="http://schemas.microsoft.com/office/drawing/2014/main" id="{137138BD-EF04-B17E-7B70-63EF9EC42218}"/>
                </a:ext>
              </a:extLst>
            </p:cNvPr>
            <p:cNvGrpSpPr/>
            <p:nvPr/>
          </p:nvGrpSpPr>
          <p:grpSpPr>
            <a:xfrm>
              <a:off x="2892998" y="1792340"/>
              <a:ext cx="397623" cy="419371"/>
              <a:chOff x="878132" y="3004140"/>
              <a:chExt cx="387941" cy="357169"/>
            </a:xfrm>
          </p:grpSpPr>
          <p:cxnSp>
            <p:nvCxnSpPr>
              <p:cNvPr id="268" name="직선 연결선 267">
                <a:extLst>
                  <a:ext uri="{FF2B5EF4-FFF2-40B4-BE49-F238E27FC236}">
                    <a16:creationId xmlns:a16="http://schemas.microsoft.com/office/drawing/2014/main" id="{993AD6C9-2172-6466-1C38-769A81BC8490}"/>
                  </a:ext>
                </a:extLst>
              </p:cNvPr>
              <p:cNvCxnSpPr>
                <a:cxnSpLocks/>
                <a:stCxn id="273" idx="7"/>
                <a:endCxn id="277" idx="1"/>
              </p:cNvCxnSpPr>
              <p:nvPr/>
            </p:nvCxnSpPr>
            <p:spPr>
              <a:xfrm flipV="1">
                <a:off x="884048" y="3004140"/>
                <a:ext cx="382025" cy="211418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69" name="직선 연결선 268">
                <a:extLst>
                  <a:ext uri="{FF2B5EF4-FFF2-40B4-BE49-F238E27FC236}">
                    <a16:creationId xmlns:a16="http://schemas.microsoft.com/office/drawing/2014/main" id="{5A74A8BF-D7B4-2AA2-B30A-5F015542F467}"/>
                  </a:ext>
                </a:extLst>
              </p:cNvPr>
              <p:cNvCxnSpPr>
                <a:cxnSpLocks/>
                <a:stCxn id="273" idx="6"/>
                <a:endCxn id="278" idx="1"/>
              </p:cNvCxnSpPr>
              <p:nvPr/>
            </p:nvCxnSpPr>
            <p:spPr>
              <a:xfrm>
                <a:off x="878132" y="3210140"/>
                <a:ext cx="387940" cy="151169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70" name="직선 연결선 269">
              <a:extLst>
                <a:ext uri="{FF2B5EF4-FFF2-40B4-BE49-F238E27FC236}">
                  <a16:creationId xmlns:a16="http://schemas.microsoft.com/office/drawing/2014/main" id="{09EC392A-7D46-FC80-56CB-DD800677EE86}"/>
                </a:ext>
              </a:extLst>
            </p:cNvPr>
            <p:cNvCxnSpPr>
              <a:cxnSpLocks/>
              <a:stCxn id="277" idx="3"/>
              <a:endCxn id="275" idx="1"/>
            </p:cNvCxnSpPr>
            <p:nvPr/>
          </p:nvCxnSpPr>
          <p:spPr>
            <a:xfrm flipV="1">
              <a:off x="3718747" y="1786914"/>
              <a:ext cx="128203" cy="5425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71" name="직선 연결선 270">
              <a:extLst>
                <a:ext uri="{FF2B5EF4-FFF2-40B4-BE49-F238E27FC236}">
                  <a16:creationId xmlns:a16="http://schemas.microsoft.com/office/drawing/2014/main" id="{EDBE4A60-C307-5724-8206-B9C03913F01B}"/>
                </a:ext>
              </a:extLst>
            </p:cNvPr>
            <p:cNvCxnSpPr>
              <a:cxnSpLocks/>
              <a:stCxn id="278" idx="3"/>
              <a:endCxn id="276" idx="1"/>
            </p:cNvCxnSpPr>
            <p:nvPr/>
          </p:nvCxnSpPr>
          <p:spPr>
            <a:xfrm flipV="1">
              <a:off x="3718746" y="2211324"/>
              <a:ext cx="128204" cy="384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272" name="그룹 271">
              <a:extLst>
                <a:ext uri="{FF2B5EF4-FFF2-40B4-BE49-F238E27FC236}">
                  <a16:creationId xmlns:a16="http://schemas.microsoft.com/office/drawing/2014/main" id="{DC4F79E9-F1BE-4044-ABB1-4303D623E7FA}"/>
                </a:ext>
              </a:extLst>
            </p:cNvPr>
            <p:cNvGrpSpPr/>
            <p:nvPr/>
          </p:nvGrpSpPr>
          <p:grpSpPr>
            <a:xfrm>
              <a:off x="2441791" y="1904747"/>
              <a:ext cx="532213" cy="291720"/>
              <a:chOff x="5466486" y="3856619"/>
              <a:chExt cx="836263" cy="481375"/>
            </a:xfrm>
          </p:grpSpPr>
          <p:sp>
            <p:nvSpPr>
              <p:cNvPr id="273" name="자유형 103">
                <a:extLst>
                  <a:ext uri="{FF2B5EF4-FFF2-40B4-BE49-F238E27FC236}">
                    <a16:creationId xmlns:a16="http://schemas.microsoft.com/office/drawing/2014/main" id="{75DF3F36-AE7B-F676-61FB-8A34A3A73605}"/>
                  </a:ext>
                </a:extLst>
              </p:cNvPr>
              <p:cNvSpPr/>
              <p:nvPr/>
            </p:nvSpPr>
            <p:spPr>
              <a:xfrm>
                <a:off x="5559562" y="3856619"/>
                <a:ext cx="650110" cy="481375"/>
              </a:xfrm>
              <a:custGeom>
                <a:avLst/>
                <a:gdLst>
                  <a:gd name="connsiteX0" fmla="*/ 833285 w 1806270"/>
                  <a:gd name="connsiteY0" fmla="*/ 0 h 1471200"/>
                  <a:gd name="connsiteX1" fmla="*/ 1166203 w 1806270"/>
                  <a:gd name="connsiteY1" fmla="*/ 177011 h 1471200"/>
                  <a:gd name="connsiteX2" fmla="*/ 1186174 w 1806270"/>
                  <a:gd name="connsiteY2" fmla="*/ 213804 h 1471200"/>
                  <a:gd name="connsiteX3" fmla="*/ 1234972 w 1806270"/>
                  <a:gd name="connsiteY3" fmla="*/ 198657 h 1471200"/>
                  <a:gd name="connsiteX4" fmla="*/ 1315885 w 1806270"/>
                  <a:gd name="connsiteY4" fmla="*/ 190500 h 1471200"/>
                  <a:gd name="connsiteX5" fmla="*/ 1717370 w 1806270"/>
                  <a:gd name="connsiteY5" fmla="*/ 591985 h 1471200"/>
                  <a:gd name="connsiteX6" fmla="*/ 1711227 w 1806270"/>
                  <a:gd name="connsiteY6" fmla="*/ 652922 h 1471200"/>
                  <a:gd name="connsiteX7" fmla="*/ 1737703 w 1806270"/>
                  <a:gd name="connsiteY7" fmla="*/ 685011 h 1471200"/>
                  <a:gd name="connsiteX8" fmla="*/ 1806270 w 1806270"/>
                  <a:gd name="connsiteY8" fmla="*/ 909485 h 1471200"/>
                  <a:gd name="connsiteX9" fmla="*/ 1404785 w 1806270"/>
                  <a:gd name="connsiteY9" fmla="*/ 1310970 h 1471200"/>
                  <a:gd name="connsiteX10" fmla="*/ 1323872 w 1806270"/>
                  <a:gd name="connsiteY10" fmla="*/ 1302813 h 1471200"/>
                  <a:gd name="connsiteX11" fmla="*/ 1305205 w 1806270"/>
                  <a:gd name="connsiteY11" fmla="*/ 1297019 h 1471200"/>
                  <a:gd name="connsiteX12" fmla="*/ 1278838 w 1806270"/>
                  <a:gd name="connsiteY12" fmla="*/ 1328977 h 1471200"/>
                  <a:gd name="connsiteX13" fmla="*/ 935480 w 1806270"/>
                  <a:gd name="connsiteY13" fmla="*/ 1471200 h 1471200"/>
                  <a:gd name="connsiteX14" fmla="*/ 608987 w 1806270"/>
                  <a:gd name="connsiteY14" fmla="*/ 1345055 h 1471200"/>
                  <a:gd name="connsiteX15" fmla="*/ 569997 w 1806270"/>
                  <a:gd name="connsiteY15" fmla="*/ 1304159 h 1471200"/>
                  <a:gd name="connsiteX16" fmla="*/ 544684 w 1806270"/>
                  <a:gd name="connsiteY16" fmla="*/ 1317898 h 1471200"/>
                  <a:gd name="connsiteX17" fmla="*/ 449106 w 1806270"/>
                  <a:gd name="connsiteY17" fmla="*/ 1337194 h 1471200"/>
                  <a:gd name="connsiteX18" fmla="*/ 208549 w 1806270"/>
                  <a:gd name="connsiteY18" fmla="*/ 1141134 h 1471200"/>
                  <a:gd name="connsiteX19" fmla="*/ 203567 w 1806270"/>
                  <a:gd name="connsiteY19" fmla="*/ 1091717 h 1471200"/>
                  <a:gd name="connsiteX20" fmla="*/ 177011 w 1806270"/>
                  <a:gd name="connsiteY20" fmla="*/ 1077303 h 1471200"/>
                  <a:gd name="connsiteX21" fmla="*/ 0 w 1806270"/>
                  <a:gd name="connsiteY21" fmla="*/ 744385 h 1471200"/>
                  <a:gd name="connsiteX22" fmla="*/ 401485 w 1806270"/>
                  <a:gd name="connsiteY22" fmla="*/ 342900 h 1471200"/>
                  <a:gd name="connsiteX23" fmla="*/ 437342 w 1806270"/>
                  <a:gd name="connsiteY23" fmla="*/ 346515 h 1471200"/>
                  <a:gd name="connsiteX24" fmla="*/ 439957 w 1806270"/>
                  <a:gd name="connsiteY24" fmla="*/ 320572 h 1471200"/>
                  <a:gd name="connsiteX25" fmla="*/ 833285 w 1806270"/>
                  <a:gd name="connsiteY25" fmla="*/ 0 h 147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06270" h="1471200">
                    <a:moveTo>
                      <a:pt x="833285" y="0"/>
                    </a:moveTo>
                    <a:cubicBezTo>
                      <a:pt x="971869" y="0"/>
                      <a:pt x="1094053" y="70215"/>
                      <a:pt x="1166203" y="177011"/>
                    </a:cubicBezTo>
                    <a:lnTo>
                      <a:pt x="1186174" y="213804"/>
                    </a:lnTo>
                    <a:lnTo>
                      <a:pt x="1234972" y="198657"/>
                    </a:lnTo>
                    <a:cubicBezTo>
                      <a:pt x="1261108" y="193309"/>
                      <a:pt x="1288168" y="190500"/>
                      <a:pt x="1315885" y="190500"/>
                    </a:cubicBezTo>
                    <a:cubicBezTo>
                      <a:pt x="1537619" y="190500"/>
                      <a:pt x="1717370" y="370251"/>
                      <a:pt x="1717370" y="591985"/>
                    </a:cubicBezTo>
                    <a:lnTo>
                      <a:pt x="1711227" y="652922"/>
                    </a:lnTo>
                    <a:lnTo>
                      <a:pt x="1737703" y="685011"/>
                    </a:lnTo>
                    <a:cubicBezTo>
                      <a:pt x="1780993" y="749088"/>
                      <a:pt x="1806270" y="826335"/>
                      <a:pt x="1806270" y="909485"/>
                    </a:cubicBezTo>
                    <a:cubicBezTo>
                      <a:pt x="1806270" y="1131219"/>
                      <a:pt x="1626519" y="1310970"/>
                      <a:pt x="1404785" y="1310970"/>
                    </a:cubicBezTo>
                    <a:cubicBezTo>
                      <a:pt x="1377068" y="1310970"/>
                      <a:pt x="1350008" y="1308162"/>
                      <a:pt x="1323872" y="1302813"/>
                    </a:cubicBezTo>
                    <a:lnTo>
                      <a:pt x="1305205" y="1297019"/>
                    </a:lnTo>
                    <a:lnTo>
                      <a:pt x="1278838" y="1328977"/>
                    </a:lnTo>
                    <a:cubicBezTo>
                      <a:pt x="1190965" y="1416850"/>
                      <a:pt x="1069570" y="1471200"/>
                      <a:pt x="935480" y="1471200"/>
                    </a:cubicBezTo>
                    <a:cubicBezTo>
                      <a:pt x="809772" y="1471200"/>
                      <a:pt x="695220" y="1423431"/>
                      <a:pt x="608987" y="1345055"/>
                    </a:cubicBezTo>
                    <a:lnTo>
                      <a:pt x="569997" y="1304159"/>
                    </a:lnTo>
                    <a:lnTo>
                      <a:pt x="544684" y="1317898"/>
                    </a:lnTo>
                    <a:cubicBezTo>
                      <a:pt x="515307" y="1330323"/>
                      <a:pt x="483009" y="1337194"/>
                      <a:pt x="449106" y="1337194"/>
                    </a:cubicBezTo>
                    <a:cubicBezTo>
                      <a:pt x="330447" y="1337194"/>
                      <a:pt x="231445" y="1253025"/>
                      <a:pt x="208549" y="1141134"/>
                    </a:cubicBezTo>
                    <a:lnTo>
                      <a:pt x="203567" y="1091717"/>
                    </a:lnTo>
                    <a:lnTo>
                      <a:pt x="177011" y="1077303"/>
                    </a:lnTo>
                    <a:cubicBezTo>
                      <a:pt x="70216" y="1005153"/>
                      <a:pt x="0" y="882969"/>
                      <a:pt x="0" y="744385"/>
                    </a:cubicBezTo>
                    <a:cubicBezTo>
                      <a:pt x="0" y="522651"/>
                      <a:pt x="179751" y="342900"/>
                      <a:pt x="401485" y="342900"/>
                    </a:cubicBezTo>
                    <a:lnTo>
                      <a:pt x="437342" y="346515"/>
                    </a:lnTo>
                    <a:lnTo>
                      <a:pt x="439957" y="320572"/>
                    </a:lnTo>
                    <a:cubicBezTo>
                      <a:pt x="477394" y="137622"/>
                      <a:pt x="639268" y="0"/>
                      <a:pt x="833285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38100" dir="2700000" algn="tl" rotWithShape="0">
                  <a:srgbClr val="49ABE7"/>
                </a:outerShdw>
              </a:effectLst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274" name="직사각형 273">
                <a:extLst>
                  <a:ext uri="{FF2B5EF4-FFF2-40B4-BE49-F238E27FC236}">
                    <a16:creationId xmlns:a16="http://schemas.microsoft.com/office/drawing/2014/main" id="{1B4E9607-56D6-7E4D-1C4C-0B28AB8E58FE}"/>
                  </a:ext>
                </a:extLst>
              </p:cNvPr>
              <p:cNvSpPr/>
              <p:nvPr/>
            </p:nvSpPr>
            <p:spPr>
              <a:xfrm>
                <a:off x="5466486" y="3951054"/>
                <a:ext cx="836263" cy="320005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94630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IP</a:t>
                </a:r>
                <a:r>
                  <a:rPr kumimoji="0" lang="ko-KR" altLang="en-US" sz="7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전화망</a:t>
                </a:r>
                <a:endParaRPr kumimoji="0" lang="en-US" altLang="ko-KR" sz="7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275" name="모서리가 둥근 직사각형 127">
              <a:extLst>
                <a:ext uri="{FF2B5EF4-FFF2-40B4-BE49-F238E27FC236}">
                  <a16:creationId xmlns:a16="http://schemas.microsoft.com/office/drawing/2014/main" id="{560CF61E-DEAF-FC83-2947-6422B999134A}"/>
                </a:ext>
              </a:extLst>
            </p:cNvPr>
            <p:cNvSpPr/>
            <p:nvPr/>
          </p:nvSpPr>
          <p:spPr>
            <a:xfrm>
              <a:off x="3846950" y="1720892"/>
              <a:ext cx="668831" cy="1320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276" name="모서리가 둥근 직사각형 128">
              <a:extLst>
                <a:ext uri="{FF2B5EF4-FFF2-40B4-BE49-F238E27FC236}">
                  <a16:creationId xmlns:a16="http://schemas.microsoft.com/office/drawing/2014/main" id="{FB1E7BE7-6BCD-F070-8361-B36B2D79BEF2}"/>
                </a:ext>
              </a:extLst>
            </p:cNvPr>
            <p:cNvSpPr/>
            <p:nvPr/>
          </p:nvSpPr>
          <p:spPr>
            <a:xfrm>
              <a:off x="3846950" y="2145302"/>
              <a:ext cx="668831" cy="13204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sp>
          <p:nvSpPr>
            <p:cNvPr id="277" name="모서리가 둥근 직사각형 1017">
              <a:extLst>
                <a:ext uri="{FF2B5EF4-FFF2-40B4-BE49-F238E27FC236}">
                  <a16:creationId xmlns:a16="http://schemas.microsoft.com/office/drawing/2014/main" id="{8B4CB853-EF42-98D1-1EC4-91EF6694EF95}"/>
                </a:ext>
              </a:extLst>
            </p:cNvPr>
            <p:cNvSpPr/>
            <p:nvPr/>
          </p:nvSpPr>
          <p:spPr>
            <a:xfrm>
              <a:off x="3290621" y="1695568"/>
              <a:ext cx="428127" cy="19354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SBC01</a:t>
              </a:r>
            </a:p>
          </p:txBody>
        </p:sp>
        <p:sp>
          <p:nvSpPr>
            <p:cNvPr id="278" name="모서리가 둥근 직사각형 1017">
              <a:extLst>
                <a:ext uri="{FF2B5EF4-FFF2-40B4-BE49-F238E27FC236}">
                  <a16:creationId xmlns:a16="http://schemas.microsoft.com/office/drawing/2014/main" id="{789CAD82-2D16-C96E-691A-69DF31A6B7EA}"/>
                </a:ext>
              </a:extLst>
            </p:cNvPr>
            <p:cNvSpPr/>
            <p:nvPr/>
          </p:nvSpPr>
          <p:spPr>
            <a:xfrm>
              <a:off x="3290620" y="2114937"/>
              <a:ext cx="428127" cy="19354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SBC02</a:t>
              </a:r>
            </a:p>
          </p:txBody>
        </p:sp>
        <p:sp>
          <p:nvSpPr>
            <p:cNvPr id="279" name="직사각형 278">
              <a:extLst>
                <a:ext uri="{FF2B5EF4-FFF2-40B4-BE49-F238E27FC236}">
                  <a16:creationId xmlns:a16="http://schemas.microsoft.com/office/drawing/2014/main" id="{AD2C2004-DA41-9230-D1CA-446060122419}"/>
                </a:ext>
              </a:extLst>
            </p:cNvPr>
            <p:cNvSpPr/>
            <p:nvPr/>
          </p:nvSpPr>
          <p:spPr>
            <a:xfrm>
              <a:off x="4830417" y="2413314"/>
              <a:ext cx="1962739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 </a:t>
              </a: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장애시 지연시간 없이</a:t>
              </a: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무중단 절체</a:t>
              </a:r>
            </a:p>
          </p:txBody>
        </p:sp>
        <p:grpSp>
          <p:nvGrpSpPr>
            <p:cNvPr id="280" name="그룹 279">
              <a:extLst>
                <a:ext uri="{FF2B5EF4-FFF2-40B4-BE49-F238E27FC236}">
                  <a16:creationId xmlns:a16="http://schemas.microsoft.com/office/drawing/2014/main" id="{F1BDC328-2F0A-793F-DC1B-CA2722FDCFFC}"/>
                </a:ext>
              </a:extLst>
            </p:cNvPr>
            <p:cNvGrpSpPr/>
            <p:nvPr/>
          </p:nvGrpSpPr>
          <p:grpSpPr>
            <a:xfrm>
              <a:off x="4787324" y="1916832"/>
              <a:ext cx="422750" cy="185225"/>
              <a:chOff x="2939258" y="2818294"/>
              <a:chExt cx="453703" cy="189782"/>
            </a:xfrm>
          </p:grpSpPr>
          <p:sp>
            <p:nvSpPr>
              <p:cNvPr id="281" name="모서리가 둥근 직사각형 141">
                <a:extLst>
                  <a:ext uri="{FF2B5EF4-FFF2-40B4-BE49-F238E27FC236}">
                    <a16:creationId xmlns:a16="http://schemas.microsoft.com/office/drawing/2014/main" id="{2EE890AD-47B0-0C31-2F7D-1EC093A36A34}"/>
                  </a:ext>
                </a:extLst>
              </p:cNvPr>
              <p:cNvSpPr/>
              <p:nvPr/>
            </p:nvSpPr>
            <p:spPr>
              <a:xfrm>
                <a:off x="2939258" y="2818294"/>
                <a:ext cx="453703" cy="189782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endParaRPr>
              </a:p>
            </p:txBody>
          </p:sp>
          <p:sp>
            <p:nvSpPr>
              <p:cNvPr id="282" name="모서리가 둥근 직사각형 142">
                <a:extLst>
                  <a:ext uri="{FF2B5EF4-FFF2-40B4-BE49-F238E27FC236}">
                    <a16:creationId xmlns:a16="http://schemas.microsoft.com/office/drawing/2014/main" id="{8E740BC2-7FB2-2B4A-A15F-5FC7BE9DBC38}"/>
                  </a:ext>
                </a:extLst>
              </p:cNvPr>
              <p:cNvSpPr/>
              <p:nvPr/>
            </p:nvSpPr>
            <p:spPr>
              <a:xfrm>
                <a:off x="2951498" y="2871436"/>
                <a:ext cx="423180" cy="104027"/>
              </a:xfrm>
              <a:prstGeom prst="roundRect">
                <a:avLst/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ollehche_v2" pitchFamily="18" charset="-127"/>
                  </a:rPr>
                  <a:t>PBX#1</a:t>
                </a:r>
              </a:p>
            </p:txBody>
          </p:sp>
        </p:grpSp>
        <p:grpSp>
          <p:nvGrpSpPr>
            <p:cNvPr id="283" name="그룹 282">
              <a:extLst>
                <a:ext uri="{FF2B5EF4-FFF2-40B4-BE49-F238E27FC236}">
                  <a16:creationId xmlns:a16="http://schemas.microsoft.com/office/drawing/2014/main" id="{F7EB6155-4350-43E2-469C-0AA6182336FE}"/>
                </a:ext>
              </a:extLst>
            </p:cNvPr>
            <p:cNvGrpSpPr/>
            <p:nvPr/>
          </p:nvGrpSpPr>
          <p:grpSpPr>
            <a:xfrm rot="17097437" flipH="1">
              <a:off x="5229364" y="1877747"/>
              <a:ext cx="341952" cy="216263"/>
              <a:chOff x="3510547" y="3002863"/>
              <a:chExt cx="368237" cy="221760"/>
            </a:xfrm>
          </p:grpSpPr>
          <p:sp>
            <p:nvSpPr>
              <p:cNvPr id="284" name="Freeform 5">
                <a:extLst>
                  <a:ext uri="{FF2B5EF4-FFF2-40B4-BE49-F238E27FC236}">
                    <a16:creationId xmlns:a16="http://schemas.microsoft.com/office/drawing/2014/main" id="{AD493107-52CE-7620-F1B5-36742DA9E627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>
                <a:off x="3510547" y="3017967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285" name="Freeform 5">
                <a:extLst>
                  <a:ext uri="{FF2B5EF4-FFF2-40B4-BE49-F238E27FC236}">
                    <a16:creationId xmlns:a16="http://schemas.microsoft.com/office/drawing/2014/main" id="{2E96439D-DE72-1314-667E-2A78D66E02F4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 flipH="1" flipV="1">
                <a:off x="3634226" y="3002863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grpSp>
          <p:nvGrpSpPr>
            <p:cNvPr id="286" name="그룹 285">
              <a:extLst>
                <a:ext uri="{FF2B5EF4-FFF2-40B4-BE49-F238E27FC236}">
                  <a16:creationId xmlns:a16="http://schemas.microsoft.com/office/drawing/2014/main" id="{DA6E450D-C67D-7060-AFE4-8A5EC696CF58}"/>
                </a:ext>
              </a:extLst>
            </p:cNvPr>
            <p:cNvGrpSpPr/>
            <p:nvPr/>
          </p:nvGrpSpPr>
          <p:grpSpPr>
            <a:xfrm>
              <a:off x="5618558" y="1916832"/>
              <a:ext cx="422751" cy="185225"/>
              <a:chOff x="2939258" y="2818294"/>
              <a:chExt cx="453703" cy="189782"/>
            </a:xfrm>
          </p:grpSpPr>
          <p:sp>
            <p:nvSpPr>
              <p:cNvPr id="287" name="모서리가 둥근 직사각형 141">
                <a:extLst>
                  <a:ext uri="{FF2B5EF4-FFF2-40B4-BE49-F238E27FC236}">
                    <a16:creationId xmlns:a16="http://schemas.microsoft.com/office/drawing/2014/main" id="{2F7A0B41-7107-D23D-DBE1-DAEE793EE1B8}"/>
                  </a:ext>
                </a:extLst>
              </p:cNvPr>
              <p:cNvSpPr/>
              <p:nvPr/>
            </p:nvSpPr>
            <p:spPr>
              <a:xfrm>
                <a:off x="2939258" y="2818294"/>
                <a:ext cx="453703" cy="189782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endParaRPr>
              </a:p>
            </p:txBody>
          </p:sp>
          <p:sp>
            <p:nvSpPr>
              <p:cNvPr id="288" name="모서리가 둥근 직사각형 142">
                <a:extLst>
                  <a:ext uri="{FF2B5EF4-FFF2-40B4-BE49-F238E27FC236}">
                    <a16:creationId xmlns:a16="http://schemas.microsoft.com/office/drawing/2014/main" id="{C1120C8C-221A-41B9-B2D4-70BA842B7FB3}"/>
                  </a:ext>
                </a:extLst>
              </p:cNvPr>
              <p:cNvSpPr/>
              <p:nvPr/>
            </p:nvSpPr>
            <p:spPr>
              <a:xfrm>
                <a:off x="2964104" y="2871436"/>
                <a:ext cx="412457" cy="104027"/>
              </a:xfrm>
              <a:prstGeom prst="roundRect">
                <a:avLst/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ollehche_v2" pitchFamily="18" charset="-127"/>
                  </a:rPr>
                  <a:t>PBX#2</a:t>
                </a:r>
              </a:p>
            </p:txBody>
          </p:sp>
        </p:grpSp>
        <p:grpSp>
          <p:nvGrpSpPr>
            <p:cNvPr id="289" name="그룹 288">
              <a:extLst>
                <a:ext uri="{FF2B5EF4-FFF2-40B4-BE49-F238E27FC236}">
                  <a16:creationId xmlns:a16="http://schemas.microsoft.com/office/drawing/2014/main" id="{4DC13568-B55E-4A02-86EF-16A1B4935F20}"/>
                </a:ext>
              </a:extLst>
            </p:cNvPr>
            <p:cNvGrpSpPr/>
            <p:nvPr/>
          </p:nvGrpSpPr>
          <p:grpSpPr>
            <a:xfrm rot="17097437" flipH="1">
              <a:off x="6115024" y="1895814"/>
              <a:ext cx="341952" cy="216263"/>
              <a:chOff x="3510547" y="3002863"/>
              <a:chExt cx="368237" cy="221760"/>
            </a:xfrm>
          </p:grpSpPr>
          <p:sp>
            <p:nvSpPr>
              <p:cNvPr id="290" name="Freeform 5">
                <a:extLst>
                  <a:ext uri="{FF2B5EF4-FFF2-40B4-BE49-F238E27FC236}">
                    <a16:creationId xmlns:a16="http://schemas.microsoft.com/office/drawing/2014/main" id="{8EB99F32-845D-4326-8F0C-FA6A802504FC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>
                <a:off x="3510547" y="3017967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291" name="Freeform 5">
                <a:extLst>
                  <a:ext uri="{FF2B5EF4-FFF2-40B4-BE49-F238E27FC236}">
                    <a16:creationId xmlns:a16="http://schemas.microsoft.com/office/drawing/2014/main" id="{4B094BC2-BDBE-5322-4EFB-164CCE4BE745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 flipH="1" flipV="1">
                <a:off x="3634226" y="3002863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grpSp>
          <p:nvGrpSpPr>
            <p:cNvPr id="292" name="그룹 291">
              <a:extLst>
                <a:ext uri="{FF2B5EF4-FFF2-40B4-BE49-F238E27FC236}">
                  <a16:creationId xmlns:a16="http://schemas.microsoft.com/office/drawing/2014/main" id="{7E7BA25D-6052-D18A-8C90-C4464FC6A882}"/>
                </a:ext>
              </a:extLst>
            </p:cNvPr>
            <p:cNvGrpSpPr/>
            <p:nvPr/>
          </p:nvGrpSpPr>
          <p:grpSpPr>
            <a:xfrm>
              <a:off x="6430412" y="1916832"/>
              <a:ext cx="422751" cy="185225"/>
              <a:chOff x="2939258" y="2818294"/>
              <a:chExt cx="453703" cy="189782"/>
            </a:xfrm>
          </p:grpSpPr>
          <p:sp>
            <p:nvSpPr>
              <p:cNvPr id="293" name="모서리가 둥근 직사각형 141">
                <a:extLst>
                  <a:ext uri="{FF2B5EF4-FFF2-40B4-BE49-F238E27FC236}">
                    <a16:creationId xmlns:a16="http://schemas.microsoft.com/office/drawing/2014/main" id="{E58B0DC2-1E8E-8F79-427E-15BC03064572}"/>
                  </a:ext>
                </a:extLst>
              </p:cNvPr>
              <p:cNvSpPr/>
              <p:nvPr/>
            </p:nvSpPr>
            <p:spPr>
              <a:xfrm>
                <a:off x="2939258" y="2818294"/>
                <a:ext cx="453703" cy="189782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endParaRPr>
              </a:p>
            </p:txBody>
          </p:sp>
          <p:sp>
            <p:nvSpPr>
              <p:cNvPr id="294" name="모서리가 둥근 직사각형 142">
                <a:extLst>
                  <a:ext uri="{FF2B5EF4-FFF2-40B4-BE49-F238E27FC236}">
                    <a16:creationId xmlns:a16="http://schemas.microsoft.com/office/drawing/2014/main" id="{BD2327DD-F01B-AFDA-621E-888D6D09DFC2}"/>
                  </a:ext>
                </a:extLst>
              </p:cNvPr>
              <p:cNvSpPr/>
              <p:nvPr/>
            </p:nvSpPr>
            <p:spPr>
              <a:xfrm>
                <a:off x="2982852" y="2871436"/>
                <a:ext cx="374961" cy="104027"/>
              </a:xfrm>
              <a:prstGeom prst="roundRect">
                <a:avLst/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ollehche_v2" pitchFamily="18" charset="-127"/>
                  </a:rPr>
                  <a:t>PBX</a:t>
                </a:r>
              </a:p>
            </p:txBody>
          </p:sp>
        </p:grpSp>
        <p:sp>
          <p:nvSpPr>
            <p:cNvPr id="295" name="모서리가 둥근 직사각형 132">
              <a:extLst>
                <a:ext uri="{FF2B5EF4-FFF2-40B4-BE49-F238E27FC236}">
                  <a16:creationId xmlns:a16="http://schemas.microsoft.com/office/drawing/2014/main" id="{1D828951-F889-8871-8728-AB9FA365EB12}"/>
                </a:ext>
              </a:extLst>
            </p:cNvPr>
            <p:cNvSpPr/>
            <p:nvPr/>
          </p:nvSpPr>
          <p:spPr>
            <a:xfrm>
              <a:off x="4807239" y="1733474"/>
              <a:ext cx="364633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296" name="모서리가 둥근 직사각형 132">
              <a:extLst>
                <a:ext uri="{FF2B5EF4-FFF2-40B4-BE49-F238E27FC236}">
                  <a16:creationId xmlns:a16="http://schemas.microsoft.com/office/drawing/2014/main" id="{E0461A8E-1AF1-C37C-B38B-9A7EC73A87CD}"/>
                </a:ext>
              </a:extLst>
            </p:cNvPr>
            <p:cNvSpPr/>
            <p:nvPr/>
          </p:nvSpPr>
          <p:spPr>
            <a:xfrm>
              <a:off x="5624407" y="1724372"/>
              <a:ext cx="422994" cy="13587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sp>
          <p:nvSpPr>
            <p:cNvPr id="297" name="모서리가 둥근 직사각형 132">
              <a:extLst>
                <a:ext uri="{FF2B5EF4-FFF2-40B4-BE49-F238E27FC236}">
                  <a16:creationId xmlns:a16="http://schemas.microsoft.com/office/drawing/2014/main" id="{C7A5A937-0F50-361E-7CC0-BA2C4F0D5376}"/>
                </a:ext>
              </a:extLst>
            </p:cNvPr>
            <p:cNvSpPr/>
            <p:nvPr/>
          </p:nvSpPr>
          <p:spPr>
            <a:xfrm>
              <a:off x="6454598" y="1729510"/>
              <a:ext cx="381629" cy="117644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none" lIns="72000" rIns="720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DR</a:t>
              </a:r>
            </a:p>
          </p:txBody>
        </p:sp>
        <p:sp>
          <p:nvSpPr>
            <p:cNvPr id="317" name="양쪽 모서리가 둥근 사각형 29">
              <a:extLst>
                <a:ext uri="{FF2B5EF4-FFF2-40B4-BE49-F238E27FC236}">
                  <a16:creationId xmlns:a16="http://schemas.microsoft.com/office/drawing/2014/main" id="{20FAF6CD-41AD-191F-50D6-67E5C4C5DD62}"/>
                </a:ext>
              </a:extLst>
            </p:cNvPr>
            <p:cNvSpPr/>
            <p:nvPr/>
          </p:nvSpPr>
          <p:spPr bwMode="auto">
            <a:xfrm flipH="1">
              <a:off x="3098595" y="1371532"/>
              <a:ext cx="768625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SBC</a:t>
              </a:r>
              <a:r>
                <a: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 이중화</a:t>
              </a:r>
            </a:p>
          </p:txBody>
        </p:sp>
        <p:sp>
          <p:nvSpPr>
            <p:cNvPr id="318" name="양쪽 모서리가 둥근 사각형 29">
              <a:extLst>
                <a:ext uri="{FF2B5EF4-FFF2-40B4-BE49-F238E27FC236}">
                  <a16:creationId xmlns:a16="http://schemas.microsoft.com/office/drawing/2014/main" id="{5F883FBF-3ACF-3892-5B7A-1C5AF9E55740}"/>
                </a:ext>
              </a:extLst>
            </p:cNvPr>
            <p:cNvSpPr/>
            <p:nvPr/>
          </p:nvSpPr>
          <p:spPr bwMode="auto">
            <a:xfrm flipH="1">
              <a:off x="5358303" y="1371532"/>
              <a:ext cx="925186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교환기 이중화 </a:t>
              </a:r>
            </a:p>
          </p:txBody>
        </p:sp>
        <p:sp>
          <p:nvSpPr>
            <p:cNvPr id="322" name="직사각형 321">
              <a:extLst>
                <a:ext uri="{FF2B5EF4-FFF2-40B4-BE49-F238E27FC236}">
                  <a16:creationId xmlns:a16="http://schemas.microsoft.com/office/drawing/2014/main" id="{1B533B86-AEB6-9163-E55B-273C4E098A1B}"/>
                </a:ext>
              </a:extLst>
            </p:cNvPr>
            <p:cNvSpPr/>
            <p:nvPr/>
          </p:nvSpPr>
          <p:spPr>
            <a:xfrm>
              <a:off x="2315360" y="3954252"/>
              <a:ext cx="2329254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Active-Active</a:t>
              </a: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이중화 및 장애 대비 블랙박스 구성</a:t>
              </a:r>
            </a:p>
          </p:txBody>
        </p:sp>
        <p:sp>
          <p:nvSpPr>
            <p:cNvPr id="323" name="모서리가 둥근 직사각형 133">
              <a:extLst>
                <a:ext uri="{FF2B5EF4-FFF2-40B4-BE49-F238E27FC236}">
                  <a16:creationId xmlns:a16="http://schemas.microsoft.com/office/drawing/2014/main" id="{92C3F223-2ACE-C74E-08FA-816AB17111A9}"/>
                </a:ext>
              </a:extLst>
            </p:cNvPr>
            <p:cNvSpPr/>
            <p:nvPr/>
          </p:nvSpPr>
          <p:spPr>
            <a:xfrm>
              <a:off x="4008081" y="3173735"/>
              <a:ext cx="603521" cy="164793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none" lIns="72000" rIns="720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블랙박스</a:t>
              </a:r>
              <a:endParaRPr kumimoji="0" lang="en-US" altLang="ko-KR" sz="800" b="0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grpSp>
          <p:nvGrpSpPr>
            <p:cNvPr id="325" name="그룹 324">
              <a:extLst>
                <a:ext uri="{FF2B5EF4-FFF2-40B4-BE49-F238E27FC236}">
                  <a16:creationId xmlns:a16="http://schemas.microsoft.com/office/drawing/2014/main" id="{7628A24D-ACE5-05C6-9F8F-C4B53F3E7C86}"/>
                </a:ext>
              </a:extLst>
            </p:cNvPr>
            <p:cNvGrpSpPr/>
            <p:nvPr/>
          </p:nvGrpSpPr>
          <p:grpSpPr>
            <a:xfrm>
              <a:off x="4099540" y="3336914"/>
              <a:ext cx="422751" cy="185225"/>
              <a:chOff x="2939258" y="2818294"/>
              <a:chExt cx="453703" cy="189782"/>
            </a:xfrm>
          </p:grpSpPr>
          <p:sp>
            <p:nvSpPr>
              <p:cNvPr id="346" name="모서리가 둥근 직사각형 141">
                <a:extLst>
                  <a:ext uri="{FF2B5EF4-FFF2-40B4-BE49-F238E27FC236}">
                    <a16:creationId xmlns:a16="http://schemas.microsoft.com/office/drawing/2014/main" id="{68F5889F-0FF8-093C-3967-AEE2B0747742}"/>
                  </a:ext>
                </a:extLst>
              </p:cNvPr>
              <p:cNvSpPr/>
              <p:nvPr/>
            </p:nvSpPr>
            <p:spPr>
              <a:xfrm>
                <a:off x="2939258" y="2818294"/>
                <a:ext cx="453703" cy="189782"/>
              </a:xfrm>
              <a:prstGeom prst="roundRect">
                <a:avLst>
                  <a:gd name="adj" fmla="val 9669"/>
                </a:avLst>
              </a:prstGeom>
              <a:solidFill>
                <a:schemeClr val="bg1">
                  <a:lumMod val="85000"/>
                </a:schemeClr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347" name="모서리가 둥근 직사각형 142">
                <a:extLst>
                  <a:ext uri="{FF2B5EF4-FFF2-40B4-BE49-F238E27FC236}">
                    <a16:creationId xmlns:a16="http://schemas.microsoft.com/office/drawing/2014/main" id="{138C6A2E-6527-8069-1D0C-A132A4D60075}"/>
                  </a:ext>
                </a:extLst>
              </p:cNvPr>
              <p:cNvSpPr/>
              <p:nvPr/>
            </p:nvSpPr>
            <p:spPr>
              <a:xfrm>
                <a:off x="2976891" y="2871436"/>
                <a:ext cx="374961" cy="104027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녹취</a:t>
                </a:r>
                <a:endParaRPr kumimoji="0" lang="en-US" altLang="ko-KR" sz="8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</p:grpSp>
        <p:grpSp>
          <p:nvGrpSpPr>
            <p:cNvPr id="327" name="그룹 326">
              <a:extLst>
                <a:ext uri="{FF2B5EF4-FFF2-40B4-BE49-F238E27FC236}">
                  <a16:creationId xmlns:a16="http://schemas.microsoft.com/office/drawing/2014/main" id="{23FEA71F-D510-FE25-2809-6E3B195ED420}"/>
                </a:ext>
              </a:extLst>
            </p:cNvPr>
            <p:cNvGrpSpPr/>
            <p:nvPr/>
          </p:nvGrpSpPr>
          <p:grpSpPr>
            <a:xfrm>
              <a:off x="3160072" y="3570105"/>
              <a:ext cx="378940" cy="256196"/>
              <a:chOff x="363741" y="2777228"/>
              <a:chExt cx="654971" cy="562688"/>
            </a:xfrm>
          </p:grpSpPr>
          <p:grpSp>
            <p:nvGrpSpPr>
              <p:cNvPr id="333" name="그룹 332">
                <a:extLst>
                  <a:ext uri="{FF2B5EF4-FFF2-40B4-BE49-F238E27FC236}">
                    <a16:creationId xmlns:a16="http://schemas.microsoft.com/office/drawing/2014/main" id="{74E1B0C7-C315-2FD3-9239-AEA79C92A38C}"/>
                  </a:ext>
                </a:extLst>
              </p:cNvPr>
              <p:cNvGrpSpPr/>
              <p:nvPr/>
            </p:nvGrpSpPr>
            <p:grpSpPr>
              <a:xfrm>
                <a:off x="363741" y="2777228"/>
                <a:ext cx="654971" cy="530919"/>
                <a:chOff x="5184096" y="4763169"/>
                <a:chExt cx="842399" cy="751133"/>
              </a:xfrm>
            </p:grpSpPr>
            <p:grpSp>
              <p:nvGrpSpPr>
                <p:cNvPr id="336" name="그룹 335">
                  <a:extLst>
                    <a:ext uri="{FF2B5EF4-FFF2-40B4-BE49-F238E27FC236}">
                      <a16:creationId xmlns:a16="http://schemas.microsoft.com/office/drawing/2014/main" id="{1B62A9C6-1071-8C38-AEE8-37816FA96223}"/>
                    </a:ext>
                  </a:extLst>
                </p:cNvPr>
                <p:cNvGrpSpPr/>
                <p:nvPr/>
              </p:nvGrpSpPr>
              <p:grpSpPr>
                <a:xfrm>
                  <a:off x="5184096" y="4763169"/>
                  <a:ext cx="842399" cy="751133"/>
                  <a:chOff x="3884289" y="4292593"/>
                  <a:chExt cx="1356692" cy="1209709"/>
                </a:xfrm>
              </p:grpSpPr>
              <p:sp>
                <p:nvSpPr>
                  <p:cNvPr id="340" name="타원 339">
                    <a:extLst>
                      <a:ext uri="{FF2B5EF4-FFF2-40B4-BE49-F238E27FC236}">
                        <a16:creationId xmlns:a16="http://schemas.microsoft.com/office/drawing/2014/main" id="{09BCBEE4-4C60-85BA-4A67-A935D01D6E32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341" name="타원 340">
                    <a:extLst>
                      <a:ext uri="{FF2B5EF4-FFF2-40B4-BE49-F238E27FC236}">
                        <a16:creationId xmlns:a16="http://schemas.microsoft.com/office/drawing/2014/main" id="{96759D5D-B6BB-7A58-CE90-8246F6E51965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342" name="직사각형 341">
                    <a:extLst>
                      <a:ext uri="{FF2B5EF4-FFF2-40B4-BE49-F238E27FC236}">
                        <a16:creationId xmlns:a16="http://schemas.microsoft.com/office/drawing/2014/main" id="{F5526D43-70C3-9E60-25C6-476C57FF8F7B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343" name="타원 342">
                    <a:extLst>
                      <a:ext uri="{FF2B5EF4-FFF2-40B4-BE49-F238E27FC236}">
                        <a16:creationId xmlns:a16="http://schemas.microsoft.com/office/drawing/2014/main" id="{87A90153-8327-5AE6-5112-97CA7DE400D8}"/>
                      </a:ext>
                    </a:extLst>
                  </p:cNvPr>
                  <p:cNvSpPr/>
                  <p:nvPr/>
                </p:nvSpPr>
                <p:spPr>
                  <a:xfrm>
                    <a:off x="3884290" y="42925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337" name="그룹 336">
                  <a:extLst>
                    <a:ext uri="{FF2B5EF4-FFF2-40B4-BE49-F238E27FC236}">
                      <a16:creationId xmlns:a16="http://schemas.microsoft.com/office/drawing/2014/main" id="{6DBB4569-0AFC-A06C-D537-2E928E99771C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338" name="타원 337">
                    <a:extLst>
                      <a:ext uri="{FF2B5EF4-FFF2-40B4-BE49-F238E27FC236}">
                        <a16:creationId xmlns:a16="http://schemas.microsoft.com/office/drawing/2014/main" id="{08597D78-A305-85C7-9AD6-59481CD36EA2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339" name="타원 338">
                    <a:extLst>
                      <a:ext uri="{FF2B5EF4-FFF2-40B4-BE49-F238E27FC236}">
                        <a16:creationId xmlns:a16="http://schemas.microsoft.com/office/drawing/2014/main" id="{A39459E0-D022-A447-7E69-BE4316850FDE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334" name="타원 333">
                <a:extLst>
                  <a:ext uri="{FF2B5EF4-FFF2-40B4-BE49-F238E27FC236}">
                    <a16:creationId xmlns:a16="http://schemas.microsoft.com/office/drawing/2014/main" id="{7C11A999-1061-778E-C9BD-A2DA9208BE91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335" name="직사각형 334">
                <a:extLst>
                  <a:ext uri="{FF2B5EF4-FFF2-40B4-BE49-F238E27FC236}">
                    <a16:creationId xmlns:a16="http://schemas.microsoft.com/office/drawing/2014/main" id="{773399ED-371E-3859-92FA-C13F4712B5F0}"/>
                  </a:ext>
                </a:extLst>
              </p:cNvPr>
              <p:cNvSpPr/>
              <p:nvPr/>
            </p:nvSpPr>
            <p:spPr>
              <a:xfrm>
                <a:off x="428226" y="2900953"/>
                <a:ext cx="533906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600" b="0" i="0" u="none" strike="noStrike" kern="0" cap="none" spc="0" normalizeH="0" baseline="0" noProof="0" dirty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329" name="Freeform 5">
              <a:extLst>
                <a:ext uri="{FF2B5EF4-FFF2-40B4-BE49-F238E27FC236}">
                  <a16:creationId xmlns:a16="http://schemas.microsoft.com/office/drawing/2014/main" id="{379FDE86-B02D-7CD9-ED9A-0BEA760EAB3F}"/>
                </a:ext>
              </a:extLst>
            </p:cNvPr>
            <p:cNvSpPr>
              <a:spLocks/>
            </p:cNvSpPr>
            <p:nvPr/>
          </p:nvSpPr>
          <p:spPr bwMode="auto">
            <a:xfrm rot="6513848">
              <a:off x="2530647" y="3528378"/>
              <a:ext cx="227102" cy="201533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cxnSp>
          <p:nvCxnSpPr>
            <p:cNvPr id="330" name="연결선: 구부러짐 281">
              <a:extLst>
                <a:ext uri="{FF2B5EF4-FFF2-40B4-BE49-F238E27FC236}">
                  <a16:creationId xmlns:a16="http://schemas.microsoft.com/office/drawing/2014/main" id="{74B0CD28-B4B9-6FFA-9CE5-FBE8D678309B}"/>
                </a:ext>
              </a:extLst>
            </p:cNvPr>
            <p:cNvCxnSpPr>
              <a:cxnSpLocks/>
              <a:stCxn id="347" idx="2"/>
              <a:endCxn id="340" idx="4"/>
            </p:cNvCxnSpPr>
            <p:nvPr/>
          </p:nvCxnSpPr>
          <p:spPr>
            <a:xfrm rot="5400000">
              <a:off x="3668657" y="3171195"/>
              <a:ext cx="321527" cy="959755"/>
            </a:xfrm>
            <a:prstGeom prst="bentConnector3">
              <a:avLst>
                <a:gd name="adj1" fmla="val 171098"/>
              </a:avLst>
            </a:prstGeom>
            <a:ln>
              <a:solidFill>
                <a:schemeClr val="bg1">
                  <a:lumMod val="50000"/>
                </a:schemeClr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1" name="모서리가 둥근 직사각형 132">
              <a:extLst>
                <a:ext uri="{FF2B5EF4-FFF2-40B4-BE49-F238E27FC236}">
                  <a16:creationId xmlns:a16="http://schemas.microsoft.com/office/drawing/2014/main" id="{212002C0-7E41-991C-B699-FB7766FA739D}"/>
                </a:ext>
              </a:extLst>
            </p:cNvPr>
            <p:cNvSpPr/>
            <p:nvPr/>
          </p:nvSpPr>
          <p:spPr>
            <a:xfrm>
              <a:off x="3577002" y="3714418"/>
              <a:ext cx="619307" cy="135874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none" lIns="72000" rIns="720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수동절체</a:t>
              </a:r>
              <a:endParaRPr kumimoji="0" lang="en-US" altLang="ko-KR" sz="8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32" name="양쪽 모서리가 둥근 사각형 29">
              <a:extLst>
                <a:ext uri="{FF2B5EF4-FFF2-40B4-BE49-F238E27FC236}">
                  <a16:creationId xmlns:a16="http://schemas.microsoft.com/office/drawing/2014/main" id="{301CED6B-2B08-C00E-571B-40CD746C5E73}"/>
                </a:ext>
              </a:extLst>
            </p:cNvPr>
            <p:cNvSpPr/>
            <p:nvPr/>
          </p:nvSpPr>
          <p:spPr bwMode="auto">
            <a:xfrm flipH="1">
              <a:off x="3105083" y="2813045"/>
              <a:ext cx="785672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녹취 이중화 </a:t>
              </a: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D1A1CB49-3E4B-C109-49D9-E68359C23F1F}"/>
                </a:ext>
              </a:extLst>
            </p:cNvPr>
            <p:cNvSpPr txBox="1"/>
            <p:nvPr/>
          </p:nvSpPr>
          <p:spPr>
            <a:xfrm>
              <a:off x="4987031" y="2132856"/>
              <a:ext cx="85164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ko-KR" altLang="en-US" sz="1000" b="0" i="0" u="none" strike="noStrike" kern="1200" cap="none" spc="-1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민간클라우드</a:t>
              </a:r>
              <a:endParaRPr kumimoji="0" lang="en-US" altLang="ko-KR" sz="1000" b="0" i="0" u="none" strike="noStrike" kern="1200" cap="none" spc="-10" normalizeH="0" baseline="0" noProof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AD83DB6D-F825-882A-6B85-78B91611637E}"/>
                </a:ext>
              </a:extLst>
            </p:cNvPr>
            <p:cNvSpPr txBox="1"/>
            <p:nvPr/>
          </p:nvSpPr>
          <p:spPr>
            <a:xfrm>
              <a:off x="6339003" y="2122984"/>
              <a:ext cx="63985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ko-KR" altLang="en-US" sz="1000" b="0" i="0" u="none" strike="noStrike" kern="1200" cap="none" spc="-1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과천 </a:t>
              </a:r>
              <a:r>
                <a:rPr kumimoji="0" lang="en-US" altLang="ko-KR" sz="1000" b="0" i="0" u="none" strike="noStrike" kern="1200" cap="none" spc="-1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IDC</a:t>
              </a:r>
            </a:p>
          </p:txBody>
        </p:sp>
        <p:sp>
          <p:nvSpPr>
            <p:cNvPr id="376" name="모서리가 둥근 직사각형 51">
              <a:extLst>
                <a:ext uri="{FF2B5EF4-FFF2-40B4-BE49-F238E27FC236}">
                  <a16:creationId xmlns:a16="http://schemas.microsoft.com/office/drawing/2014/main" id="{41EAA9A4-E627-F115-20A4-406E5563F3A8}"/>
                </a:ext>
              </a:extLst>
            </p:cNvPr>
            <p:cNvSpPr/>
            <p:nvPr/>
          </p:nvSpPr>
          <p:spPr>
            <a:xfrm>
              <a:off x="2292143" y="4173691"/>
              <a:ext cx="2331008" cy="1909376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77" name="직사각형 376">
              <a:extLst>
                <a:ext uri="{FF2B5EF4-FFF2-40B4-BE49-F238E27FC236}">
                  <a16:creationId xmlns:a16="http://schemas.microsoft.com/office/drawing/2014/main" id="{934F0A22-4158-0065-5EF3-ABA36A54FE34}"/>
                </a:ext>
              </a:extLst>
            </p:cNvPr>
            <p:cNvSpPr/>
            <p:nvPr/>
          </p:nvSpPr>
          <p:spPr>
            <a:xfrm>
              <a:off x="2595804" y="5683918"/>
              <a:ext cx="1833180" cy="3693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상담</a:t>
              </a: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AP/KMS                              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적용 </a:t>
              </a:r>
              <a:endPara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통합</a:t>
              </a: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DB 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실시간동기화</a:t>
              </a:r>
            </a:p>
          </p:txBody>
        </p:sp>
        <p:grpSp>
          <p:nvGrpSpPr>
            <p:cNvPr id="378" name="그룹 377">
              <a:extLst>
                <a:ext uri="{FF2B5EF4-FFF2-40B4-BE49-F238E27FC236}">
                  <a16:creationId xmlns:a16="http://schemas.microsoft.com/office/drawing/2014/main" id="{D78A0922-0C62-8A02-3F9B-A2624692FE70}"/>
                </a:ext>
              </a:extLst>
            </p:cNvPr>
            <p:cNvGrpSpPr/>
            <p:nvPr/>
          </p:nvGrpSpPr>
          <p:grpSpPr>
            <a:xfrm>
              <a:off x="2482340" y="5072308"/>
              <a:ext cx="422752" cy="203748"/>
              <a:chOff x="2939258" y="2818294"/>
              <a:chExt cx="453703" cy="189782"/>
            </a:xfrm>
            <a:solidFill>
              <a:srgbClr val="66B0DD"/>
            </a:solidFill>
          </p:grpSpPr>
          <p:sp>
            <p:nvSpPr>
              <p:cNvPr id="379" name="모서리가 둥근 직사각형 141">
                <a:extLst>
                  <a:ext uri="{FF2B5EF4-FFF2-40B4-BE49-F238E27FC236}">
                    <a16:creationId xmlns:a16="http://schemas.microsoft.com/office/drawing/2014/main" id="{346FE8EF-5AF7-8CEA-D70D-412C1F377E62}"/>
                  </a:ext>
                </a:extLst>
              </p:cNvPr>
              <p:cNvSpPr/>
              <p:nvPr/>
            </p:nvSpPr>
            <p:spPr>
              <a:xfrm>
                <a:off x="2939258" y="2818294"/>
                <a:ext cx="453703" cy="189782"/>
              </a:xfrm>
              <a:prstGeom prst="roundRect">
                <a:avLst>
                  <a:gd name="adj" fmla="val 9669"/>
                </a:avLst>
              </a:prstGeom>
              <a:grpFill/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380" name="모서리가 둥근 직사각형 142">
                <a:extLst>
                  <a:ext uri="{FF2B5EF4-FFF2-40B4-BE49-F238E27FC236}">
                    <a16:creationId xmlns:a16="http://schemas.microsoft.com/office/drawing/2014/main" id="{9D35DBE4-283F-AE31-F84D-0EB08CF81F26}"/>
                  </a:ext>
                </a:extLst>
              </p:cNvPr>
              <p:cNvSpPr/>
              <p:nvPr/>
            </p:nvSpPr>
            <p:spPr>
              <a:xfrm>
                <a:off x="2961921" y="2849176"/>
                <a:ext cx="412459" cy="136640"/>
              </a:xfrm>
              <a:prstGeom prst="roundRect">
                <a:avLst/>
              </a:prstGeom>
              <a:grpFill/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Node1</a:t>
                </a:r>
              </a:p>
            </p:txBody>
          </p:sp>
        </p:grpSp>
        <p:sp>
          <p:nvSpPr>
            <p:cNvPr id="381" name="모서리가 둥근 직사각형 141">
              <a:extLst>
                <a:ext uri="{FF2B5EF4-FFF2-40B4-BE49-F238E27FC236}">
                  <a16:creationId xmlns:a16="http://schemas.microsoft.com/office/drawing/2014/main" id="{23F6E891-3416-159A-3B82-73C67658E14D}"/>
                </a:ext>
              </a:extLst>
            </p:cNvPr>
            <p:cNvSpPr/>
            <p:nvPr/>
          </p:nvSpPr>
          <p:spPr>
            <a:xfrm>
              <a:off x="3969990" y="5061366"/>
              <a:ext cx="422751" cy="203748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Node N</a:t>
              </a:r>
            </a:p>
          </p:txBody>
        </p:sp>
        <p:sp>
          <p:nvSpPr>
            <p:cNvPr id="382" name="모서리가 둥근 직사각형 141">
              <a:extLst>
                <a:ext uri="{FF2B5EF4-FFF2-40B4-BE49-F238E27FC236}">
                  <a16:creationId xmlns:a16="http://schemas.microsoft.com/office/drawing/2014/main" id="{122D5E34-FA96-1C5B-A00D-E02DEE4CF9CB}"/>
                </a:ext>
              </a:extLst>
            </p:cNvPr>
            <p:cNvSpPr/>
            <p:nvPr/>
          </p:nvSpPr>
          <p:spPr>
            <a:xfrm>
              <a:off x="3070707" y="5064873"/>
              <a:ext cx="422752" cy="203748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Node2</a:t>
              </a:r>
            </a:p>
          </p:txBody>
        </p:sp>
        <p:grpSp>
          <p:nvGrpSpPr>
            <p:cNvPr id="383" name="그룹 382">
              <a:extLst>
                <a:ext uri="{FF2B5EF4-FFF2-40B4-BE49-F238E27FC236}">
                  <a16:creationId xmlns:a16="http://schemas.microsoft.com/office/drawing/2014/main" id="{D5496F82-A727-3AA7-EE08-1B153768176A}"/>
                </a:ext>
              </a:extLst>
            </p:cNvPr>
            <p:cNvGrpSpPr/>
            <p:nvPr/>
          </p:nvGrpSpPr>
          <p:grpSpPr>
            <a:xfrm>
              <a:off x="2986364" y="5398887"/>
              <a:ext cx="452092" cy="256195"/>
              <a:chOff x="304475" y="2777230"/>
              <a:chExt cx="781408" cy="562686"/>
            </a:xfrm>
          </p:grpSpPr>
          <p:grpSp>
            <p:nvGrpSpPr>
              <p:cNvPr id="384" name="그룹 383">
                <a:extLst>
                  <a:ext uri="{FF2B5EF4-FFF2-40B4-BE49-F238E27FC236}">
                    <a16:creationId xmlns:a16="http://schemas.microsoft.com/office/drawing/2014/main" id="{7C58D688-54ED-D2D6-DC37-F1126DCA58A8}"/>
                  </a:ext>
                </a:extLst>
              </p:cNvPr>
              <p:cNvGrpSpPr/>
              <p:nvPr/>
            </p:nvGrpSpPr>
            <p:grpSpPr>
              <a:xfrm>
                <a:off x="363738" y="2777230"/>
                <a:ext cx="654972" cy="530914"/>
                <a:chOff x="5184096" y="4763173"/>
                <a:chExt cx="842401" cy="751126"/>
              </a:xfrm>
            </p:grpSpPr>
            <p:grpSp>
              <p:nvGrpSpPr>
                <p:cNvPr id="387" name="그룹 386">
                  <a:extLst>
                    <a:ext uri="{FF2B5EF4-FFF2-40B4-BE49-F238E27FC236}">
                      <a16:creationId xmlns:a16="http://schemas.microsoft.com/office/drawing/2014/main" id="{B526D53E-B23C-7CBF-298D-8FDFD4F18855}"/>
                    </a:ext>
                  </a:extLst>
                </p:cNvPr>
                <p:cNvGrpSpPr/>
                <p:nvPr/>
              </p:nvGrpSpPr>
              <p:grpSpPr>
                <a:xfrm>
                  <a:off x="5184096" y="4763173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391" name="타원 390">
                    <a:extLst>
                      <a:ext uri="{FF2B5EF4-FFF2-40B4-BE49-F238E27FC236}">
                        <a16:creationId xmlns:a16="http://schemas.microsoft.com/office/drawing/2014/main" id="{FB51D05A-B69C-F554-7E8D-A13C8F986CAC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392" name="타원 391">
                    <a:extLst>
                      <a:ext uri="{FF2B5EF4-FFF2-40B4-BE49-F238E27FC236}">
                        <a16:creationId xmlns:a16="http://schemas.microsoft.com/office/drawing/2014/main" id="{F19FEC88-313A-DD5A-503B-CFE290E83830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393" name="직사각형 392">
                    <a:extLst>
                      <a:ext uri="{FF2B5EF4-FFF2-40B4-BE49-F238E27FC236}">
                        <a16:creationId xmlns:a16="http://schemas.microsoft.com/office/drawing/2014/main" id="{DDA65A08-6AD0-9153-D11E-8F412A766D80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394" name="타원 393">
                    <a:extLst>
                      <a:ext uri="{FF2B5EF4-FFF2-40B4-BE49-F238E27FC236}">
                        <a16:creationId xmlns:a16="http://schemas.microsoft.com/office/drawing/2014/main" id="{6F58A333-FD6E-F5D1-6697-CBDCB190808C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388" name="그룹 387">
                  <a:extLst>
                    <a:ext uri="{FF2B5EF4-FFF2-40B4-BE49-F238E27FC236}">
                      <a16:creationId xmlns:a16="http://schemas.microsoft.com/office/drawing/2014/main" id="{26BDFE15-0699-B2D8-3A47-E129458F713B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389" name="타원 388">
                    <a:extLst>
                      <a:ext uri="{FF2B5EF4-FFF2-40B4-BE49-F238E27FC236}">
                        <a16:creationId xmlns:a16="http://schemas.microsoft.com/office/drawing/2014/main" id="{47467D26-F4C1-D8DE-0F7B-A252DBDC0AEE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390" name="타원 389">
                    <a:extLst>
                      <a:ext uri="{FF2B5EF4-FFF2-40B4-BE49-F238E27FC236}">
                        <a16:creationId xmlns:a16="http://schemas.microsoft.com/office/drawing/2014/main" id="{B5F3CAF4-9886-AE5D-0079-89A303CB4387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385" name="타원 384">
                <a:extLst>
                  <a:ext uri="{FF2B5EF4-FFF2-40B4-BE49-F238E27FC236}">
                    <a16:creationId xmlns:a16="http://schemas.microsoft.com/office/drawing/2014/main" id="{FB62AA6B-B100-D5A4-678D-6A716AAD62B5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386" name="직사각형 385">
                <a:extLst>
                  <a:ext uri="{FF2B5EF4-FFF2-40B4-BE49-F238E27FC236}">
                    <a16:creationId xmlns:a16="http://schemas.microsoft.com/office/drawing/2014/main" id="{991E585A-57C6-DC3D-835F-255074CC0BCB}"/>
                  </a:ext>
                </a:extLst>
              </p:cNvPr>
              <p:cNvSpPr/>
              <p:nvPr/>
            </p:nvSpPr>
            <p:spPr>
              <a:xfrm>
                <a:off x="304475" y="2900953"/>
                <a:ext cx="781408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통합</a:t>
                </a:r>
                <a:r>
                  <a:rPr kumimoji="0" lang="en-US" altLang="ko-KR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395" name="Freeform 5">
              <a:extLst>
                <a:ext uri="{FF2B5EF4-FFF2-40B4-BE49-F238E27FC236}">
                  <a16:creationId xmlns:a16="http://schemas.microsoft.com/office/drawing/2014/main" id="{57D1D5A7-17FB-7B5A-3890-E28A0D50C522}"/>
                </a:ext>
              </a:extLst>
            </p:cNvPr>
            <p:cNvSpPr>
              <a:spLocks/>
            </p:cNvSpPr>
            <p:nvPr/>
          </p:nvSpPr>
          <p:spPr bwMode="auto">
            <a:xfrm rot="16803951" flipH="1">
              <a:off x="4113697" y="5321233"/>
              <a:ext cx="227102" cy="201533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96" name="Freeform 5">
              <a:extLst>
                <a:ext uri="{FF2B5EF4-FFF2-40B4-BE49-F238E27FC236}">
                  <a16:creationId xmlns:a16="http://schemas.microsoft.com/office/drawing/2014/main" id="{67867DE9-EA40-B172-A463-54072A4822CF}"/>
                </a:ext>
              </a:extLst>
            </p:cNvPr>
            <p:cNvSpPr>
              <a:spLocks/>
            </p:cNvSpPr>
            <p:nvPr/>
          </p:nvSpPr>
          <p:spPr bwMode="auto">
            <a:xfrm rot="5011655">
              <a:off x="2797006" y="5310394"/>
              <a:ext cx="227102" cy="201533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97" name="양쪽 모서리가 둥근 사각형 29">
              <a:extLst>
                <a:ext uri="{FF2B5EF4-FFF2-40B4-BE49-F238E27FC236}">
                  <a16:creationId xmlns:a16="http://schemas.microsoft.com/office/drawing/2014/main" id="{6E1C5B03-FA3F-5AF7-3C9F-88253AEA5BD9}"/>
                </a:ext>
              </a:extLst>
            </p:cNvPr>
            <p:cNvSpPr/>
            <p:nvPr/>
          </p:nvSpPr>
          <p:spPr bwMode="auto">
            <a:xfrm flipH="1">
              <a:off x="2978671" y="4254512"/>
              <a:ext cx="879159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상담</a:t>
              </a:r>
              <a:r>
                <a:rPr kumimoji="0" lang="en-US" altLang="ko-KR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AP/KMS</a:t>
              </a:r>
              <a:endParaRPr kumimoji="0" lang="ko-KR" altLang="en-US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398" name="모서리가 둥근 직사각형 132">
              <a:extLst>
                <a:ext uri="{FF2B5EF4-FFF2-40B4-BE49-F238E27FC236}">
                  <a16:creationId xmlns:a16="http://schemas.microsoft.com/office/drawing/2014/main" id="{A669A5AA-AF06-D6F1-3ED0-FA08202B1193}"/>
                </a:ext>
              </a:extLst>
            </p:cNvPr>
            <p:cNvSpPr/>
            <p:nvPr/>
          </p:nvSpPr>
          <p:spPr>
            <a:xfrm>
              <a:off x="2352734" y="4495702"/>
              <a:ext cx="645971" cy="311944"/>
            </a:xfrm>
            <a:prstGeom prst="roundRect">
              <a:avLst/>
            </a:prstGeom>
            <a:solidFill>
              <a:srgbClr val="E5F5FF"/>
            </a:solidFill>
            <a:ln w="9525">
              <a:solidFill>
                <a:srgbClr val="B9E4FF"/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8931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50" b="0" i="0" u="none" strike="noStrike" kern="0" cap="none" spc="-30" normalizeH="0" baseline="0" noProof="0">
                  <a:ln>
                    <a:solidFill>
                      <a:srgbClr val="B4CBE2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Control</a:t>
              </a:r>
            </a:p>
            <a:p>
              <a:pPr marL="0" marR="0" lvl="0" indent="0" algn="ctr" defTabSz="8931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50" b="0" i="0" u="none" strike="noStrike" kern="0" cap="none" spc="-30" normalizeH="0" baseline="0" noProof="0">
                  <a:ln>
                    <a:solidFill>
                      <a:srgbClr val="B4CBE2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Planes #1</a:t>
              </a:r>
            </a:p>
          </p:txBody>
        </p:sp>
        <p:grpSp>
          <p:nvGrpSpPr>
            <p:cNvPr id="399" name="그룹 398">
              <a:extLst>
                <a:ext uri="{FF2B5EF4-FFF2-40B4-BE49-F238E27FC236}">
                  <a16:creationId xmlns:a16="http://schemas.microsoft.com/office/drawing/2014/main" id="{1095E31F-0930-51B3-41BE-79D80E69A975}"/>
                </a:ext>
              </a:extLst>
            </p:cNvPr>
            <p:cNvGrpSpPr/>
            <p:nvPr/>
          </p:nvGrpSpPr>
          <p:grpSpPr>
            <a:xfrm>
              <a:off x="3637106" y="5398887"/>
              <a:ext cx="452092" cy="256195"/>
              <a:chOff x="304475" y="2777230"/>
              <a:chExt cx="781408" cy="562686"/>
            </a:xfrm>
          </p:grpSpPr>
          <p:grpSp>
            <p:nvGrpSpPr>
              <p:cNvPr id="400" name="그룹 399">
                <a:extLst>
                  <a:ext uri="{FF2B5EF4-FFF2-40B4-BE49-F238E27FC236}">
                    <a16:creationId xmlns:a16="http://schemas.microsoft.com/office/drawing/2014/main" id="{432863E7-CC4B-EFD8-0E4B-EB2EAB6D079E}"/>
                  </a:ext>
                </a:extLst>
              </p:cNvPr>
              <p:cNvGrpSpPr/>
              <p:nvPr/>
            </p:nvGrpSpPr>
            <p:grpSpPr>
              <a:xfrm>
                <a:off x="363738" y="2777230"/>
                <a:ext cx="654972" cy="530914"/>
                <a:chOff x="5184096" y="4763173"/>
                <a:chExt cx="842401" cy="751126"/>
              </a:xfrm>
            </p:grpSpPr>
            <p:grpSp>
              <p:nvGrpSpPr>
                <p:cNvPr id="403" name="그룹 402">
                  <a:extLst>
                    <a:ext uri="{FF2B5EF4-FFF2-40B4-BE49-F238E27FC236}">
                      <a16:creationId xmlns:a16="http://schemas.microsoft.com/office/drawing/2014/main" id="{0F352424-074C-422D-5A1F-00FC6F2D61B4}"/>
                    </a:ext>
                  </a:extLst>
                </p:cNvPr>
                <p:cNvGrpSpPr/>
                <p:nvPr/>
              </p:nvGrpSpPr>
              <p:grpSpPr>
                <a:xfrm>
                  <a:off x="5184096" y="4763173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407" name="타원 406">
                    <a:extLst>
                      <a:ext uri="{FF2B5EF4-FFF2-40B4-BE49-F238E27FC236}">
                        <a16:creationId xmlns:a16="http://schemas.microsoft.com/office/drawing/2014/main" id="{D16B6F0C-DBE2-470A-00A6-D512275365C9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08" name="타원 407">
                    <a:extLst>
                      <a:ext uri="{FF2B5EF4-FFF2-40B4-BE49-F238E27FC236}">
                        <a16:creationId xmlns:a16="http://schemas.microsoft.com/office/drawing/2014/main" id="{E075DA61-6724-A288-25EC-D7A15314D635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09" name="직사각형 408">
                    <a:extLst>
                      <a:ext uri="{FF2B5EF4-FFF2-40B4-BE49-F238E27FC236}">
                        <a16:creationId xmlns:a16="http://schemas.microsoft.com/office/drawing/2014/main" id="{C6BC201C-0487-15BE-BEDE-E2AED27A35CD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10" name="타원 409">
                    <a:extLst>
                      <a:ext uri="{FF2B5EF4-FFF2-40B4-BE49-F238E27FC236}">
                        <a16:creationId xmlns:a16="http://schemas.microsoft.com/office/drawing/2014/main" id="{626A574C-408D-94E1-7CB8-96717A8890B7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404" name="그룹 403">
                  <a:extLst>
                    <a:ext uri="{FF2B5EF4-FFF2-40B4-BE49-F238E27FC236}">
                      <a16:creationId xmlns:a16="http://schemas.microsoft.com/office/drawing/2014/main" id="{41A49115-6AD5-2305-5238-5939457C9569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405" name="타원 404">
                    <a:extLst>
                      <a:ext uri="{FF2B5EF4-FFF2-40B4-BE49-F238E27FC236}">
                        <a16:creationId xmlns:a16="http://schemas.microsoft.com/office/drawing/2014/main" id="{FC7012B7-56D6-DA0E-0B09-8A4771FE8B62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06" name="타원 405">
                    <a:extLst>
                      <a:ext uri="{FF2B5EF4-FFF2-40B4-BE49-F238E27FC236}">
                        <a16:creationId xmlns:a16="http://schemas.microsoft.com/office/drawing/2014/main" id="{FCC20BBF-5EF8-204D-526E-D3A15DFEA1F4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401" name="타원 400">
                <a:extLst>
                  <a:ext uri="{FF2B5EF4-FFF2-40B4-BE49-F238E27FC236}">
                    <a16:creationId xmlns:a16="http://schemas.microsoft.com/office/drawing/2014/main" id="{160D8CBD-C7F4-473D-F825-BA3B217B405E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402" name="직사각형 401">
                <a:extLst>
                  <a:ext uri="{FF2B5EF4-FFF2-40B4-BE49-F238E27FC236}">
                    <a16:creationId xmlns:a16="http://schemas.microsoft.com/office/drawing/2014/main" id="{680BF8FC-6722-388B-6B83-A3BA3BE69027}"/>
                  </a:ext>
                </a:extLst>
              </p:cNvPr>
              <p:cNvSpPr/>
              <p:nvPr/>
            </p:nvSpPr>
            <p:spPr>
              <a:xfrm>
                <a:off x="304475" y="2900953"/>
                <a:ext cx="781408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통합</a:t>
                </a:r>
                <a:r>
                  <a:rPr kumimoji="0" lang="en-US" altLang="ko-KR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411" name="Update">
              <a:extLst>
                <a:ext uri="{FF2B5EF4-FFF2-40B4-BE49-F238E27FC236}">
                  <a16:creationId xmlns:a16="http://schemas.microsoft.com/office/drawing/2014/main" id="{C64FF6E5-A5A3-C11C-AB77-2DA28F712F7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442549" y="5417218"/>
              <a:ext cx="190457" cy="191193"/>
            </a:xfrm>
            <a:custGeom>
              <a:avLst/>
              <a:gdLst>
                <a:gd name="T0" fmla="*/ 440 w 481"/>
                <a:gd name="T1" fmla="*/ 0 h 512"/>
                <a:gd name="T2" fmla="*/ 427 w 481"/>
                <a:gd name="T3" fmla="*/ 13 h 512"/>
                <a:gd name="T4" fmla="*/ 427 w 481"/>
                <a:gd name="T5" fmla="*/ 103 h 512"/>
                <a:gd name="T6" fmla="*/ 419 w 481"/>
                <a:gd name="T7" fmla="*/ 93 h 512"/>
                <a:gd name="T8" fmla="*/ 419 w 481"/>
                <a:gd name="T9" fmla="*/ 93 h 512"/>
                <a:gd name="T10" fmla="*/ 241 w 481"/>
                <a:gd name="T11" fmla="*/ 13 h 512"/>
                <a:gd name="T12" fmla="*/ 1 w 481"/>
                <a:gd name="T13" fmla="*/ 253 h 512"/>
                <a:gd name="T14" fmla="*/ 27 w 481"/>
                <a:gd name="T15" fmla="*/ 253 h 512"/>
                <a:gd name="T16" fmla="*/ 241 w 481"/>
                <a:gd name="T17" fmla="*/ 40 h 512"/>
                <a:gd name="T18" fmla="*/ 399 w 481"/>
                <a:gd name="T19" fmla="*/ 111 h 512"/>
                <a:gd name="T20" fmla="*/ 407 w 481"/>
                <a:gd name="T21" fmla="*/ 120 h 512"/>
                <a:gd name="T22" fmla="*/ 321 w 481"/>
                <a:gd name="T23" fmla="*/ 120 h 512"/>
                <a:gd name="T24" fmla="*/ 321 w 481"/>
                <a:gd name="T25" fmla="*/ 147 h 512"/>
                <a:gd name="T26" fmla="*/ 454 w 481"/>
                <a:gd name="T27" fmla="*/ 147 h 512"/>
                <a:gd name="T28" fmla="*/ 454 w 481"/>
                <a:gd name="T29" fmla="*/ 13 h 512"/>
                <a:gd name="T30" fmla="*/ 440 w 481"/>
                <a:gd name="T31" fmla="*/ 0 h 512"/>
                <a:gd name="T32" fmla="*/ 467 w 481"/>
                <a:gd name="T33" fmla="*/ 240 h 512"/>
                <a:gd name="T34" fmla="*/ 454 w 481"/>
                <a:gd name="T35" fmla="*/ 253 h 512"/>
                <a:gd name="T36" fmla="*/ 241 w 481"/>
                <a:gd name="T37" fmla="*/ 467 h 512"/>
                <a:gd name="T38" fmla="*/ 82 w 481"/>
                <a:gd name="T39" fmla="*/ 396 h 512"/>
                <a:gd name="T40" fmla="*/ 74 w 481"/>
                <a:gd name="T41" fmla="*/ 387 h 512"/>
                <a:gd name="T42" fmla="*/ 161 w 481"/>
                <a:gd name="T43" fmla="*/ 387 h 512"/>
                <a:gd name="T44" fmla="*/ 161 w 481"/>
                <a:gd name="T45" fmla="*/ 360 h 512"/>
                <a:gd name="T46" fmla="*/ 27 w 481"/>
                <a:gd name="T47" fmla="*/ 360 h 512"/>
                <a:gd name="T48" fmla="*/ 27 w 481"/>
                <a:gd name="T49" fmla="*/ 493 h 512"/>
                <a:gd name="T50" fmla="*/ 54 w 481"/>
                <a:gd name="T51" fmla="*/ 493 h 512"/>
                <a:gd name="T52" fmla="*/ 54 w 481"/>
                <a:gd name="T53" fmla="*/ 404 h 512"/>
                <a:gd name="T54" fmla="*/ 62 w 481"/>
                <a:gd name="T55" fmla="*/ 414 h 512"/>
                <a:gd name="T56" fmla="*/ 62 w 481"/>
                <a:gd name="T57" fmla="*/ 414 h 512"/>
                <a:gd name="T58" fmla="*/ 241 w 481"/>
                <a:gd name="T59" fmla="*/ 493 h 512"/>
                <a:gd name="T60" fmla="*/ 481 w 481"/>
                <a:gd name="T61" fmla="*/ 253 h 512"/>
                <a:gd name="T62" fmla="*/ 467 w 481"/>
                <a:gd name="T63" fmla="*/ 24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1" h="512">
                  <a:moveTo>
                    <a:pt x="440" y="0"/>
                  </a:moveTo>
                  <a:cubicBezTo>
                    <a:pt x="433" y="0"/>
                    <a:pt x="427" y="6"/>
                    <a:pt x="427" y="13"/>
                  </a:cubicBezTo>
                  <a:lnTo>
                    <a:pt x="427" y="103"/>
                  </a:lnTo>
                  <a:cubicBezTo>
                    <a:pt x="424" y="99"/>
                    <a:pt x="422" y="96"/>
                    <a:pt x="419" y="93"/>
                  </a:cubicBezTo>
                  <a:lnTo>
                    <a:pt x="419" y="93"/>
                  </a:lnTo>
                  <a:cubicBezTo>
                    <a:pt x="375" y="44"/>
                    <a:pt x="311" y="13"/>
                    <a:pt x="241" y="13"/>
                  </a:cubicBezTo>
                  <a:cubicBezTo>
                    <a:pt x="108" y="13"/>
                    <a:pt x="1" y="121"/>
                    <a:pt x="1" y="253"/>
                  </a:cubicBezTo>
                  <a:cubicBezTo>
                    <a:pt x="0" y="272"/>
                    <a:pt x="27" y="272"/>
                    <a:pt x="27" y="253"/>
                  </a:cubicBezTo>
                  <a:cubicBezTo>
                    <a:pt x="27" y="136"/>
                    <a:pt x="123" y="40"/>
                    <a:pt x="241" y="40"/>
                  </a:cubicBezTo>
                  <a:cubicBezTo>
                    <a:pt x="304" y="40"/>
                    <a:pt x="360" y="67"/>
                    <a:pt x="399" y="111"/>
                  </a:cubicBezTo>
                  <a:cubicBezTo>
                    <a:pt x="402" y="114"/>
                    <a:pt x="404" y="117"/>
                    <a:pt x="407" y="120"/>
                  </a:cubicBezTo>
                  <a:lnTo>
                    <a:pt x="321" y="120"/>
                  </a:lnTo>
                  <a:cubicBezTo>
                    <a:pt x="303" y="120"/>
                    <a:pt x="303" y="147"/>
                    <a:pt x="321" y="147"/>
                  </a:cubicBezTo>
                  <a:lnTo>
                    <a:pt x="454" y="147"/>
                  </a:lnTo>
                  <a:lnTo>
                    <a:pt x="454" y="13"/>
                  </a:lnTo>
                  <a:cubicBezTo>
                    <a:pt x="454" y="6"/>
                    <a:pt x="448" y="0"/>
                    <a:pt x="440" y="0"/>
                  </a:cubicBezTo>
                  <a:close/>
                  <a:moveTo>
                    <a:pt x="467" y="240"/>
                  </a:moveTo>
                  <a:cubicBezTo>
                    <a:pt x="460" y="240"/>
                    <a:pt x="454" y="246"/>
                    <a:pt x="454" y="253"/>
                  </a:cubicBezTo>
                  <a:cubicBezTo>
                    <a:pt x="454" y="371"/>
                    <a:pt x="359" y="467"/>
                    <a:pt x="241" y="467"/>
                  </a:cubicBezTo>
                  <a:cubicBezTo>
                    <a:pt x="178" y="467"/>
                    <a:pt x="121" y="440"/>
                    <a:pt x="82" y="396"/>
                  </a:cubicBezTo>
                  <a:cubicBezTo>
                    <a:pt x="79" y="393"/>
                    <a:pt x="77" y="390"/>
                    <a:pt x="74" y="387"/>
                  </a:cubicBezTo>
                  <a:lnTo>
                    <a:pt x="161" y="387"/>
                  </a:lnTo>
                  <a:cubicBezTo>
                    <a:pt x="179" y="387"/>
                    <a:pt x="179" y="360"/>
                    <a:pt x="161" y="360"/>
                  </a:cubicBezTo>
                  <a:lnTo>
                    <a:pt x="27" y="360"/>
                  </a:lnTo>
                  <a:lnTo>
                    <a:pt x="27" y="493"/>
                  </a:lnTo>
                  <a:cubicBezTo>
                    <a:pt x="27" y="512"/>
                    <a:pt x="54" y="512"/>
                    <a:pt x="54" y="493"/>
                  </a:cubicBezTo>
                  <a:lnTo>
                    <a:pt x="54" y="404"/>
                  </a:lnTo>
                  <a:cubicBezTo>
                    <a:pt x="57" y="407"/>
                    <a:pt x="59" y="411"/>
                    <a:pt x="62" y="414"/>
                  </a:cubicBezTo>
                  <a:lnTo>
                    <a:pt x="62" y="414"/>
                  </a:lnTo>
                  <a:cubicBezTo>
                    <a:pt x="106" y="463"/>
                    <a:pt x="170" y="493"/>
                    <a:pt x="241" y="493"/>
                  </a:cubicBezTo>
                  <a:cubicBezTo>
                    <a:pt x="373" y="493"/>
                    <a:pt x="481" y="386"/>
                    <a:pt x="481" y="253"/>
                  </a:cubicBezTo>
                  <a:cubicBezTo>
                    <a:pt x="481" y="246"/>
                    <a:pt x="475" y="240"/>
                    <a:pt x="467" y="2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rgbClr val="66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CF715403-B140-2128-661B-60A7883E6AFF}"/>
                </a:ext>
              </a:extLst>
            </p:cNvPr>
            <p:cNvGrpSpPr/>
            <p:nvPr/>
          </p:nvGrpSpPr>
          <p:grpSpPr>
            <a:xfrm>
              <a:off x="7070342" y="2760514"/>
              <a:ext cx="2331008" cy="1371919"/>
              <a:chOff x="5210253" y="3185832"/>
              <a:chExt cx="2331008" cy="1371919"/>
            </a:xfrm>
          </p:grpSpPr>
          <p:sp>
            <p:nvSpPr>
              <p:cNvPr id="413" name="모서리가 둥근 직사각형 51">
                <a:extLst>
                  <a:ext uri="{FF2B5EF4-FFF2-40B4-BE49-F238E27FC236}">
                    <a16:creationId xmlns:a16="http://schemas.microsoft.com/office/drawing/2014/main" id="{4A214C1F-B0A5-01BC-D324-40A05A7E135A}"/>
                  </a:ext>
                </a:extLst>
              </p:cNvPr>
              <p:cNvSpPr/>
              <p:nvPr/>
            </p:nvSpPr>
            <p:spPr>
              <a:xfrm>
                <a:off x="5210253" y="3185832"/>
                <a:ext cx="2331008" cy="1371919"/>
              </a:xfrm>
              <a:prstGeom prst="roundRect">
                <a:avLst>
                  <a:gd name="adj" fmla="val 3852"/>
                </a:avLst>
              </a:prstGeom>
              <a:solidFill>
                <a:schemeClr val="bg1"/>
              </a:solidFill>
              <a:ln w="12700">
                <a:solidFill>
                  <a:srgbClr val="909EAE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00" b="0" i="0" u="none" strike="noStrike" kern="1200" cap="none" spc="-5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414" name="직사각형 413">
                <a:extLst>
                  <a:ext uri="{FF2B5EF4-FFF2-40B4-BE49-F238E27FC236}">
                    <a16:creationId xmlns:a16="http://schemas.microsoft.com/office/drawing/2014/main" id="{BC7DA410-B40B-CE25-75D6-412E2CCD25E2}"/>
                  </a:ext>
                </a:extLst>
              </p:cNvPr>
              <p:cNvSpPr/>
              <p:nvPr/>
            </p:nvSpPr>
            <p:spPr>
              <a:xfrm>
                <a:off x="5816327" y="4298244"/>
                <a:ext cx="1170042" cy="230832"/>
              </a:xfrm>
              <a:prstGeom prst="rect">
                <a:avLst/>
              </a:prstGeom>
            </p:spPr>
            <p:txBody>
              <a:bodyPr wrap="none" lIns="36000" rIns="3600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900" b="0" i="0" u="none" strike="noStrike" kern="0" cap="none" spc="-50" normalizeH="0" baseline="0" noProof="0" dirty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Active-Standby</a:t>
                </a:r>
                <a:r>
                  <a:rPr kumimoji="0" lang="ko-KR" altLang="en-US" sz="900" b="0" i="0" u="none" strike="noStrike" kern="0" cap="none" spc="-50" normalizeH="0" baseline="0" noProof="0" dirty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 이중화</a:t>
                </a:r>
              </a:p>
            </p:txBody>
          </p:sp>
          <p:sp>
            <p:nvSpPr>
              <p:cNvPr id="415" name="양쪽 모서리가 둥근 사각형 29">
                <a:extLst>
                  <a:ext uri="{FF2B5EF4-FFF2-40B4-BE49-F238E27FC236}">
                    <a16:creationId xmlns:a16="http://schemas.microsoft.com/office/drawing/2014/main" id="{784CB1B6-01CD-135B-CE7A-9361D37371CD}"/>
                  </a:ext>
                </a:extLst>
              </p:cNvPr>
              <p:cNvSpPr/>
              <p:nvPr/>
            </p:nvSpPr>
            <p:spPr bwMode="auto">
              <a:xfrm flipH="1">
                <a:off x="5842105" y="3257686"/>
                <a:ext cx="1156407" cy="184666"/>
              </a:xfrm>
              <a:prstGeom prst="round2SameRect">
                <a:avLst>
                  <a:gd name="adj1" fmla="val 0"/>
                  <a:gd name="adj2" fmla="val 0"/>
                </a:avLst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9861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0" i="0" u="none" strike="noStrike" kern="1200" cap="none" spc="-27" normalizeH="0" baseline="0" noProof="0" dirty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통합통계</a:t>
                </a:r>
                <a:r>
                  <a:rPr kumimoji="0" lang="en-US" altLang="ko-KR" sz="1200" b="0" i="0" u="none" strike="noStrike" kern="1200" cap="none" spc="-27" normalizeH="0" baseline="0" noProof="0" dirty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/</a:t>
                </a:r>
                <a:r>
                  <a:rPr kumimoji="0" lang="ko-KR" altLang="en-US" sz="1200" b="0" i="0" u="none" strike="noStrike" kern="1200" cap="none" spc="-27" normalizeH="0" baseline="0" noProof="0" dirty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통합관리</a:t>
                </a:r>
              </a:p>
            </p:txBody>
          </p:sp>
          <p:sp>
            <p:nvSpPr>
              <p:cNvPr id="416" name="모서리가 둥근 직사각형 141">
                <a:extLst>
                  <a:ext uri="{FF2B5EF4-FFF2-40B4-BE49-F238E27FC236}">
                    <a16:creationId xmlns:a16="http://schemas.microsoft.com/office/drawing/2014/main" id="{B4900573-EEC8-8291-CE04-5082223FEF73}"/>
                  </a:ext>
                </a:extLst>
              </p:cNvPr>
              <p:cNvSpPr/>
              <p:nvPr/>
            </p:nvSpPr>
            <p:spPr>
              <a:xfrm>
                <a:off x="5254881" y="3623547"/>
                <a:ext cx="422751" cy="18522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통합통계</a:t>
                </a:r>
                <a:endParaRPr kumimoji="0" lang="en-US" altLang="ko-K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417" name="모서리가 둥근 직사각형 141">
                <a:extLst>
                  <a:ext uri="{FF2B5EF4-FFF2-40B4-BE49-F238E27FC236}">
                    <a16:creationId xmlns:a16="http://schemas.microsoft.com/office/drawing/2014/main" id="{4C6D9846-1A98-41DC-91B5-024D6861B9A8}"/>
                  </a:ext>
                </a:extLst>
              </p:cNvPr>
              <p:cNvSpPr/>
              <p:nvPr/>
            </p:nvSpPr>
            <p:spPr>
              <a:xfrm>
                <a:off x="5751389" y="3623547"/>
                <a:ext cx="422751" cy="18522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통합통계</a:t>
                </a:r>
                <a:endParaRPr kumimoji="0" lang="en-US" altLang="ko-KR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418" name="모서리가 둥근 직사각형 132">
                <a:extLst>
                  <a:ext uri="{FF2B5EF4-FFF2-40B4-BE49-F238E27FC236}">
                    <a16:creationId xmlns:a16="http://schemas.microsoft.com/office/drawing/2014/main" id="{A2921FC5-B49D-CC66-B692-79D6C2C552B9}"/>
                  </a:ext>
                </a:extLst>
              </p:cNvPr>
              <p:cNvSpPr/>
              <p:nvPr/>
            </p:nvSpPr>
            <p:spPr>
              <a:xfrm>
                <a:off x="5272306" y="3482468"/>
                <a:ext cx="364633" cy="117644"/>
              </a:xfrm>
              <a:prstGeom prst="roundRect">
                <a:avLst/>
              </a:prstGeom>
              <a:solidFill>
                <a:srgbClr val="F66400"/>
              </a:solidFill>
              <a:ln w="12700">
                <a:solidFill>
                  <a:srgbClr val="F664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1" i="0" u="none" strike="noStrike" kern="1200" cap="none" spc="0" normalizeH="0" baseline="0" noProof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Active</a:t>
                </a:r>
              </a:p>
            </p:txBody>
          </p:sp>
          <p:sp>
            <p:nvSpPr>
              <p:cNvPr id="419" name="모서리가 둥근 직사각형 132">
                <a:extLst>
                  <a:ext uri="{FF2B5EF4-FFF2-40B4-BE49-F238E27FC236}">
                    <a16:creationId xmlns:a16="http://schemas.microsoft.com/office/drawing/2014/main" id="{2AEC8A0B-98B6-B8E0-67D7-606DC9FE6983}"/>
                  </a:ext>
                </a:extLst>
              </p:cNvPr>
              <p:cNvSpPr/>
              <p:nvPr/>
            </p:nvSpPr>
            <p:spPr>
              <a:xfrm>
                <a:off x="5744180" y="3473207"/>
                <a:ext cx="422994" cy="135874"/>
              </a:xfrm>
              <a:prstGeom prst="roundRect">
                <a:avLst/>
              </a:prstGeom>
              <a:solidFill>
                <a:srgbClr val="DCE1E8"/>
              </a:solidFill>
              <a:ln>
                <a:noFill/>
              </a:ln>
              <a:effectLst/>
            </p:spPr>
            <p:txBody>
              <a:bodyPr wrap="none" lIns="36000" tIns="36000" rIns="36000" bIns="3600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0" i="0" u="none" strike="noStrike" kern="1200" cap="none" spc="0" normalizeH="0" baseline="0" noProof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Standby</a:t>
                </a:r>
              </a:p>
            </p:txBody>
          </p:sp>
          <p:grpSp>
            <p:nvGrpSpPr>
              <p:cNvPr id="420" name="그룹 419">
                <a:extLst>
                  <a:ext uri="{FF2B5EF4-FFF2-40B4-BE49-F238E27FC236}">
                    <a16:creationId xmlns:a16="http://schemas.microsoft.com/office/drawing/2014/main" id="{C3F850F6-C30D-53E5-9565-3302EA4B2495}"/>
                  </a:ext>
                </a:extLst>
              </p:cNvPr>
              <p:cNvGrpSpPr/>
              <p:nvPr/>
            </p:nvGrpSpPr>
            <p:grpSpPr>
              <a:xfrm rot="17097437" flipH="1">
                <a:off x="5596596" y="3532531"/>
                <a:ext cx="221143" cy="139859"/>
                <a:chOff x="3510547" y="3002863"/>
                <a:chExt cx="368237" cy="221760"/>
              </a:xfrm>
            </p:grpSpPr>
            <p:sp>
              <p:nvSpPr>
                <p:cNvPr id="454" name="Freeform 5">
                  <a:extLst>
                    <a:ext uri="{FF2B5EF4-FFF2-40B4-BE49-F238E27FC236}">
                      <a16:creationId xmlns:a16="http://schemas.microsoft.com/office/drawing/2014/main" id="{629C3F80-3C15-3118-77EC-39187ABF7D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8100000">
                  <a:off x="3510547" y="3017967"/>
                  <a:ext cx="244558" cy="206656"/>
                </a:xfrm>
                <a:custGeom>
                  <a:avLst/>
                  <a:gdLst>
                    <a:gd name="T0" fmla="*/ 0 w 182"/>
                    <a:gd name="T1" fmla="*/ 126 h 154"/>
                    <a:gd name="T2" fmla="*/ 31 w 182"/>
                    <a:gd name="T3" fmla="*/ 131 h 154"/>
                    <a:gd name="T4" fmla="*/ 116 w 182"/>
                    <a:gd name="T5" fmla="*/ 54 h 154"/>
                    <a:gd name="T6" fmla="*/ 86 w 182"/>
                    <a:gd name="T7" fmla="*/ 54 h 154"/>
                    <a:gd name="T8" fmla="*/ 135 w 182"/>
                    <a:gd name="T9" fmla="*/ 0 h 154"/>
                    <a:gd name="T10" fmla="*/ 182 w 182"/>
                    <a:gd name="T11" fmla="*/ 54 h 154"/>
                    <a:gd name="T12" fmla="*/ 158 w 182"/>
                    <a:gd name="T13" fmla="*/ 54 h 154"/>
                    <a:gd name="T14" fmla="*/ 65 w 182"/>
                    <a:gd name="T15" fmla="*/ 153 h 154"/>
                    <a:gd name="T16" fmla="*/ 0 w 182"/>
                    <a:gd name="T17" fmla="*/ 126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154">
                      <a:moveTo>
                        <a:pt x="0" y="126"/>
                      </a:moveTo>
                      <a:cubicBezTo>
                        <a:pt x="10" y="129"/>
                        <a:pt x="20" y="131"/>
                        <a:pt x="31" y="131"/>
                      </a:cubicBezTo>
                      <a:cubicBezTo>
                        <a:pt x="75" y="131"/>
                        <a:pt x="112" y="97"/>
                        <a:pt x="116" y="54"/>
                      </a:cubicBezTo>
                      <a:cubicBezTo>
                        <a:pt x="86" y="54"/>
                        <a:pt x="86" y="54"/>
                        <a:pt x="86" y="54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182" y="54"/>
                        <a:pt x="182" y="54"/>
                        <a:pt x="182" y="54"/>
                      </a:cubicBezTo>
                      <a:cubicBezTo>
                        <a:pt x="158" y="54"/>
                        <a:pt x="158" y="54"/>
                        <a:pt x="158" y="54"/>
                      </a:cubicBezTo>
                      <a:cubicBezTo>
                        <a:pt x="158" y="54"/>
                        <a:pt x="152" y="154"/>
                        <a:pt x="65" y="153"/>
                      </a:cubicBezTo>
                      <a:cubicBezTo>
                        <a:pt x="24" y="152"/>
                        <a:pt x="0" y="126"/>
                        <a:pt x="0" y="126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F1E1"/>
                    </a:gs>
                    <a:gs pos="23000">
                      <a:srgbClr val="F66A01"/>
                    </a:gs>
                  </a:gsLst>
                  <a:lin ang="54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9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55" name="Freeform 5">
                  <a:extLst>
                    <a:ext uri="{FF2B5EF4-FFF2-40B4-BE49-F238E27FC236}">
                      <a16:creationId xmlns:a16="http://schemas.microsoft.com/office/drawing/2014/main" id="{6D7E06C1-855D-C8FA-4DB7-9D9C3FDFD7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8100000" flipH="1" flipV="1">
                  <a:off x="3634226" y="3002863"/>
                  <a:ext cx="244558" cy="206656"/>
                </a:xfrm>
                <a:custGeom>
                  <a:avLst/>
                  <a:gdLst>
                    <a:gd name="T0" fmla="*/ 0 w 182"/>
                    <a:gd name="T1" fmla="*/ 126 h 154"/>
                    <a:gd name="T2" fmla="*/ 31 w 182"/>
                    <a:gd name="T3" fmla="*/ 131 h 154"/>
                    <a:gd name="T4" fmla="*/ 116 w 182"/>
                    <a:gd name="T5" fmla="*/ 54 h 154"/>
                    <a:gd name="T6" fmla="*/ 86 w 182"/>
                    <a:gd name="T7" fmla="*/ 54 h 154"/>
                    <a:gd name="T8" fmla="*/ 135 w 182"/>
                    <a:gd name="T9" fmla="*/ 0 h 154"/>
                    <a:gd name="T10" fmla="*/ 182 w 182"/>
                    <a:gd name="T11" fmla="*/ 54 h 154"/>
                    <a:gd name="T12" fmla="*/ 158 w 182"/>
                    <a:gd name="T13" fmla="*/ 54 h 154"/>
                    <a:gd name="T14" fmla="*/ 65 w 182"/>
                    <a:gd name="T15" fmla="*/ 153 h 154"/>
                    <a:gd name="T16" fmla="*/ 0 w 182"/>
                    <a:gd name="T17" fmla="*/ 126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154">
                      <a:moveTo>
                        <a:pt x="0" y="126"/>
                      </a:moveTo>
                      <a:cubicBezTo>
                        <a:pt x="10" y="129"/>
                        <a:pt x="20" y="131"/>
                        <a:pt x="31" y="131"/>
                      </a:cubicBezTo>
                      <a:cubicBezTo>
                        <a:pt x="75" y="131"/>
                        <a:pt x="112" y="97"/>
                        <a:pt x="116" y="54"/>
                      </a:cubicBezTo>
                      <a:cubicBezTo>
                        <a:pt x="86" y="54"/>
                        <a:pt x="86" y="54"/>
                        <a:pt x="86" y="54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182" y="54"/>
                        <a:pt x="182" y="54"/>
                        <a:pt x="182" y="54"/>
                      </a:cubicBezTo>
                      <a:cubicBezTo>
                        <a:pt x="158" y="54"/>
                        <a:pt x="158" y="54"/>
                        <a:pt x="158" y="54"/>
                      </a:cubicBezTo>
                      <a:cubicBezTo>
                        <a:pt x="158" y="54"/>
                        <a:pt x="152" y="154"/>
                        <a:pt x="65" y="153"/>
                      </a:cubicBezTo>
                      <a:cubicBezTo>
                        <a:pt x="24" y="152"/>
                        <a:pt x="0" y="126"/>
                        <a:pt x="0" y="126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F1E1"/>
                    </a:gs>
                    <a:gs pos="23000">
                      <a:srgbClr val="F66A01"/>
                    </a:gs>
                  </a:gsLst>
                  <a:lin ang="54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9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grpSp>
            <p:nvGrpSpPr>
              <p:cNvPr id="421" name="그룹 420">
                <a:extLst>
                  <a:ext uri="{FF2B5EF4-FFF2-40B4-BE49-F238E27FC236}">
                    <a16:creationId xmlns:a16="http://schemas.microsoft.com/office/drawing/2014/main" id="{D9BE5332-1E63-6AC2-CC78-D8AB581CFDE3}"/>
                  </a:ext>
                </a:extLst>
              </p:cNvPr>
              <p:cNvGrpSpPr/>
              <p:nvPr/>
            </p:nvGrpSpPr>
            <p:grpSpPr>
              <a:xfrm>
                <a:off x="5500033" y="3943940"/>
                <a:ext cx="452092" cy="256195"/>
                <a:chOff x="304476" y="2777230"/>
                <a:chExt cx="781409" cy="562686"/>
              </a:xfrm>
            </p:grpSpPr>
            <p:grpSp>
              <p:nvGrpSpPr>
                <p:cNvPr id="443" name="그룹 442">
                  <a:extLst>
                    <a:ext uri="{FF2B5EF4-FFF2-40B4-BE49-F238E27FC236}">
                      <a16:creationId xmlns:a16="http://schemas.microsoft.com/office/drawing/2014/main" id="{0DA1E315-48B7-F24D-0BAD-78DC5DBEA7A7}"/>
                    </a:ext>
                  </a:extLst>
                </p:cNvPr>
                <p:cNvGrpSpPr/>
                <p:nvPr/>
              </p:nvGrpSpPr>
              <p:grpSpPr>
                <a:xfrm>
                  <a:off x="363738" y="2777230"/>
                  <a:ext cx="654972" cy="530914"/>
                  <a:chOff x="5184096" y="4763173"/>
                  <a:chExt cx="842401" cy="751126"/>
                </a:xfrm>
              </p:grpSpPr>
              <p:grpSp>
                <p:nvGrpSpPr>
                  <p:cNvPr id="446" name="그룹 445">
                    <a:extLst>
                      <a:ext uri="{FF2B5EF4-FFF2-40B4-BE49-F238E27FC236}">
                        <a16:creationId xmlns:a16="http://schemas.microsoft.com/office/drawing/2014/main" id="{58734A23-48E3-C516-6279-4002474DD0CB}"/>
                      </a:ext>
                    </a:extLst>
                  </p:cNvPr>
                  <p:cNvGrpSpPr/>
                  <p:nvPr/>
                </p:nvGrpSpPr>
                <p:grpSpPr>
                  <a:xfrm>
                    <a:off x="5184096" y="4763173"/>
                    <a:ext cx="842401" cy="751126"/>
                    <a:chOff x="3884289" y="4292603"/>
                    <a:chExt cx="1356695" cy="1209699"/>
                  </a:xfrm>
                </p:grpSpPr>
                <p:sp>
                  <p:nvSpPr>
                    <p:cNvPr id="450" name="타원 449">
                      <a:extLst>
                        <a:ext uri="{FF2B5EF4-FFF2-40B4-BE49-F238E27FC236}">
                          <a16:creationId xmlns:a16="http://schemas.microsoft.com/office/drawing/2014/main" id="{83B44021-F044-97B0-950C-78277DFA52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89" y="4949680"/>
                      <a:ext cx="1356688" cy="552622"/>
                    </a:xfrm>
                    <a:prstGeom prst="ellipse">
                      <a:avLst/>
                    </a:prstGeom>
                    <a:gradFill>
                      <a:gsLst>
                        <a:gs pos="67000">
                          <a:srgbClr val="6F6F6F"/>
                        </a:gs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51" name="타원 450">
                      <a:extLst>
                        <a:ext uri="{FF2B5EF4-FFF2-40B4-BE49-F238E27FC236}">
                          <a16:creationId xmlns:a16="http://schemas.microsoft.com/office/drawing/2014/main" id="{5853534A-7F47-8275-586E-97EA12183A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0" y="4851393"/>
                      <a:ext cx="1356687" cy="552621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52" name="직사각형 451">
                      <a:extLst>
                        <a:ext uri="{FF2B5EF4-FFF2-40B4-BE49-F238E27FC236}">
                          <a16:creationId xmlns:a16="http://schemas.microsoft.com/office/drawing/2014/main" id="{54026F0A-72E9-88C2-A844-1A9444DEFE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3" y="4579648"/>
                      <a:ext cx="1356688" cy="56248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53" name="타원 452">
                      <a:extLst>
                        <a:ext uri="{FF2B5EF4-FFF2-40B4-BE49-F238E27FC236}">
                          <a16:creationId xmlns:a16="http://schemas.microsoft.com/office/drawing/2014/main" id="{45AECBD4-5653-E076-220C-716E5F8248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6" y="4292603"/>
                      <a:ext cx="1356688" cy="552621"/>
                    </a:xfrm>
                    <a:prstGeom prst="ellipse">
                      <a:avLst/>
                    </a:prstGeom>
                    <a:gradFill>
                      <a:gsLst>
                        <a:gs pos="100000">
                          <a:srgbClr val="CDCDCD"/>
                        </a:gs>
                        <a:gs pos="0">
                          <a:srgbClr val="EAEAEA"/>
                        </a:gs>
                      </a:gsLst>
                      <a:lin ang="13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47" name="그룹 446">
                    <a:extLst>
                      <a:ext uri="{FF2B5EF4-FFF2-40B4-BE49-F238E27FC236}">
                        <a16:creationId xmlns:a16="http://schemas.microsoft.com/office/drawing/2014/main" id="{B84C69D1-752D-BF2C-3B4C-AAD802110063}"/>
                      </a:ext>
                    </a:extLst>
                  </p:cNvPr>
                  <p:cNvGrpSpPr/>
                  <p:nvPr/>
                </p:nvGrpSpPr>
                <p:grpSpPr>
                  <a:xfrm>
                    <a:off x="5264128" y="4781557"/>
                    <a:ext cx="682333" cy="268274"/>
                    <a:chOff x="5257196" y="4688172"/>
                    <a:chExt cx="696195" cy="331207"/>
                  </a:xfrm>
                </p:grpSpPr>
                <p:sp>
                  <p:nvSpPr>
                    <p:cNvPr id="448" name="타원 447">
                      <a:extLst>
                        <a:ext uri="{FF2B5EF4-FFF2-40B4-BE49-F238E27FC236}">
                          <a16:creationId xmlns:a16="http://schemas.microsoft.com/office/drawing/2014/main" id="{73FF50AD-670E-878A-12EB-E196496BE4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735797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49" name="타원 448">
                      <a:extLst>
                        <a:ext uri="{FF2B5EF4-FFF2-40B4-BE49-F238E27FC236}">
                          <a16:creationId xmlns:a16="http://schemas.microsoft.com/office/drawing/2014/main" id="{BE5DA3CE-A7B1-80C6-E5AC-3707F23391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688172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/>
                        </a:gs>
                        <a:gs pos="100000">
                          <a:sysClr val="window" lastClr="FFFFFF">
                            <a:lumMod val="8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444" name="타원 443">
                  <a:extLst>
                    <a:ext uri="{FF2B5EF4-FFF2-40B4-BE49-F238E27FC236}">
                      <a16:creationId xmlns:a16="http://schemas.microsoft.com/office/drawing/2014/main" id="{5C08BD80-A0AC-B75B-E68C-2D921837167C}"/>
                    </a:ext>
                  </a:extLst>
                </p:cNvPr>
                <p:cNvSpPr/>
                <p:nvPr/>
              </p:nvSpPr>
              <p:spPr>
                <a:xfrm>
                  <a:off x="400449" y="3052779"/>
                  <a:ext cx="577915" cy="186956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  <a:alpha val="1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45" name="직사각형 444">
                  <a:extLst>
                    <a:ext uri="{FF2B5EF4-FFF2-40B4-BE49-F238E27FC236}">
                      <a16:creationId xmlns:a16="http://schemas.microsoft.com/office/drawing/2014/main" id="{A6C107A4-C962-392E-3831-BD874AFC468A}"/>
                    </a:ext>
                  </a:extLst>
                </p:cNvPr>
                <p:cNvSpPr/>
                <p:nvPr/>
              </p:nvSpPr>
              <p:spPr>
                <a:xfrm>
                  <a:off x="304476" y="2900953"/>
                  <a:ext cx="781409" cy="438963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457200" rtl="0" eaLnBrk="1" fontAlgn="base" latinLnBrk="0" hangingPunct="1">
                    <a:lnSpc>
                      <a:spcPts val="9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통계</a:t>
                  </a:r>
                  <a:r>
                    <a:rPr kumimoji="0" lang="en-US" altLang="ko-KR" sz="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DB</a:t>
                  </a:r>
                  <a:endPara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cxnSp>
            <p:nvCxnSpPr>
              <p:cNvPr id="422" name="직선 연결선 421">
                <a:extLst>
                  <a:ext uri="{FF2B5EF4-FFF2-40B4-BE49-F238E27FC236}">
                    <a16:creationId xmlns:a16="http://schemas.microsoft.com/office/drawing/2014/main" id="{74F51AAA-7558-95F7-350B-1619E2DDE1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73948" y="3407541"/>
                <a:ext cx="3975" cy="929198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sp>
            <p:nvSpPr>
              <p:cNvPr id="423" name="모서리가 둥근 직사각형 141">
                <a:extLst>
                  <a:ext uri="{FF2B5EF4-FFF2-40B4-BE49-F238E27FC236}">
                    <a16:creationId xmlns:a16="http://schemas.microsoft.com/office/drawing/2014/main" id="{E0C68D7A-8AE3-54A6-9DD4-6CF0ABCC3B9F}"/>
                  </a:ext>
                </a:extLst>
              </p:cNvPr>
              <p:cNvSpPr/>
              <p:nvPr/>
            </p:nvSpPr>
            <p:spPr>
              <a:xfrm>
                <a:off x="6497329" y="3623547"/>
                <a:ext cx="422751" cy="18522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통합관리</a:t>
                </a:r>
                <a:endParaRPr kumimoji="0" lang="en-US" altLang="ko-KR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424" name="모서리가 둥근 직사각형 141">
                <a:extLst>
                  <a:ext uri="{FF2B5EF4-FFF2-40B4-BE49-F238E27FC236}">
                    <a16:creationId xmlns:a16="http://schemas.microsoft.com/office/drawing/2014/main" id="{8E3FDF44-1D50-3F76-C110-BCDBB2EDEC63}"/>
                  </a:ext>
                </a:extLst>
              </p:cNvPr>
              <p:cNvSpPr/>
              <p:nvPr/>
            </p:nvSpPr>
            <p:spPr>
              <a:xfrm>
                <a:off x="6993837" y="3623547"/>
                <a:ext cx="422751" cy="18522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통합관리</a:t>
                </a:r>
                <a:endParaRPr kumimoji="0" lang="en-US" altLang="ko-K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425" name="모서리가 둥근 직사각형 132">
                <a:extLst>
                  <a:ext uri="{FF2B5EF4-FFF2-40B4-BE49-F238E27FC236}">
                    <a16:creationId xmlns:a16="http://schemas.microsoft.com/office/drawing/2014/main" id="{FBAA1353-9564-BF3A-719D-7F72D7445EF8}"/>
                  </a:ext>
                </a:extLst>
              </p:cNvPr>
              <p:cNvSpPr/>
              <p:nvPr/>
            </p:nvSpPr>
            <p:spPr>
              <a:xfrm>
                <a:off x="6514754" y="3482468"/>
                <a:ext cx="364633" cy="117644"/>
              </a:xfrm>
              <a:prstGeom prst="roundRect">
                <a:avLst/>
              </a:prstGeom>
              <a:solidFill>
                <a:srgbClr val="F66400"/>
              </a:solidFill>
              <a:ln w="12700">
                <a:solidFill>
                  <a:srgbClr val="F664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1" i="0" u="none" strike="noStrike" kern="1200" cap="none" spc="0" normalizeH="0" baseline="0" noProof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Active</a:t>
                </a:r>
              </a:p>
            </p:txBody>
          </p:sp>
          <p:sp>
            <p:nvSpPr>
              <p:cNvPr id="426" name="모서리가 둥근 직사각형 132">
                <a:extLst>
                  <a:ext uri="{FF2B5EF4-FFF2-40B4-BE49-F238E27FC236}">
                    <a16:creationId xmlns:a16="http://schemas.microsoft.com/office/drawing/2014/main" id="{7509CFA3-1822-58CD-50A2-B140D1F070AC}"/>
                  </a:ext>
                </a:extLst>
              </p:cNvPr>
              <p:cNvSpPr/>
              <p:nvPr/>
            </p:nvSpPr>
            <p:spPr>
              <a:xfrm>
                <a:off x="6986628" y="3473207"/>
                <a:ext cx="422994" cy="135874"/>
              </a:xfrm>
              <a:prstGeom prst="roundRect">
                <a:avLst/>
              </a:prstGeom>
              <a:solidFill>
                <a:srgbClr val="DCE1E8"/>
              </a:solidFill>
              <a:ln>
                <a:noFill/>
              </a:ln>
              <a:effectLst/>
            </p:spPr>
            <p:txBody>
              <a:bodyPr wrap="none" lIns="36000" tIns="36000" rIns="36000" bIns="3600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0" i="0" u="none" strike="noStrike" kern="1200" cap="none" spc="0" normalizeH="0" baseline="0" noProof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Standby</a:t>
                </a:r>
              </a:p>
            </p:txBody>
          </p:sp>
          <p:grpSp>
            <p:nvGrpSpPr>
              <p:cNvPr id="427" name="그룹 426">
                <a:extLst>
                  <a:ext uri="{FF2B5EF4-FFF2-40B4-BE49-F238E27FC236}">
                    <a16:creationId xmlns:a16="http://schemas.microsoft.com/office/drawing/2014/main" id="{17455850-20C5-3BE4-173E-E3440535C18A}"/>
                  </a:ext>
                </a:extLst>
              </p:cNvPr>
              <p:cNvGrpSpPr/>
              <p:nvPr/>
            </p:nvGrpSpPr>
            <p:grpSpPr>
              <a:xfrm rot="17097437" flipH="1">
                <a:off x="6839044" y="3532531"/>
                <a:ext cx="221143" cy="139859"/>
                <a:chOff x="3510547" y="3002863"/>
                <a:chExt cx="368237" cy="221760"/>
              </a:xfrm>
            </p:grpSpPr>
            <p:sp>
              <p:nvSpPr>
                <p:cNvPr id="441" name="Freeform 5">
                  <a:extLst>
                    <a:ext uri="{FF2B5EF4-FFF2-40B4-BE49-F238E27FC236}">
                      <a16:creationId xmlns:a16="http://schemas.microsoft.com/office/drawing/2014/main" id="{B11D4E71-6083-1B47-4F97-BF7742D54D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8100000">
                  <a:off x="3510547" y="3017967"/>
                  <a:ext cx="244558" cy="206656"/>
                </a:xfrm>
                <a:custGeom>
                  <a:avLst/>
                  <a:gdLst>
                    <a:gd name="T0" fmla="*/ 0 w 182"/>
                    <a:gd name="T1" fmla="*/ 126 h 154"/>
                    <a:gd name="T2" fmla="*/ 31 w 182"/>
                    <a:gd name="T3" fmla="*/ 131 h 154"/>
                    <a:gd name="T4" fmla="*/ 116 w 182"/>
                    <a:gd name="T5" fmla="*/ 54 h 154"/>
                    <a:gd name="T6" fmla="*/ 86 w 182"/>
                    <a:gd name="T7" fmla="*/ 54 h 154"/>
                    <a:gd name="T8" fmla="*/ 135 w 182"/>
                    <a:gd name="T9" fmla="*/ 0 h 154"/>
                    <a:gd name="T10" fmla="*/ 182 w 182"/>
                    <a:gd name="T11" fmla="*/ 54 h 154"/>
                    <a:gd name="T12" fmla="*/ 158 w 182"/>
                    <a:gd name="T13" fmla="*/ 54 h 154"/>
                    <a:gd name="T14" fmla="*/ 65 w 182"/>
                    <a:gd name="T15" fmla="*/ 153 h 154"/>
                    <a:gd name="T16" fmla="*/ 0 w 182"/>
                    <a:gd name="T17" fmla="*/ 126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154">
                      <a:moveTo>
                        <a:pt x="0" y="126"/>
                      </a:moveTo>
                      <a:cubicBezTo>
                        <a:pt x="10" y="129"/>
                        <a:pt x="20" y="131"/>
                        <a:pt x="31" y="131"/>
                      </a:cubicBezTo>
                      <a:cubicBezTo>
                        <a:pt x="75" y="131"/>
                        <a:pt x="112" y="97"/>
                        <a:pt x="116" y="54"/>
                      </a:cubicBezTo>
                      <a:cubicBezTo>
                        <a:pt x="86" y="54"/>
                        <a:pt x="86" y="54"/>
                        <a:pt x="86" y="54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182" y="54"/>
                        <a:pt x="182" y="54"/>
                        <a:pt x="182" y="54"/>
                      </a:cubicBezTo>
                      <a:cubicBezTo>
                        <a:pt x="158" y="54"/>
                        <a:pt x="158" y="54"/>
                        <a:pt x="158" y="54"/>
                      </a:cubicBezTo>
                      <a:cubicBezTo>
                        <a:pt x="158" y="54"/>
                        <a:pt x="152" y="154"/>
                        <a:pt x="65" y="153"/>
                      </a:cubicBezTo>
                      <a:cubicBezTo>
                        <a:pt x="24" y="152"/>
                        <a:pt x="0" y="126"/>
                        <a:pt x="0" y="126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F1E1"/>
                    </a:gs>
                    <a:gs pos="23000">
                      <a:srgbClr val="F66A01"/>
                    </a:gs>
                  </a:gsLst>
                  <a:lin ang="54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9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42" name="Freeform 5">
                  <a:extLst>
                    <a:ext uri="{FF2B5EF4-FFF2-40B4-BE49-F238E27FC236}">
                      <a16:creationId xmlns:a16="http://schemas.microsoft.com/office/drawing/2014/main" id="{FAF2E1F1-BD4E-B118-71F1-D1FC84C775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8100000" flipH="1" flipV="1">
                  <a:off x="3634226" y="3002863"/>
                  <a:ext cx="244558" cy="206656"/>
                </a:xfrm>
                <a:custGeom>
                  <a:avLst/>
                  <a:gdLst>
                    <a:gd name="T0" fmla="*/ 0 w 182"/>
                    <a:gd name="T1" fmla="*/ 126 h 154"/>
                    <a:gd name="T2" fmla="*/ 31 w 182"/>
                    <a:gd name="T3" fmla="*/ 131 h 154"/>
                    <a:gd name="T4" fmla="*/ 116 w 182"/>
                    <a:gd name="T5" fmla="*/ 54 h 154"/>
                    <a:gd name="T6" fmla="*/ 86 w 182"/>
                    <a:gd name="T7" fmla="*/ 54 h 154"/>
                    <a:gd name="T8" fmla="*/ 135 w 182"/>
                    <a:gd name="T9" fmla="*/ 0 h 154"/>
                    <a:gd name="T10" fmla="*/ 182 w 182"/>
                    <a:gd name="T11" fmla="*/ 54 h 154"/>
                    <a:gd name="T12" fmla="*/ 158 w 182"/>
                    <a:gd name="T13" fmla="*/ 54 h 154"/>
                    <a:gd name="T14" fmla="*/ 65 w 182"/>
                    <a:gd name="T15" fmla="*/ 153 h 154"/>
                    <a:gd name="T16" fmla="*/ 0 w 182"/>
                    <a:gd name="T17" fmla="*/ 126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154">
                      <a:moveTo>
                        <a:pt x="0" y="126"/>
                      </a:moveTo>
                      <a:cubicBezTo>
                        <a:pt x="10" y="129"/>
                        <a:pt x="20" y="131"/>
                        <a:pt x="31" y="131"/>
                      </a:cubicBezTo>
                      <a:cubicBezTo>
                        <a:pt x="75" y="131"/>
                        <a:pt x="112" y="97"/>
                        <a:pt x="116" y="54"/>
                      </a:cubicBezTo>
                      <a:cubicBezTo>
                        <a:pt x="86" y="54"/>
                        <a:pt x="86" y="54"/>
                        <a:pt x="86" y="54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182" y="54"/>
                        <a:pt x="182" y="54"/>
                        <a:pt x="182" y="54"/>
                      </a:cubicBezTo>
                      <a:cubicBezTo>
                        <a:pt x="158" y="54"/>
                        <a:pt x="158" y="54"/>
                        <a:pt x="158" y="54"/>
                      </a:cubicBezTo>
                      <a:cubicBezTo>
                        <a:pt x="158" y="54"/>
                        <a:pt x="152" y="154"/>
                        <a:pt x="65" y="153"/>
                      </a:cubicBezTo>
                      <a:cubicBezTo>
                        <a:pt x="24" y="152"/>
                        <a:pt x="0" y="126"/>
                        <a:pt x="0" y="126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F1E1"/>
                    </a:gs>
                    <a:gs pos="23000">
                      <a:srgbClr val="F66A01"/>
                    </a:gs>
                  </a:gsLst>
                  <a:lin ang="54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9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grpSp>
            <p:nvGrpSpPr>
              <p:cNvPr id="428" name="그룹 427">
                <a:extLst>
                  <a:ext uri="{FF2B5EF4-FFF2-40B4-BE49-F238E27FC236}">
                    <a16:creationId xmlns:a16="http://schemas.microsoft.com/office/drawing/2014/main" id="{6693A8A9-B7E5-4BB0-F682-A4724FD88372}"/>
                  </a:ext>
                </a:extLst>
              </p:cNvPr>
              <p:cNvGrpSpPr/>
              <p:nvPr/>
            </p:nvGrpSpPr>
            <p:grpSpPr>
              <a:xfrm>
                <a:off x="6767832" y="3943940"/>
                <a:ext cx="378940" cy="256195"/>
                <a:chOff x="363738" y="2777230"/>
                <a:chExt cx="654972" cy="562686"/>
              </a:xfrm>
            </p:grpSpPr>
            <p:grpSp>
              <p:nvGrpSpPr>
                <p:cNvPr id="430" name="그룹 429">
                  <a:extLst>
                    <a:ext uri="{FF2B5EF4-FFF2-40B4-BE49-F238E27FC236}">
                      <a16:creationId xmlns:a16="http://schemas.microsoft.com/office/drawing/2014/main" id="{B5A8D7B1-6336-1CA6-733A-DE498AB86F9B}"/>
                    </a:ext>
                  </a:extLst>
                </p:cNvPr>
                <p:cNvGrpSpPr/>
                <p:nvPr/>
              </p:nvGrpSpPr>
              <p:grpSpPr>
                <a:xfrm>
                  <a:off x="363738" y="2777230"/>
                  <a:ext cx="654972" cy="530914"/>
                  <a:chOff x="5184096" y="4763173"/>
                  <a:chExt cx="842401" cy="751126"/>
                </a:xfrm>
              </p:grpSpPr>
              <p:grpSp>
                <p:nvGrpSpPr>
                  <p:cNvPr id="433" name="그룹 432">
                    <a:extLst>
                      <a:ext uri="{FF2B5EF4-FFF2-40B4-BE49-F238E27FC236}">
                        <a16:creationId xmlns:a16="http://schemas.microsoft.com/office/drawing/2014/main" id="{374AFF74-F786-7481-2D5F-640271FF7ED9}"/>
                      </a:ext>
                    </a:extLst>
                  </p:cNvPr>
                  <p:cNvGrpSpPr/>
                  <p:nvPr/>
                </p:nvGrpSpPr>
                <p:grpSpPr>
                  <a:xfrm>
                    <a:off x="5184096" y="4763173"/>
                    <a:ext cx="842401" cy="751126"/>
                    <a:chOff x="3884289" y="4292603"/>
                    <a:chExt cx="1356695" cy="1209699"/>
                  </a:xfrm>
                </p:grpSpPr>
                <p:sp>
                  <p:nvSpPr>
                    <p:cNvPr id="437" name="타원 436">
                      <a:extLst>
                        <a:ext uri="{FF2B5EF4-FFF2-40B4-BE49-F238E27FC236}">
                          <a16:creationId xmlns:a16="http://schemas.microsoft.com/office/drawing/2014/main" id="{F56CAEA6-949C-2249-70FA-116F4FA647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89" y="4949680"/>
                      <a:ext cx="1356688" cy="552622"/>
                    </a:xfrm>
                    <a:prstGeom prst="ellipse">
                      <a:avLst/>
                    </a:prstGeom>
                    <a:gradFill>
                      <a:gsLst>
                        <a:gs pos="67000">
                          <a:srgbClr val="6F6F6F"/>
                        </a:gs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38" name="타원 437">
                      <a:extLst>
                        <a:ext uri="{FF2B5EF4-FFF2-40B4-BE49-F238E27FC236}">
                          <a16:creationId xmlns:a16="http://schemas.microsoft.com/office/drawing/2014/main" id="{7B43EFB6-2D00-EE47-7658-1C091F51AA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0" y="4851393"/>
                      <a:ext cx="1356687" cy="552621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39" name="직사각형 438">
                      <a:extLst>
                        <a:ext uri="{FF2B5EF4-FFF2-40B4-BE49-F238E27FC236}">
                          <a16:creationId xmlns:a16="http://schemas.microsoft.com/office/drawing/2014/main" id="{F8E04CC5-7AED-6359-E91A-5CB9375CAF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3" y="4579648"/>
                      <a:ext cx="1356688" cy="56248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40" name="타원 439">
                      <a:extLst>
                        <a:ext uri="{FF2B5EF4-FFF2-40B4-BE49-F238E27FC236}">
                          <a16:creationId xmlns:a16="http://schemas.microsoft.com/office/drawing/2014/main" id="{0817C8DC-9B77-2F1A-36A5-E966C55CC1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6" y="4292603"/>
                      <a:ext cx="1356688" cy="552621"/>
                    </a:xfrm>
                    <a:prstGeom prst="ellipse">
                      <a:avLst/>
                    </a:prstGeom>
                    <a:gradFill>
                      <a:gsLst>
                        <a:gs pos="100000">
                          <a:srgbClr val="CDCDCD"/>
                        </a:gs>
                        <a:gs pos="0">
                          <a:srgbClr val="EAEAEA"/>
                        </a:gs>
                      </a:gsLst>
                      <a:lin ang="13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34" name="그룹 433">
                    <a:extLst>
                      <a:ext uri="{FF2B5EF4-FFF2-40B4-BE49-F238E27FC236}">
                        <a16:creationId xmlns:a16="http://schemas.microsoft.com/office/drawing/2014/main" id="{6B5DE8AD-3932-D4C8-744C-99F529567644}"/>
                      </a:ext>
                    </a:extLst>
                  </p:cNvPr>
                  <p:cNvGrpSpPr/>
                  <p:nvPr/>
                </p:nvGrpSpPr>
                <p:grpSpPr>
                  <a:xfrm>
                    <a:off x="5264128" y="4781557"/>
                    <a:ext cx="682333" cy="268274"/>
                    <a:chOff x="5257196" y="4688172"/>
                    <a:chExt cx="696195" cy="331207"/>
                  </a:xfrm>
                </p:grpSpPr>
                <p:sp>
                  <p:nvSpPr>
                    <p:cNvPr id="435" name="타원 434">
                      <a:extLst>
                        <a:ext uri="{FF2B5EF4-FFF2-40B4-BE49-F238E27FC236}">
                          <a16:creationId xmlns:a16="http://schemas.microsoft.com/office/drawing/2014/main" id="{2D65F117-1AE3-270B-2015-906935562C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735797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36" name="타원 435">
                      <a:extLst>
                        <a:ext uri="{FF2B5EF4-FFF2-40B4-BE49-F238E27FC236}">
                          <a16:creationId xmlns:a16="http://schemas.microsoft.com/office/drawing/2014/main" id="{294E742B-D503-4997-A95D-581854C7F5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688172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/>
                        </a:gs>
                        <a:gs pos="100000">
                          <a:sysClr val="window" lastClr="FFFFFF">
                            <a:lumMod val="8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431" name="타원 430">
                  <a:extLst>
                    <a:ext uri="{FF2B5EF4-FFF2-40B4-BE49-F238E27FC236}">
                      <a16:creationId xmlns:a16="http://schemas.microsoft.com/office/drawing/2014/main" id="{F3F9C418-8606-E14E-436A-67DD0000F617}"/>
                    </a:ext>
                  </a:extLst>
                </p:cNvPr>
                <p:cNvSpPr/>
                <p:nvPr/>
              </p:nvSpPr>
              <p:spPr>
                <a:xfrm>
                  <a:off x="400449" y="3052779"/>
                  <a:ext cx="577915" cy="186956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  <a:alpha val="1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32" name="직사각형 431">
                  <a:extLst>
                    <a:ext uri="{FF2B5EF4-FFF2-40B4-BE49-F238E27FC236}">
                      <a16:creationId xmlns:a16="http://schemas.microsoft.com/office/drawing/2014/main" id="{0486EE25-4E2F-1E2F-F66D-2364E21E4605}"/>
                    </a:ext>
                  </a:extLst>
                </p:cNvPr>
                <p:cNvSpPr/>
                <p:nvPr/>
              </p:nvSpPr>
              <p:spPr>
                <a:xfrm>
                  <a:off x="428228" y="2900953"/>
                  <a:ext cx="533904" cy="438963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457200" rtl="0" eaLnBrk="1" fontAlgn="base" latinLnBrk="0" hangingPunct="1">
                    <a:lnSpc>
                      <a:spcPts val="9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DB</a:t>
                  </a:r>
                  <a:endPara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</p:grpSp>
        <p:cxnSp>
          <p:nvCxnSpPr>
            <p:cNvPr id="429" name="직선 연결선 428">
              <a:extLst>
                <a:ext uri="{FF2B5EF4-FFF2-40B4-BE49-F238E27FC236}">
                  <a16:creationId xmlns:a16="http://schemas.microsoft.com/office/drawing/2014/main" id="{0180C414-D9AF-6F90-5881-1D08906E72C3}"/>
                </a:ext>
              </a:extLst>
            </p:cNvPr>
            <p:cNvCxnSpPr>
              <a:cxnSpLocks/>
            </p:cNvCxnSpPr>
            <p:nvPr/>
          </p:nvCxnSpPr>
          <p:spPr>
            <a:xfrm>
              <a:off x="5977553" y="5066348"/>
              <a:ext cx="3975" cy="929198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456" name="그룹 455">
              <a:extLst>
                <a:ext uri="{FF2B5EF4-FFF2-40B4-BE49-F238E27FC236}">
                  <a16:creationId xmlns:a16="http://schemas.microsoft.com/office/drawing/2014/main" id="{36D2EB09-6646-3E11-B041-1CC2A6C949FC}"/>
                </a:ext>
              </a:extLst>
            </p:cNvPr>
            <p:cNvGrpSpPr/>
            <p:nvPr/>
          </p:nvGrpSpPr>
          <p:grpSpPr>
            <a:xfrm>
              <a:off x="4679456" y="2760514"/>
              <a:ext cx="2331008" cy="1371919"/>
              <a:chOff x="6525753" y="3831369"/>
              <a:chExt cx="2191920" cy="1371919"/>
            </a:xfrm>
          </p:grpSpPr>
          <p:sp>
            <p:nvSpPr>
              <p:cNvPr id="457" name="모서리가 둥근 직사각형 51">
                <a:extLst>
                  <a:ext uri="{FF2B5EF4-FFF2-40B4-BE49-F238E27FC236}">
                    <a16:creationId xmlns:a16="http://schemas.microsoft.com/office/drawing/2014/main" id="{F64D4336-1C64-A7CE-D99F-A2786052B7E2}"/>
                  </a:ext>
                </a:extLst>
              </p:cNvPr>
              <p:cNvSpPr/>
              <p:nvPr/>
            </p:nvSpPr>
            <p:spPr>
              <a:xfrm>
                <a:off x="6525753" y="3831369"/>
                <a:ext cx="2191920" cy="1371919"/>
              </a:xfrm>
              <a:prstGeom prst="roundRect">
                <a:avLst>
                  <a:gd name="adj" fmla="val 3852"/>
                </a:avLst>
              </a:prstGeom>
              <a:solidFill>
                <a:schemeClr val="bg1"/>
              </a:solidFill>
              <a:ln w="12700">
                <a:solidFill>
                  <a:srgbClr val="909EAE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00" b="0" i="0" u="none" strike="noStrike" kern="1200" cap="none" spc="-5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458" name="양쪽 모서리가 둥근 사각형 29">
                <a:extLst>
                  <a:ext uri="{FF2B5EF4-FFF2-40B4-BE49-F238E27FC236}">
                    <a16:creationId xmlns:a16="http://schemas.microsoft.com/office/drawing/2014/main" id="{0CC7EEC8-46C2-358F-54F2-B85405BB5AB8}"/>
                  </a:ext>
                </a:extLst>
              </p:cNvPr>
              <p:cNvSpPr/>
              <p:nvPr/>
            </p:nvSpPr>
            <p:spPr bwMode="auto">
              <a:xfrm flipH="1">
                <a:off x="7021844" y="3878135"/>
                <a:ext cx="1287340" cy="184666"/>
              </a:xfrm>
              <a:prstGeom prst="round2SameRect">
                <a:avLst>
                  <a:gd name="adj1" fmla="val 0"/>
                  <a:gd name="adj2" fmla="val 0"/>
                </a:avLst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9861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0" i="0" u="none" strike="noStrike" kern="1200" cap="none" spc="-27" normalizeH="0" baseline="0" noProof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디지털</a:t>
                </a:r>
                <a:r>
                  <a:rPr kumimoji="0" lang="en-US" altLang="ko-KR" sz="1200" b="0" i="0" u="none" strike="noStrike" kern="1200" cap="none" spc="-27" normalizeH="0" baseline="0" noProof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ARS/ESB</a:t>
                </a:r>
                <a:r>
                  <a:rPr kumimoji="0" lang="ko-KR" altLang="en-US" sz="1200" b="0" i="0" u="none" strike="noStrike" kern="1200" cap="none" spc="-27" normalizeH="0" baseline="0" noProof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서버</a:t>
                </a:r>
              </a:p>
            </p:txBody>
          </p:sp>
          <p:sp>
            <p:nvSpPr>
              <p:cNvPr id="459" name="모서리가 둥근 직사각형 141">
                <a:extLst>
                  <a:ext uri="{FF2B5EF4-FFF2-40B4-BE49-F238E27FC236}">
                    <a16:creationId xmlns:a16="http://schemas.microsoft.com/office/drawing/2014/main" id="{888B6752-E342-2701-B72B-125A8958632B}"/>
                  </a:ext>
                </a:extLst>
              </p:cNvPr>
              <p:cNvSpPr/>
              <p:nvPr/>
            </p:nvSpPr>
            <p:spPr>
              <a:xfrm>
                <a:off x="6560074" y="4269084"/>
                <a:ext cx="437279" cy="18522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D-ARS#1</a:t>
                </a:r>
              </a:p>
            </p:txBody>
          </p:sp>
          <p:sp>
            <p:nvSpPr>
              <p:cNvPr id="461" name="모서리가 둥근 직사각형 132">
                <a:extLst>
                  <a:ext uri="{FF2B5EF4-FFF2-40B4-BE49-F238E27FC236}">
                    <a16:creationId xmlns:a16="http://schemas.microsoft.com/office/drawing/2014/main" id="{30109F7C-6B87-E308-9405-420E38A9303C}"/>
                  </a:ext>
                </a:extLst>
              </p:cNvPr>
              <p:cNvSpPr/>
              <p:nvPr/>
            </p:nvSpPr>
            <p:spPr>
              <a:xfrm>
                <a:off x="6596336" y="4128005"/>
                <a:ext cx="342876" cy="117644"/>
              </a:xfrm>
              <a:prstGeom prst="roundRect">
                <a:avLst/>
              </a:prstGeom>
              <a:solidFill>
                <a:srgbClr val="F66400"/>
              </a:solidFill>
              <a:ln w="12700">
                <a:solidFill>
                  <a:srgbClr val="F664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1" i="0" u="none" strike="noStrike" kern="1200" cap="none" spc="0" normalizeH="0" baseline="0" noProof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Active</a:t>
                </a:r>
              </a:p>
            </p:txBody>
          </p:sp>
          <p:sp>
            <p:nvSpPr>
              <p:cNvPr id="462" name="모서리가 둥근 직사각형 132">
                <a:extLst>
                  <a:ext uri="{FF2B5EF4-FFF2-40B4-BE49-F238E27FC236}">
                    <a16:creationId xmlns:a16="http://schemas.microsoft.com/office/drawing/2014/main" id="{256E706E-E7C4-B56D-63E2-97A9905164A6}"/>
                  </a:ext>
                </a:extLst>
              </p:cNvPr>
              <p:cNvSpPr/>
              <p:nvPr/>
            </p:nvSpPr>
            <p:spPr>
              <a:xfrm>
                <a:off x="7040054" y="4118744"/>
                <a:ext cx="397755" cy="135874"/>
              </a:xfrm>
              <a:prstGeom prst="roundRect">
                <a:avLst/>
              </a:prstGeom>
              <a:solidFill>
                <a:srgbClr val="DCE1E8"/>
              </a:solidFill>
              <a:ln>
                <a:noFill/>
              </a:ln>
              <a:effectLst/>
            </p:spPr>
            <p:txBody>
              <a:bodyPr wrap="none" lIns="36000" tIns="36000" rIns="36000" bIns="3600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0" i="0" u="none" strike="noStrike" kern="1200" cap="none" spc="0" normalizeH="0" baseline="0" noProof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Standby</a:t>
                </a:r>
              </a:p>
            </p:txBody>
          </p:sp>
          <p:grpSp>
            <p:nvGrpSpPr>
              <p:cNvPr id="463" name="그룹 462">
                <a:extLst>
                  <a:ext uri="{FF2B5EF4-FFF2-40B4-BE49-F238E27FC236}">
                    <a16:creationId xmlns:a16="http://schemas.microsoft.com/office/drawing/2014/main" id="{0EC8872F-6ACB-9481-F549-A5109C27B151}"/>
                  </a:ext>
                </a:extLst>
              </p:cNvPr>
              <p:cNvGrpSpPr/>
              <p:nvPr/>
            </p:nvGrpSpPr>
            <p:grpSpPr>
              <a:xfrm>
                <a:off x="6842719" y="4589476"/>
                <a:ext cx="356329" cy="256198"/>
                <a:chOff x="363744" y="2777224"/>
                <a:chExt cx="654973" cy="562692"/>
              </a:xfrm>
            </p:grpSpPr>
            <p:grpSp>
              <p:nvGrpSpPr>
                <p:cNvPr id="481" name="그룹 480">
                  <a:extLst>
                    <a:ext uri="{FF2B5EF4-FFF2-40B4-BE49-F238E27FC236}">
                      <a16:creationId xmlns:a16="http://schemas.microsoft.com/office/drawing/2014/main" id="{3F62F323-773D-EA05-7789-7B8FE715B464}"/>
                    </a:ext>
                  </a:extLst>
                </p:cNvPr>
                <p:cNvGrpSpPr/>
                <p:nvPr/>
              </p:nvGrpSpPr>
              <p:grpSpPr>
                <a:xfrm>
                  <a:off x="363744" y="2777224"/>
                  <a:ext cx="654973" cy="530913"/>
                  <a:chOff x="5184096" y="4763174"/>
                  <a:chExt cx="842401" cy="751126"/>
                </a:xfrm>
              </p:grpSpPr>
              <p:grpSp>
                <p:nvGrpSpPr>
                  <p:cNvPr id="484" name="그룹 483">
                    <a:extLst>
                      <a:ext uri="{FF2B5EF4-FFF2-40B4-BE49-F238E27FC236}">
                        <a16:creationId xmlns:a16="http://schemas.microsoft.com/office/drawing/2014/main" id="{D31620A8-FDE9-F120-3152-E9AC1B83FD6E}"/>
                      </a:ext>
                    </a:extLst>
                  </p:cNvPr>
                  <p:cNvGrpSpPr/>
                  <p:nvPr/>
                </p:nvGrpSpPr>
                <p:grpSpPr>
                  <a:xfrm>
                    <a:off x="5184096" y="4763174"/>
                    <a:ext cx="842401" cy="751126"/>
                    <a:chOff x="3884289" y="4292603"/>
                    <a:chExt cx="1356695" cy="1209699"/>
                  </a:xfrm>
                </p:grpSpPr>
                <p:sp>
                  <p:nvSpPr>
                    <p:cNvPr id="488" name="타원 487">
                      <a:extLst>
                        <a:ext uri="{FF2B5EF4-FFF2-40B4-BE49-F238E27FC236}">
                          <a16:creationId xmlns:a16="http://schemas.microsoft.com/office/drawing/2014/main" id="{143593DD-8CDD-FA74-B50F-06F780ED6F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89" y="4949680"/>
                      <a:ext cx="1356688" cy="552622"/>
                    </a:xfrm>
                    <a:prstGeom prst="ellipse">
                      <a:avLst/>
                    </a:prstGeom>
                    <a:gradFill>
                      <a:gsLst>
                        <a:gs pos="67000">
                          <a:srgbClr val="6F6F6F"/>
                        </a:gs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89" name="타원 488">
                      <a:extLst>
                        <a:ext uri="{FF2B5EF4-FFF2-40B4-BE49-F238E27FC236}">
                          <a16:creationId xmlns:a16="http://schemas.microsoft.com/office/drawing/2014/main" id="{0ADF01B1-383F-E689-937B-10190B5203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0" y="4851393"/>
                      <a:ext cx="1356687" cy="552621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90" name="직사각형 489">
                      <a:extLst>
                        <a:ext uri="{FF2B5EF4-FFF2-40B4-BE49-F238E27FC236}">
                          <a16:creationId xmlns:a16="http://schemas.microsoft.com/office/drawing/2014/main" id="{7628A535-97EA-6EE0-B1AD-48E6D6564B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3" y="4579648"/>
                      <a:ext cx="1356688" cy="56248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91" name="타원 490">
                      <a:extLst>
                        <a:ext uri="{FF2B5EF4-FFF2-40B4-BE49-F238E27FC236}">
                          <a16:creationId xmlns:a16="http://schemas.microsoft.com/office/drawing/2014/main" id="{FD3164EF-1483-8EF2-B4DD-CE51708DA3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6" y="4292603"/>
                      <a:ext cx="1356688" cy="552621"/>
                    </a:xfrm>
                    <a:prstGeom prst="ellipse">
                      <a:avLst/>
                    </a:prstGeom>
                    <a:gradFill>
                      <a:gsLst>
                        <a:gs pos="100000">
                          <a:srgbClr val="CDCDCD"/>
                        </a:gs>
                        <a:gs pos="0">
                          <a:srgbClr val="EAEAEA"/>
                        </a:gs>
                      </a:gsLst>
                      <a:lin ang="13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85" name="그룹 484">
                    <a:extLst>
                      <a:ext uri="{FF2B5EF4-FFF2-40B4-BE49-F238E27FC236}">
                        <a16:creationId xmlns:a16="http://schemas.microsoft.com/office/drawing/2014/main" id="{1566CC6D-5156-E56D-CF00-C5FC2C4878E6}"/>
                      </a:ext>
                    </a:extLst>
                  </p:cNvPr>
                  <p:cNvGrpSpPr/>
                  <p:nvPr/>
                </p:nvGrpSpPr>
                <p:grpSpPr>
                  <a:xfrm>
                    <a:off x="5264128" y="4781557"/>
                    <a:ext cx="682333" cy="268274"/>
                    <a:chOff x="5257196" y="4688172"/>
                    <a:chExt cx="696195" cy="331207"/>
                  </a:xfrm>
                </p:grpSpPr>
                <p:sp>
                  <p:nvSpPr>
                    <p:cNvPr id="486" name="타원 485">
                      <a:extLst>
                        <a:ext uri="{FF2B5EF4-FFF2-40B4-BE49-F238E27FC236}">
                          <a16:creationId xmlns:a16="http://schemas.microsoft.com/office/drawing/2014/main" id="{C2086CC2-E0EA-9108-3673-353E6A3D8C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735797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487" name="타원 486">
                      <a:extLst>
                        <a:ext uri="{FF2B5EF4-FFF2-40B4-BE49-F238E27FC236}">
                          <a16:creationId xmlns:a16="http://schemas.microsoft.com/office/drawing/2014/main" id="{F512E756-45DD-883D-0089-2B728FC665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688172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/>
                        </a:gs>
                        <a:gs pos="100000">
                          <a:sysClr val="window" lastClr="FFFFFF">
                            <a:lumMod val="8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482" name="타원 481">
                  <a:extLst>
                    <a:ext uri="{FF2B5EF4-FFF2-40B4-BE49-F238E27FC236}">
                      <a16:creationId xmlns:a16="http://schemas.microsoft.com/office/drawing/2014/main" id="{529D33D2-1DB9-5F01-26B6-DEA6BBF751CB}"/>
                    </a:ext>
                  </a:extLst>
                </p:cNvPr>
                <p:cNvSpPr/>
                <p:nvPr/>
              </p:nvSpPr>
              <p:spPr>
                <a:xfrm>
                  <a:off x="400449" y="3052779"/>
                  <a:ext cx="577915" cy="186956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  <a:alpha val="1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83" name="직사각형 482">
                  <a:extLst>
                    <a:ext uri="{FF2B5EF4-FFF2-40B4-BE49-F238E27FC236}">
                      <a16:creationId xmlns:a16="http://schemas.microsoft.com/office/drawing/2014/main" id="{19025ACB-81C6-8CB9-047E-2F2A77961599}"/>
                    </a:ext>
                  </a:extLst>
                </p:cNvPr>
                <p:cNvSpPr/>
                <p:nvPr/>
              </p:nvSpPr>
              <p:spPr>
                <a:xfrm>
                  <a:off x="428228" y="2900953"/>
                  <a:ext cx="533905" cy="438963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457200" rtl="0" eaLnBrk="1" fontAlgn="base" latinLnBrk="0" hangingPunct="1">
                    <a:lnSpc>
                      <a:spcPts val="9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DB</a:t>
                  </a:r>
                  <a:endPara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sp>
            <p:nvSpPr>
              <p:cNvPr id="464" name="직사각형 463">
                <a:extLst>
                  <a:ext uri="{FF2B5EF4-FFF2-40B4-BE49-F238E27FC236}">
                    <a16:creationId xmlns:a16="http://schemas.microsoft.com/office/drawing/2014/main" id="{B1C71F01-2A5C-6545-14BA-D5D63189EA9B}"/>
                  </a:ext>
                </a:extLst>
              </p:cNvPr>
              <p:cNvSpPr/>
              <p:nvPr/>
            </p:nvSpPr>
            <p:spPr>
              <a:xfrm>
                <a:off x="7036040" y="4943170"/>
                <a:ext cx="1100227" cy="230832"/>
              </a:xfrm>
              <a:prstGeom prst="rect">
                <a:avLst/>
              </a:prstGeom>
            </p:spPr>
            <p:txBody>
              <a:bodyPr wrap="none" lIns="36000" rIns="3600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900" b="0" i="0" u="none" strike="noStrike" kern="0" cap="none" spc="-5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Active-Standby</a:t>
                </a:r>
                <a:r>
                  <a:rPr kumimoji="0" lang="ko-KR" altLang="en-US" sz="900" b="0" i="0" u="none" strike="noStrike" kern="0" cap="none" spc="-5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 이중화</a:t>
                </a:r>
              </a:p>
            </p:txBody>
          </p:sp>
          <p:cxnSp>
            <p:nvCxnSpPr>
              <p:cNvPr id="465" name="직선 연결선 464">
                <a:extLst>
                  <a:ext uri="{FF2B5EF4-FFF2-40B4-BE49-F238E27FC236}">
                    <a16:creationId xmlns:a16="http://schemas.microsoft.com/office/drawing/2014/main" id="{E3915654-BBBB-E8B3-36AA-02396B9593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74507" y="4072160"/>
                <a:ext cx="3738" cy="929198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sp>
            <p:nvSpPr>
              <p:cNvPr id="466" name="모서리가 둥근 직사각형 141">
                <a:extLst>
                  <a:ext uri="{FF2B5EF4-FFF2-40B4-BE49-F238E27FC236}">
                    <a16:creationId xmlns:a16="http://schemas.microsoft.com/office/drawing/2014/main" id="{4CA4D837-067C-EA78-72FE-68E10A7D4C07}"/>
                  </a:ext>
                </a:extLst>
              </p:cNvPr>
              <p:cNvSpPr/>
              <p:nvPr/>
            </p:nvSpPr>
            <p:spPr>
              <a:xfrm>
                <a:off x="7692109" y="4223486"/>
                <a:ext cx="397526" cy="217066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통합호</a:t>
                </a:r>
                <a:endPara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G/W</a:t>
                </a: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서버</a:t>
                </a:r>
                <a:endPara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467" name="모서리가 둥근 직사각형 141">
                <a:extLst>
                  <a:ext uri="{FF2B5EF4-FFF2-40B4-BE49-F238E27FC236}">
                    <a16:creationId xmlns:a16="http://schemas.microsoft.com/office/drawing/2014/main" id="{343DD379-8DAD-E7B7-7ED9-31BE0703E01F}"/>
                  </a:ext>
                </a:extLst>
              </p:cNvPr>
              <p:cNvSpPr/>
              <p:nvPr/>
            </p:nvSpPr>
            <p:spPr>
              <a:xfrm>
                <a:off x="8188345" y="4223486"/>
                <a:ext cx="397526" cy="21706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통합호</a:t>
                </a:r>
                <a:endPara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G/W</a:t>
                </a: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서버</a:t>
                </a:r>
                <a:endPara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468" name="모서리가 둥근 직사각형 141">
                <a:extLst>
                  <a:ext uri="{FF2B5EF4-FFF2-40B4-BE49-F238E27FC236}">
                    <a16:creationId xmlns:a16="http://schemas.microsoft.com/office/drawing/2014/main" id="{252233D1-7FFC-E4BD-B1B9-0DEDF2F188FB}"/>
                  </a:ext>
                </a:extLst>
              </p:cNvPr>
              <p:cNvSpPr/>
              <p:nvPr/>
            </p:nvSpPr>
            <p:spPr>
              <a:xfrm>
                <a:off x="7692109" y="4739244"/>
                <a:ext cx="397526" cy="18522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연계서버</a:t>
                </a:r>
                <a:endPara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469" name="모서리가 둥근 직사각형 141">
                <a:extLst>
                  <a:ext uri="{FF2B5EF4-FFF2-40B4-BE49-F238E27FC236}">
                    <a16:creationId xmlns:a16="http://schemas.microsoft.com/office/drawing/2014/main" id="{55E237CD-0BBC-90A9-A544-3A46CFA8EFF8}"/>
                  </a:ext>
                </a:extLst>
              </p:cNvPr>
              <p:cNvSpPr/>
              <p:nvPr/>
            </p:nvSpPr>
            <p:spPr>
              <a:xfrm>
                <a:off x="8188345" y="4734003"/>
                <a:ext cx="397526" cy="18522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연계서버</a:t>
                </a:r>
                <a:endPara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grpSp>
            <p:nvGrpSpPr>
              <p:cNvPr id="470" name="그룹 469">
                <a:extLst>
                  <a:ext uri="{FF2B5EF4-FFF2-40B4-BE49-F238E27FC236}">
                    <a16:creationId xmlns:a16="http://schemas.microsoft.com/office/drawing/2014/main" id="{0BC1FE91-2288-4A49-E641-517C7DCA7B7D}"/>
                  </a:ext>
                </a:extLst>
              </p:cNvPr>
              <p:cNvGrpSpPr/>
              <p:nvPr/>
            </p:nvGrpSpPr>
            <p:grpSpPr>
              <a:xfrm>
                <a:off x="8010386" y="4658442"/>
                <a:ext cx="282038" cy="259595"/>
                <a:chOff x="4005504" y="4134814"/>
                <a:chExt cx="308920" cy="278736"/>
              </a:xfrm>
            </p:grpSpPr>
            <p:grpSp>
              <p:nvGrpSpPr>
                <p:cNvPr id="477" name="그룹 476">
                  <a:extLst>
                    <a:ext uri="{FF2B5EF4-FFF2-40B4-BE49-F238E27FC236}">
                      <a16:creationId xmlns:a16="http://schemas.microsoft.com/office/drawing/2014/main" id="{491BD5B4-1169-665E-DF22-D212558B8FDC}"/>
                    </a:ext>
                  </a:extLst>
                </p:cNvPr>
                <p:cNvGrpSpPr/>
                <p:nvPr/>
              </p:nvGrpSpPr>
              <p:grpSpPr>
                <a:xfrm>
                  <a:off x="4005504" y="4134814"/>
                  <a:ext cx="308920" cy="278736"/>
                  <a:chOff x="3987565" y="4452882"/>
                  <a:chExt cx="308920" cy="278736"/>
                </a:xfrm>
              </p:grpSpPr>
              <p:sp>
                <p:nvSpPr>
                  <p:cNvPr id="479" name="AutoShape 1935">
                    <a:extLst>
                      <a:ext uri="{FF2B5EF4-FFF2-40B4-BE49-F238E27FC236}">
                        <a16:creationId xmlns:a16="http://schemas.microsoft.com/office/drawing/2014/main" id="{A1DF7DC1-5CE5-A134-154E-DC4F22D0877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4145764" y="4452882"/>
                    <a:ext cx="150721" cy="252985"/>
                  </a:xfrm>
                  <a:prstGeom prst="curvedRightArrow">
                    <a:avLst>
                      <a:gd name="adj1" fmla="val 20000"/>
                      <a:gd name="adj2" fmla="val 40000"/>
                      <a:gd name="adj3" fmla="val 47138"/>
                    </a:avLst>
                  </a:prstGeom>
                  <a:pattFill prst="nar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rgbClr val="696969"/>
                    </a:bgClr>
                  </a:patt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ko-KR"/>
                    </a:defPPr>
                    <a:lvl1pPr marL="0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9899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499799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2249698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999598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749497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4499397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5249296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5999196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1499799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ko-KR" sz="1400" b="0" i="0" u="none" strike="noStrike" kern="1200" cap="none" spc="-20" normalizeH="0" baseline="0" noProof="0">
                      <a:ln>
                        <a:noFill/>
                      </a:ln>
                      <a:gradFill>
                        <a:gsLst>
                          <a:gs pos="0">
                            <a:prstClr val="white"/>
                          </a:gs>
                          <a:gs pos="48000">
                            <a:prstClr val="white"/>
                          </a:gs>
                        </a:gsLst>
                        <a:lin ang="5400000" scaled="0"/>
                      </a:gra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80" name="AutoShape 1936">
                    <a:extLst>
                      <a:ext uri="{FF2B5EF4-FFF2-40B4-BE49-F238E27FC236}">
                        <a16:creationId xmlns:a16="http://schemas.microsoft.com/office/drawing/2014/main" id="{FB14F268-3363-205F-CB0E-7279A987B4E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 flipV="1">
                    <a:off x="3987565" y="4483794"/>
                    <a:ext cx="151788" cy="247824"/>
                  </a:xfrm>
                  <a:prstGeom prst="curvedLeftArrow">
                    <a:avLst>
                      <a:gd name="adj1" fmla="val 20000"/>
                      <a:gd name="adj2" fmla="val 40000"/>
                      <a:gd name="adj3" fmla="val 46667"/>
                    </a:avLst>
                  </a:prstGeom>
                  <a:pattFill prst="dkUpDiag">
                    <a:fgClr>
                      <a:schemeClr val="bg1">
                        <a:lumMod val="75000"/>
                      </a:schemeClr>
                    </a:fgClr>
                    <a:bgClr>
                      <a:schemeClr val="bg1">
                        <a:lumMod val="85000"/>
                      </a:schemeClr>
                    </a:bgClr>
                  </a:pattFill>
                  <a:ln w="635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ko-KR"/>
                    </a:defPPr>
                    <a:lvl1pPr marL="0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9899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499799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2249698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999598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749497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4499397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5249296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5999196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874713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900" b="0" i="0" u="none" strike="noStrike" kern="1200" cap="none" spc="0" normalizeH="0" baseline="0" noProof="0">
                      <a:ln>
                        <a:noFill/>
                      </a:ln>
                      <a:gradFill>
                        <a:gsLst>
                          <a:gs pos="35000">
                            <a:prstClr val="black">
                              <a:lumMod val="85000"/>
                              <a:lumOff val="15000"/>
                            </a:prstClr>
                          </a:gs>
                          <a:gs pos="28000">
                            <a:prstClr val="black">
                              <a:lumMod val="85000"/>
                              <a:lumOff val="15000"/>
                            </a:prstClr>
                          </a:gs>
                        </a:gsLst>
                        <a:lin ang="0" scaled="0"/>
                      </a:gra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endParaRPr>
                  </a:p>
                </p:txBody>
              </p:sp>
            </p:grpSp>
            <p:sp>
              <p:nvSpPr>
                <p:cNvPr id="478" name="TextBox 477">
                  <a:extLst>
                    <a:ext uri="{FF2B5EF4-FFF2-40B4-BE49-F238E27FC236}">
                      <a16:creationId xmlns:a16="http://schemas.microsoft.com/office/drawing/2014/main" id="{78BDE4C0-194F-6397-9431-9CA705E5DD5C}"/>
                    </a:ext>
                  </a:extLst>
                </p:cNvPr>
                <p:cNvSpPr txBox="1"/>
                <p:nvPr/>
              </p:nvSpPr>
              <p:spPr>
                <a:xfrm>
                  <a:off x="4028271" y="4219236"/>
                  <a:ext cx="252834" cy="1156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prstClr val="black">
                        <a:lumMod val="75000"/>
                        <a:lumOff val="25000"/>
                      </a:prstClr>
                    </a:buClr>
                    <a:buSzPct val="80000"/>
                    <a:buFontTx/>
                    <a:buNone/>
                    <a:tabLst/>
                    <a:defRPr/>
                  </a:pPr>
                  <a:r>
                    <a:rPr kumimoji="0" lang="ko-KR" altLang="en-US" sz="700" b="1" i="0" u="none" strike="noStrike" kern="0" cap="none" spc="0" normalizeH="0" baseline="0" noProof="0">
                      <a:ln>
                        <a:noFill/>
                      </a:ln>
                      <a:gradFill>
                        <a:gsLst>
                          <a:gs pos="35000">
                            <a:prstClr val="black">
                              <a:lumMod val="75000"/>
                              <a:lumOff val="25000"/>
                            </a:prstClr>
                          </a:gs>
                          <a:gs pos="28000">
                            <a:prstClr val="black">
                              <a:lumMod val="75000"/>
                              <a:lumOff val="25000"/>
                            </a:prstClr>
                          </a:gs>
                        </a:gsLst>
                        <a:lin ang="0" scaled="0"/>
                      </a:gra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이중화</a:t>
                  </a:r>
                </a:p>
              </p:txBody>
            </p:sp>
          </p:grpSp>
          <p:grpSp>
            <p:nvGrpSpPr>
              <p:cNvPr id="471" name="그룹 470">
                <a:extLst>
                  <a:ext uri="{FF2B5EF4-FFF2-40B4-BE49-F238E27FC236}">
                    <a16:creationId xmlns:a16="http://schemas.microsoft.com/office/drawing/2014/main" id="{F6BA436A-BD12-EDB0-D70A-97033F531D0B}"/>
                  </a:ext>
                </a:extLst>
              </p:cNvPr>
              <p:cNvGrpSpPr/>
              <p:nvPr/>
            </p:nvGrpSpPr>
            <p:grpSpPr>
              <a:xfrm>
                <a:off x="8016376" y="4231218"/>
                <a:ext cx="282038" cy="259595"/>
                <a:chOff x="4005504" y="4134814"/>
                <a:chExt cx="308920" cy="278736"/>
              </a:xfrm>
            </p:grpSpPr>
            <p:grpSp>
              <p:nvGrpSpPr>
                <p:cNvPr id="473" name="그룹 472">
                  <a:extLst>
                    <a:ext uri="{FF2B5EF4-FFF2-40B4-BE49-F238E27FC236}">
                      <a16:creationId xmlns:a16="http://schemas.microsoft.com/office/drawing/2014/main" id="{6B2CB98D-EA60-BCC9-E8D4-CAA6317AC6B4}"/>
                    </a:ext>
                  </a:extLst>
                </p:cNvPr>
                <p:cNvGrpSpPr/>
                <p:nvPr/>
              </p:nvGrpSpPr>
              <p:grpSpPr>
                <a:xfrm>
                  <a:off x="4005504" y="4134814"/>
                  <a:ext cx="308920" cy="278736"/>
                  <a:chOff x="3987565" y="4452882"/>
                  <a:chExt cx="308920" cy="278736"/>
                </a:xfrm>
              </p:grpSpPr>
              <p:sp>
                <p:nvSpPr>
                  <p:cNvPr id="475" name="AutoShape 1935">
                    <a:extLst>
                      <a:ext uri="{FF2B5EF4-FFF2-40B4-BE49-F238E27FC236}">
                        <a16:creationId xmlns:a16="http://schemas.microsoft.com/office/drawing/2014/main" id="{919A0C12-CC71-E19C-D83C-CE87E977C5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4145764" y="4452882"/>
                    <a:ext cx="150721" cy="252985"/>
                  </a:xfrm>
                  <a:prstGeom prst="curvedRightArrow">
                    <a:avLst>
                      <a:gd name="adj1" fmla="val 20000"/>
                      <a:gd name="adj2" fmla="val 40000"/>
                      <a:gd name="adj3" fmla="val 47138"/>
                    </a:avLst>
                  </a:prstGeom>
                  <a:pattFill prst="nar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rgbClr val="696969"/>
                    </a:bgClr>
                  </a:patt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ko-KR"/>
                    </a:defPPr>
                    <a:lvl1pPr marL="0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9899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499799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2249698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999598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749497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4499397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5249296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5999196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1499799" rtl="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ko-KR" sz="1400" b="0" i="0" u="none" strike="noStrike" kern="1200" cap="none" spc="-20" normalizeH="0" baseline="0" noProof="0">
                      <a:ln>
                        <a:noFill/>
                      </a:ln>
                      <a:gradFill>
                        <a:gsLst>
                          <a:gs pos="0">
                            <a:prstClr val="white"/>
                          </a:gs>
                          <a:gs pos="48000">
                            <a:prstClr val="white"/>
                          </a:gs>
                        </a:gsLst>
                        <a:lin ang="5400000" scaled="0"/>
                      </a:gra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76" name="AutoShape 1936">
                    <a:extLst>
                      <a:ext uri="{FF2B5EF4-FFF2-40B4-BE49-F238E27FC236}">
                        <a16:creationId xmlns:a16="http://schemas.microsoft.com/office/drawing/2014/main" id="{B3ACCA41-A25A-FCCA-37AA-106218EBF0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 flipV="1">
                    <a:off x="3987565" y="4483794"/>
                    <a:ext cx="151788" cy="247824"/>
                  </a:xfrm>
                  <a:prstGeom prst="curvedLeftArrow">
                    <a:avLst>
                      <a:gd name="adj1" fmla="val 20000"/>
                      <a:gd name="adj2" fmla="val 40000"/>
                      <a:gd name="adj3" fmla="val 46667"/>
                    </a:avLst>
                  </a:prstGeom>
                  <a:pattFill prst="dkUpDiag">
                    <a:fgClr>
                      <a:schemeClr val="bg1">
                        <a:lumMod val="75000"/>
                      </a:schemeClr>
                    </a:fgClr>
                    <a:bgClr>
                      <a:schemeClr val="bg1">
                        <a:lumMod val="85000"/>
                      </a:schemeClr>
                    </a:bgClr>
                  </a:pattFill>
                  <a:ln w="635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ko-KR"/>
                    </a:defPPr>
                    <a:lvl1pPr marL="0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9899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499799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2249698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999598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749497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4499397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5249296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5999196" algn="l" defTabSz="1499799" rtl="0" eaLnBrk="1" latinLnBrk="1" hangingPunct="1">
                      <a:defRPr sz="3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874713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ko-KR" altLang="ko-KR" sz="900" b="0" i="0" u="none" strike="noStrike" kern="1200" cap="none" spc="0" normalizeH="0" baseline="0" noProof="0">
                      <a:ln>
                        <a:noFill/>
                      </a:ln>
                      <a:gradFill>
                        <a:gsLst>
                          <a:gs pos="35000">
                            <a:prstClr val="black">
                              <a:lumMod val="85000"/>
                              <a:lumOff val="15000"/>
                            </a:prstClr>
                          </a:gs>
                          <a:gs pos="28000">
                            <a:prstClr val="black">
                              <a:lumMod val="85000"/>
                              <a:lumOff val="15000"/>
                            </a:prstClr>
                          </a:gs>
                        </a:gsLst>
                        <a:lin ang="0" scaled="0"/>
                      </a:gra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endParaRPr>
                  </a:p>
                </p:txBody>
              </p:sp>
            </p:grpSp>
            <p:sp>
              <p:nvSpPr>
                <p:cNvPr id="474" name="TextBox 473">
                  <a:extLst>
                    <a:ext uri="{FF2B5EF4-FFF2-40B4-BE49-F238E27FC236}">
                      <a16:creationId xmlns:a16="http://schemas.microsoft.com/office/drawing/2014/main" id="{F7084269-2A17-9B8E-DCF2-6DD3A4F3A246}"/>
                    </a:ext>
                  </a:extLst>
                </p:cNvPr>
                <p:cNvSpPr txBox="1"/>
                <p:nvPr/>
              </p:nvSpPr>
              <p:spPr>
                <a:xfrm>
                  <a:off x="4028271" y="4219236"/>
                  <a:ext cx="252834" cy="1156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prstClr val="black">
                        <a:lumMod val="75000"/>
                        <a:lumOff val="25000"/>
                      </a:prstClr>
                    </a:buClr>
                    <a:buSzPct val="80000"/>
                    <a:buFontTx/>
                    <a:buNone/>
                    <a:tabLst/>
                    <a:defRPr/>
                  </a:pPr>
                  <a:r>
                    <a:rPr kumimoji="0" lang="ko-KR" altLang="en-US" sz="700" b="1" i="0" u="none" strike="noStrike" kern="0" cap="none" spc="0" normalizeH="0" baseline="0" noProof="0">
                      <a:ln>
                        <a:noFill/>
                      </a:ln>
                      <a:gradFill>
                        <a:gsLst>
                          <a:gs pos="35000">
                            <a:prstClr val="black">
                              <a:lumMod val="75000"/>
                              <a:lumOff val="25000"/>
                            </a:prstClr>
                          </a:gs>
                          <a:gs pos="28000">
                            <a:prstClr val="black">
                              <a:lumMod val="75000"/>
                              <a:lumOff val="25000"/>
                            </a:prstClr>
                          </a:gs>
                        </a:gsLst>
                        <a:lin ang="0" scaled="0"/>
                      </a:gra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이중화</a:t>
                  </a:r>
                </a:p>
              </p:txBody>
            </p:sp>
          </p:grpSp>
          <p:sp>
            <p:nvSpPr>
              <p:cNvPr id="472" name="모서리가 둥근 직사각형 174">
                <a:extLst>
                  <a:ext uri="{FF2B5EF4-FFF2-40B4-BE49-F238E27FC236}">
                    <a16:creationId xmlns:a16="http://schemas.microsoft.com/office/drawing/2014/main" id="{2BEBEBF2-2568-E674-260F-4EE735AA0AF1}"/>
                  </a:ext>
                </a:extLst>
              </p:cNvPr>
              <p:cNvSpPr/>
              <p:nvPr/>
            </p:nvSpPr>
            <p:spPr>
              <a:xfrm flipH="1">
                <a:off x="8089632" y="4508735"/>
                <a:ext cx="125891" cy="130597"/>
              </a:xfrm>
              <a:prstGeom prst="plus">
                <a:avLst>
                  <a:gd name="adj" fmla="val 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black">
                      <a:lumMod val="75000"/>
                      <a:lumOff val="2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600" b="0" i="0" u="none" strike="noStrike" kern="0" cap="none" spc="-80" normalizeH="0" baseline="0" noProof="0" dirty="0">
                    <a:ln>
                      <a:noFill/>
                    </a:ln>
                    <a:gradFill>
                      <a:gsLst>
                        <a:gs pos="35000">
                          <a:prstClr val="black">
                            <a:lumMod val="75000"/>
                            <a:lumOff val="25000"/>
                          </a:prstClr>
                        </a:gs>
                        <a:gs pos="28000">
                          <a:prstClr val="black">
                            <a:lumMod val="75000"/>
                            <a:lumOff val="25000"/>
                          </a:prst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L4</a:t>
                </a:r>
                <a:endParaRPr kumimoji="0" lang="ko-KR" altLang="en-US" sz="600" b="0" i="0" u="none" strike="noStrike" kern="0" cap="none" spc="-80" normalizeH="0" baseline="0" noProof="0" dirty="0">
                  <a:ln>
                    <a:noFill/>
                  </a:ln>
                  <a:gradFill>
                    <a:gsLst>
                      <a:gs pos="35000">
                        <a:prstClr val="black">
                          <a:lumMod val="75000"/>
                          <a:lumOff val="25000"/>
                        </a:prstClr>
                      </a:gs>
                      <a:gs pos="28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0" scaled="0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599" name="모서리가 둥근 직사각형 141">
                <a:extLst>
                  <a:ext uri="{FF2B5EF4-FFF2-40B4-BE49-F238E27FC236}">
                    <a16:creationId xmlns:a16="http://schemas.microsoft.com/office/drawing/2014/main" id="{788299C9-C472-1E40-FA65-188A7ECDE1EB}"/>
                  </a:ext>
                </a:extLst>
              </p:cNvPr>
              <p:cNvSpPr/>
              <p:nvPr/>
            </p:nvSpPr>
            <p:spPr>
              <a:xfrm>
                <a:off x="7025582" y="4269084"/>
                <a:ext cx="437279" cy="185225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D-ARS#2</a:t>
                </a:r>
              </a:p>
            </p:txBody>
          </p:sp>
        </p:grpSp>
        <p:sp>
          <p:nvSpPr>
            <p:cNvPr id="492" name="모서리가 둥근 직사각형 51">
              <a:extLst>
                <a:ext uri="{FF2B5EF4-FFF2-40B4-BE49-F238E27FC236}">
                  <a16:creationId xmlns:a16="http://schemas.microsoft.com/office/drawing/2014/main" id="{3AB4FB05-CC45-8034-AEB2-BA9DEFF74FBA}"/>
                </a:ext>
              </a:extLst>
            </p:cNvPr>
            <p:cNvSpPr/>
            <p:nvPr/>
          </p:nvSpPr>
          <p:spPr>
            <a:xfrm>
              <a:off x="4680127" y="4154668"/>
              <a:ext cx="2331008" cy="1917071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493" name="직사각형 492">
              <a:extLst>
                <a:ext uri="{FF2B5EF4-FFF2-40B4-BE49-F238E27FC236}">
                  <a16:creationId xmlns:a16="http://schemas.microsoft.com/office/drawing/2014/main" id="{1BC51B85-7BD4-7B59-AE73-5ED6BF149128}"/>
                </a:ext>
              </a:extLst>
            </p:cNvPr>
            <p:cNvSpPr/>
            <p:nvPr/>
          </p:nvSpPr>
          <p:spPr>
            <a:xfrm>
              <a:off x="4716407" y="5844038"/>
              <a:ext cx="1141064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Active-Standby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이중화</a:t>
              </a:r>
            </a:p>
          </p:txBody>
        </p:sp>
        <p:sp>
          <p:nvSpPr>
            <p:cNvPr id="494" name="양쪽 모서리가 둥근 사각형 29">
              <a:extLst>
                <a:ext uri="{FF2B5EF4-FFF2-40B4-BE49-F238E27FC236}">
                  <a16:creationId xmlns:a16="http://schemas.microsoft.com/office/drawing/2014/main" id="{C64AF182-843F-C398-13F1-931B859A5AA8}"/>
                </a:ext>
              </a:extLst>
            </p:cNvPr>
            <p:cNvSpPr/>
            <p:nvPr/>
          </p:nvSpPr>
          <p:spPr bwMode="auto">
            <a:xfrm flipH="1">
              <a:off x="5087452" y="4230888"/>
              <a:ext cx="1517065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상담어드바이저</a:t>
              </a:r>
              <a:r>
                <a:rPr kumimoji="0" lang="en-US" altLang="ko-KR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/AI </a:t>
              </a:r>
              <a:r>
                <a: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엔진</a:t>
              </a:r>
            </a:p>
          </p:txBody>
        </p:sp>
        <p:sp>
          <p:nvSpPr>
            <p:cNvPr id="495" name="모서리가 둥근 직사각형 141">
              <a:extLst>
                <a:ext uri="{FF2B5EF4-FFF2-40B4-BE49-F238E27FC236}">
                  <a16:creationId xmlns:a16="http://schemas.microsoft.com/office/drawing/2014/main" id="{DFC93F1A-F0A3-A21A-538C-831C235858FB}"/>
                </a:ext>
              </a:extLst>
            </p:cNvPr>
            <p:cNvSpPr/>
            <p:nvPr/>
          </p:nvSpPr>
          <p:spPr>
            <a:xfrm>
              <a:off x="4781804" y="4881298"/>
              <a:ext cx="467646" cy="322754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상담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어드바이저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496" name="모서리가 둥근 직사각형 132">
              <a:extLst>
                <a:ext uri="{FF2B5EF4-FFF2-40B4-BE49-F238E27FC236}">
                  <a16:creationId xmlns:a16="http://schemas.microsoft.com/office/drawing/2014/main" id="{309A7237-F73D-A42F-F0DC-9F9EA02A3D89}"/>
                </a:ext>
              </a:extLst>
            </p:cNvPr>
            <p:cNvSpPr/>
            <p:nvPr/>
          </p:nvSpPr>
          <p:spPr>
            <a:xfrm>
              <a:off x="4838480" y="4546909"/>
              <a:ext cx="364633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497" name="모서리가 둥근 직사각형 132">
              <a:extLst>
                <a:ext uri="{FF2B5EF4-FFF2-40B4-BE49-F238E27FC236}">
                  <a16:creationId xmlns:a16="http://schemas.microsoft.com/office/drawing/2014/main" id="{D0AC7BA9-B2D8-E232-CB0B-D06A51BC506D}"/>
                </a:ext>
              </a:extLst>
            </p:cNvPr>
            <p:cNvSpPr/>
            <p:nvPr/>
          </p:nvSpPr>
          <p:spPr>
            <a:xfrm>
              <a:off x="5306361" y="4546909"/>
              <a:ext cx="422994" cy="13587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sp>
          <p:nvSpPr>
            <p:cNvPr id="498" name="모서리가 둥근 직사각형 141">
              <a:extLst>
                <a:ext uri="{FF2B5EF4-FFF2-40B4-BE49-F238E27FC236}">
                  <a16:creationId xmlns:a16="http://schemas.microsoft.com/office/drawing/2014/main" id="{9D249C2B-55B0-D59C-1801-177167F8ACD3}"/>
                </a:ext>
              </a:extLst>
            </p:cNvPr>
            <p:cNvSpPr/>
            <p:nvPr/>
          </p:nvSpPr>
          <p:spPr>
            <a:xfrm>
              <a:off x="5301558" y="4881298"/>
              <a:ext cx="467646" cy="322754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상담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어드바이저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grpSp>
          <p:nvGrpSpPr>
            <p:cNvPr id="499" name="그룹 498">
              <a:extLst>
                <a:ext uri="{FF2B5EF4-FFF2-40B4-BE49-F238E27FC236}">
                  <a16:creationId xmlns:a16="http://schemas.microsoft.com/office/drawing/2014/main" id="{0379FA0A-92B9-0FD9-34F0-E6FBBD397EE6}"/>
                </a:ext>
              </a:extLst>
            </p:cNvPr>
            <p:cNvGrpSpPr/>
            <p:nvPr/>
          </p:nvGrpSpPr>
          <p:grpSpPr>
            <a:xfrm rot="17097437" flipH="1">
              <a:off x="5173015" y="4687477"/>
              <a:ext cx="221143" cy="139859"/>
              <a:chOff x="3510547" y="3002863"/>
              <a:chExt cx="368237" cy="221760"/>
            </a:xfrm>
          </p:grpSpPr>
          <p:sp>
            <p:nvSpPr>
              <p:cNvPr id="500" name="Freeform 5">
                <a:extLst>
                  <a:ext uri="{FF2B5EF4-FFF2-40B4-BE49-F238E27FC236}">
                    <a16:creationId xmlns:a16="http://schemas.microsoft.com/office/drawing/2014/main" id="{B0DE6E48-46C9-DF31-72F8-EBE3C53F8B37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>
                <a:off x="3510547" y="3017967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501" name="Freeform 5">
                <a:extLst>
                  <a:ext uri="{FF2B5EF4-FFF2-40B4-BE49-F238E27FC236}">
                    <a16:creationId xmlns:a16="http://schemas.microsoft.com/office/drawing/2014/main" id="{BD4CF4BD-9B4A-7521-C869-14F729F358CC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 flipH="1" flipV="1">
                <a:off x="3634226" y="3002863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502" name="모서리가 둥근 직사각형 132">
              <a:extLst>
                <a:ext uri="{FF2B5EF4-FFF2-40B4-BE49-F238E27FC236}">
                  <a16:creationId xmlns:a16="http://schemas.microsoft.com/office/drawing/2014/main" id="{AE23F47D-A0FC-BE08-E560-87F8381F56D8}"/>
                </a:ext>
              </a:extLst>
            </p:cNvPr>
            <p:cNvSpPr/>
            <p:nvPr/>
          </p:nvSpPr>
          <p:spPr>
            <a:xfrm>
              <a:off x="3066683" y="4508296"/>
              <a:ext cx="645971" cy="311944"/>
            </a:xfrm>
            <a:prstGeom prst="roundRect">
              <a:avLst/>
            </a:prstGeom>
            <a:solidFill>
              <a:srgbClr val="E5F5FF"/>
            </a:solidFill>
            <a:ln w="9525">
              <a:solidFill>
                <a:srgbClr val="B9E4FF"/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8931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50" b="0" i="0" u="none" strike="noStrike" kern="0" cap="none" spc="-30" normalizeH="0" baseline="0" noProof="0">
                  <a:ln>
                    <a:solidFill>
                      <a:srgbClr val="B4CBE2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Control</a:t>
              </a:r>
            </a:p>
            <a:p>
              <a:pPr marL="0" marR="0" lvl="0" indent="0" algn="ctr" defTabSz="8931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50" b="0" i="0" u="none" strike="noStrike" kern="0" cap="none" spc="-30" normalizeH="0" baseline="0" noProof="0">
                  <a:ln>
                    <a:solidFill>
                      <a:srgbClr val="B4CBE2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Planes #2</a:t>
              </a:r>
            </a:p>
          </p:txBody>
        </p:sp>
        <p:sp>
          <p:nvSpPr>
            <p:cNvPr id="503" name="모서리가 둥근 직사각형 132">
              <a:extLst>
                <a:ext uri="{FF2B5EF4-FFF2-40B4-BE49-F238E27FC236}">
                  <a16:creationId xmlns:a16="http://schemas.microsoft.com/office/drawing/2014/main" id="{F7149001-0BF6-2F60-EDE5-E9517AB0ECC2}"/>
                </a:ext>
              </a:extLst>
            </p:cNvPr>
            <p:cNvSpPr/>
            <p:nvPr/>
          </p:nvSpPr>
          <p:spPr>
            <a:xfrm>
              <a:off x="3927629" y="4508296"/>
              <a:ext cx="645971" cy="311944"/>
            </a:xfrm>
            <a:prstGeom prst="roundRect">
              <a:avLst/>
            </a:prstGeom>
            <a:solidFill>
              <a:srgbClr val="E5F5FF"/>
            </a:solidFill>
            <a:ln w="9525">
              <a:solidFill>
                <a:srgbClr val="B9E4FF"/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8931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50" b="0" i="0" u="none" strike="noStrike" kern="0" cap="none" spc="-30" normalizeH="0" baseline="0" noProof="0">
                  <a:ln>
                    <a:solidFill>
                      <a:srgbClr val="B4CBE2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Control</a:t>
              </a:r>
            </a:p>
            <a:p>
              <a:pPr marL="0" marR="0" lvl="0" indent="0" algn="ctr" defTabSz="8931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50" b="0" i="0" u="none" strike="noStrike" kern="0" cap="none" spc="-30" normalizeH="0" baseline="0" noProof="0">
                  <a:ln>
                    <a:solidFill>
                      <a:srgbClr val="B4CBE2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Planes #N</a:t>
              </a:r>
            </a:p>
          </p:txBody>
        </p:sp>
        <p:sp>
          <p:nvSpPr>
            <p:cNvPr id="504" name="모서리가 둥근 직사각형 132">
              <a:extLst>
                <a:ext uri="{FF2B5EF4-FFF2-40B4-BE49-F238E27FC236}">
                  <a16:creationId xmlns:a16="http://schemas.microsoft.com/office/drawing/2014/main" id="{CB304666-00D2-F68F-D29B-7143B1C8E509}"/>
                </a:ext>
              </a:extLst>
            </p:cNvPr>
            <p:cNvSpPr/>
            <p:nvPr/>
          </p:nvSpPr>
          <p:spPr>
            <a:xfrm>
              <a:off x="3695533" y="4666970"/>
              <a:ext cx="238770" cy="135874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none" lIns="72000" rIns="720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…</a:t>
              </a:r>
            </a:p>
          </p:txBody>
        </p:sp>
        <p:sp>
          <p:nvSpPr>
            <p:cNvPr id="505" name="모서리가 둥근 직사각형 132">
              <a:extLst>
                <a:ext uri="{FF2B5EF4-FFF2-40B4-BE49-F238E27FC236}">
                  <a16:creationId xmlns:a16="http://schemas.microsoft.com/office/drawing/2014/main" id="{9F879F95-0C61-B3E6-DDD3-534C6FB24B22}"/>
                </a:ext>
              </a:extLst>
            </p:cNvPr>
            <p:cNvSpPr/>
            <p:nvPr/>
          </p:nvSpPr>
          <p:spPr>
            <a:xfrm>
              <a:off x="3592630" y="5106271"/>
              <a:ext cx="238770" cy="135874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none" lIns="72000" rIns="720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…</a:t>
              </a:r>
            </a:p>
          </p:txBody>
        </p:sp>
        <p:cxnSp>
          <p:nvCxnSpPr>
            <p:cNvPr id="506" name="직선 연결선 505">
              <a:extLst>
                <a:ext uri="{FF2B5EF4-FFF2-40B4-BE49-F238E27FC236}">
                  <a16:creationId xmlns:a16="http://schemas.microsoft.com/office/drawing/2014/main" id="{C80A6A6C-E9F5-5BCE-3F71-0B8BECC4F628}"/>
                </a:ext>
              </a:extLst>
            </p:cNvPr>
            <p:cNvCxnSpPr>
              <a:cxnSpLocks/>
              <a:endCxn id="398" idx="2"/>
            </p:cNvCxnSpPr>
            <p:nvPr/>
          </p:nvCxnSpPr>
          <p:spPr>
            <a:xfrm flipH="1" flipV="1">
              <a:off x="2675721" y="4807646"/>
              <a:ext cx="17996" cy="264662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직선 연결선 506">
              <a:extLst>
                <a:ext uri="{FF2B5EF4-FFF2-40B4-BE49-F238E27FC236}">
                  <a16:creationId xmlns:a16="http://schemas.microsoft.com/office/drawing/2014/main" id="{B3147E45-7E54-2EA7-C0FF-78EC2DD23B7D}"/>
                </a:ext>
              </a:extLst>
            </p:cNvPr>
            <p:cNvCxnSpPr>
              <a:cxnSpLocks/>
              <a:endCxn id="502" idx="2"/>
            </p:cNvCxnSpPr>
            <p:nvPr/>
          </p:nvCxnSpPr>
          <p:spPr>
            <a:xfrm flipV="1">
              <a:off x="2693716" y="4820240"/>
              <a:ext cx="695952" cy="252068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직선 연결선 507">
              <a:extLst>
                <a:ext uri="{FF2B5EF4-FFF2-40B4-BE49-F238E27FC236}">
                  <a16:creationId xmlns:a16="http://schemas.microsoft.com/office/drawing/2014/main" id="{106C3F98-9C74-7703-73E6-5AB3921748D3}"/>
                </a:ext>
              </a:extLst>
            </p:cNvPr>
            <p:cNvCxnSpPr>
              <a:cxnSpLocks/>
              <a:endCxn id="503" idx="2"/>
            </p:cNvCxnSpPr>
            <p:nvPr/>
          </p:nvCxnSpPr>
          <p:spPr>
            <a:xfrm flipV="1">
              <a:off x="2693716" y="4820240"/>
              <a:ext cx="1556899" cy="252068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직선 연결선 508">
              <a:extLst>
                <a:ext uri="{FF2B5EF4-FFF2-40B4-BE49-F238E27FC236}">
                  <a16:creationId xmlns:a16="http://schemas.microsoft.com/office/drawing/2014/main" id="{1518E71B-668A-F00E-215F-446F132C274B}"/>
                </a:ext>
              </a:extLst>
            </p:cNvPr>
            <p:cNvCxnSpPr>
              <a:cxnSpLocks/>
              <a:stCxn id="382" idx="0"/>
              <a:endCxn id="398" idx="2"/>
            </p:cNvCxnSpPr>
            <p:nvPr/>
          </p:nvCxnSpPr>
          <p:spPr>
            <a:xfrm flipH="1" flipV="1">
              <a:off x="2675721" y="4807646"/>
              <a:ext cx="606363" cy="257227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0" name="직선 연결선 509">
              <a:extLst>
                <a:ext uri="{FF2B5EF4-FFF2-40B4-BE49-F238E27FC236}">
                  <a16:creationId xmlns:a16="http://schemas.microsoft.com/office/drawing/2014/main" id="{F2F1A831-8DA2-7AD3-F93C-32D07C391B54}"/>
                </a:ext>
              </a:extLst>
            </p:cNvPr>
            <p:cNvCxnSpPr>
              <a:cxnSpLocks/>
              <a:stCxn id="382" idx="0"/>
              <a:endCxn id="502" idx="2"/>
            </p:cNvCxnSpPr>
            <p:nvPr/>
          </p:nvCxnSpPr>
          <p:spPr>
            <a:xfrm flipV="1">
              <a:off x="3282083" y="4820240"/>
              <a:ext cx="107585" cy="244633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1" name="직선 연결선 510">
              <a:extLst>
                <a:ext uri="{FF2B5EF4-FFF2-40B4-BE49-F238E27FC236}">
                  <a16:creationId xmlns:a16="http://schemas.microsoft.com/office/drawing/2014/main" id="{2EC59BAC-3755-E200-53CA-4FE7F2100965}"/>
                </a:ext>
              </a:extLst>
            </p:cNvPr>
            <p:cNvCxnSpPr>
              <a:cxnSpLocks/>
              <a:stCxn id="382" idx="0"/>
              <a:endCxn id="503" idx="2"/>
            </p:cNvCxnSpPr>
            <p:nvPr/>
          </p:nvCxnSpPr>
          <p:spPr>
            <a:xfrm flipV="1">
              <a:off x="3282083" y="4820240"/>
              <a:ext cx="968532" cy="244633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2" name="직선 연결선 511">
              <a:extLst>
                <a:ext uri="{FF2B5EF4-FFF2-40B4-BE49-F238E27FC236}">
                  <a16:creationId xmlns:a16="http://schemas.microsoft.com/office/drawing/2014/main" id="{FD74CA32-070C-F5D3-0B2C-6CE5BE83A3E1}"/>
                </a:ext>
              </a:extLst>
            </p:cNvPr>
            <p:cNvCxnSpPr>
              <a:cxnSpLocks/>
              <a:stCxn id="381" idx="0"/>
              <a:endCxn id="398" idx="2"/>
            </p:cNvCxnSpPr>
            <p:nvPr/>
          </p:nvCxnSpPr>
          <p:spPr>
            <a:xfrm flipH="1" flipV="1">
              <a:off x="2675721" y="4807646"/>
              <a:ext cx="1505645" cy="253720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직선 연결선 512">
              <a:extLst>
                <a:ext uri="{FF2B5EF4-FFF2-40B4-BE49-F238E27FC236}">
                  <a16:creationId xmlns:a16="http://schemas.microsoft.com/office/drawing/2014/main" id="{B014DE81-CF78-5963-BCEB-9DACB5DA609A}"/>
                </a:ext>
              </a:extLst>
            </p:cNvPr>
            <p:cNvCxnSpPr>
              <a:cxnSpLocks/>
              <a:stCxn id="381" idx="0"/>
              <a:endCxn id="502" idx="2"/>
            </p:cNvCxnSpPr>
            <p:nvPr/>
          </p:nvCxnSpPr>
          <p:spPr>
            <a:xfrm flipH="1" flipV="1">
              <a:off x="3389669" y="4820240"/>
              <a:ext cx="791696" cy="241126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4" name="직선 연결선 513">
              <a:extLst>
                <a:ext uri="{FF2B5EF4-FFF2-40B4-BE49-F238E27FC236}">
                  <a16:creationId xmlns:a16="http://schemas.microsoft.com/office/drawing/2014/main" id="{431CF2F8-1157-4F6F-CBAB-56AB7180432B}"/>
                </a:ext>
              </a:extLst>
            </p:cNvPr>
            <p:cNvCxnSpPr>
              <a:cxnSpLocks/>
              <a:stCxn id="381" idx="0"/>
              <a:endCxn id="503" idx="2"/>
            </p:cNvCxnSpPr>
            <p:nvPr/>
          </p:nvCxnSpPr>
          <p:spPr>
            <a:xfrm flipV="1">
              <a:off x="4181365" y="4820240"/>
              <a:ext cx="69250" cy="241126"/>
            </a:xfrm>
            <a:prstGeom prst="line">
              <a:avLst/>
            </a:prstGeom>
            <a:ln w="6350">
              <a:solidFill>
                <a:srgbClr val="62D1E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5" name="모서리가 둥근 직사각형 141">
              <a:extLst>
                <a:ext uri="{FF2B5EF4-FFF2-40B4-BE49-F238E27FC236}">
                  <a16:creationId xmlns:a16="http://schemas.microsoft.com/office/drawing/2014/main" id="{4D2B105E-0236-2BD7-A457-50FF1571C25F}"/>
                </a:ext>
              </a:extLst>
            </p:cNvPr>
            <p:cNvSpPr/>
            <p:nvPr/>
          </p:nvSpPr>
          <p:spPr>
            <a:xfrm>
              <a:off x="4781804" y="5273637"/>
              <a:ext cx="467646" cy="322754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상담</a:t>
              </a:r>
              <a:endParaRPr kumimoji="0" lang="en-US" altLang="ko-KR" sz="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어드바이저</a:t>
              </a:r>
              <a:endParaRPr kumimoji="0" lang="en-US" altLang="ko-KR" sz="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516" name="모서리가 둥근 직사각형 141">
              <a:extLst>
                <a:ext uri="{FF2B5EF4-FFF2-40B4-BE49-F238E27FC236}">
                  <a16:creationId xmlns:a16="http://schemas.microsoft.com/office/drawing/2014/main" id="{65F1D34C-B34C-A810-09DA-A5DDC37A6FBD}"/>
                </a:ext>
              </a:extLst>
            </p:cNvPr>
            <p:cNvSpPr/>
            <p:nvPr/>
          </p:nvSpPr>
          <p:spPr>
            <a:xfrm>
              <a:off x="5301558" y="5273637"/>
              <a:ext cx="467646" cy="322754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상담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어드바이저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517" name="직사각형 516">
              <a:extLst>
                <a:ext uri="{FF2B5EF4-FFF2-40B4-BE49-F238E27FC236}">
                  <a16:creationId xmlns:a16="http://schemas.microsoft.com/office/drawing/2014/main" id="{34BAC1CA-E855-6D7D-C422-AE4127AA6D0C}"/>
                </a:ext>
              </a:extLst>
            </p:cNvPr>
            <p:cNvSpPr/>
            <p:nvPr/>
          </p:nvSpPr>
          <p:spPr>
            <a:xfrm>
              <a:off x="5923270" y="5844038"/>
              <a:ext cx="1049009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Active-Active</a:t>
              </a: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이중화</a:t>
              </a:r>
            </a:p>
          </p:txBody>
        </p:sp>
        <p:sp>
          <p:nvSpPr>
            <p:cNvPr id="518" name="모서리가 둥근 직사각형 141">
              <a:extLst>
                <a:ext uri="{FF2B5EF4-FFF2-40B4-BE49-F238E27FC236}">
                  <a16:creationId xmlns:a16="http://schemas.microsoft.com/office/drawing/2014/main" id="{00E40017-8DE6-EFD1-A87B-5B042BC8B932}"/>
                </a:ext>
              </a:extLst>
            </p:cNvPr>
            <p:cNvSpPr/>
            <p:nvPr/>
          </p:nvSpPr>
          <p:spPr>
            <a:xfrm>
              <a:off x="5855171" y="4809305"/>
              <a:ext cx="521676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AI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엔진서버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#1</a:t>
              </a:r>
            </a:p>
          </p:txBody>
        </p:sp>
        <p:sp>
          <p:nvSpPr>
            <p:cNvPr id="519" name="모서리가 둥근 직사각형 141">
              <a:extLst>
                <a:ext uri="{FF2B5EF4-FFF2-40B4-BE49-F238E27FC236}">
                  <a16:creationId xmlns:a16="http://schemas.microsoft.com/office/drawing/2014/main" id="{5BBAA02B-E811-50B4-37E1-2783A36B28FE}"/>
                </a:ext>
              </a:extLst>
            </p:cNvPr>
            <p:cNvSpPr/>
            <p:nvPr/>
          </p:nvSpPr>
          <p:spPr>
            <a:xfrm>
              <a:off x="6447794" y="4809305"/>
              <a:ext cx="521676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AI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엔진서버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#1</a:t>
              </a:r>
            </a:p>
          </p:txBody>
        </p:sp>
        <p:sp>
          <p:nvSpPr>
            <p:cNvPr id="520" name="모서리가 둥근 직사각형 141">
              <a:extLst>
                <a:ext uri="{FF2B5EF4-FFF2-40B4-BE49-F238E27FC236}">
                  <a16:creationId xmlns:a16="http://schemas.microsoft.com/office/drawing/2014/main" id="{2EE0DAC7-1FA9-AD33-8335-2BDF50A7227C}"/>
                </a:ext>
              </a:extLst>
            </p:cNvPr>
            <p:cNvSpPr/>
            <p:nvPr/>
          </p:nvSpPr>
          <p:spPr>
            <a:xfrm>
              <a:off x="5854357" y="5198793"/>
              <a:ext cx="521676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AI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엔진서버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#1</a:t>
              </a:r>
            </a:p>
          </p:txBody>
        </p:sp>
        <p:sp>
          <p:nvSpPr>
            <p:cNvPr id="521" name="모서리가 둥근 직사각형 141">
              <a:extLst>
                <a:ext uri="{FF2B5EF4-FFF2-40B4-BE49-F238E27FC236}">
                  <a16:creationId xmlns:a16="http://schemas.microsoft.com/office/drawing/2014/main" id="{8FF94184-A859-C42A-925D-C15FBB2FB61A}"/>
                </a:ext>
              </a:extLst>
            </p:cNvPr>
            <p:cNvSpPr/>
            <p:nvPr/>
          </p:nvSpPr>
          <p:spPr>
            <a:xfrm>
              <a:off x="6434351" y="5198793"/>
              <a:ext cx="521676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AI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엔진서버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#1</a:t>
              </a:r>
            </a:p>
          </p:txBody>
        </p:sp>
        <p:grpSp>
          <p:nvGrpSpPr>
            <p:cNvPr id="522" name="그룹 521">
              <a:extLst>
                <a:ext uri="{FF2B5EF4-FFF2-40B4-BE49-F238E27FC236}">
                  <a16:creationId xmlns:a16="http://schemas.microsoft.com/office/drawing/2014/main" id="{4E518050-C1C4-6E4E-9E59-42800FA57AD2}"/>
                </a:ext>
              </a:extLst>
            </p:cNvPr>
            <p:cNvGrpSpPr/>
            <p:nvPr/>
          </p:nvGrpSpPr>
          <p:grpSpPr>
            <a:xfrm>
              <a:off x="7070342" y="4154367"/>
              <a:ext cx="2331008" cy="1917071"/>
              <a:chOff x="8738920" y="5272722"/>
              <a:chExt cx="2191920" cy="1917071"/>
            </a:xfrm>
          </p:grpSpPr>
          <p:sp>
            <p:nvSpPr>
              <p:cNvPr id="523" name="모서리가 둥근 직사각형 51">
                <a:extLst>
                  <a:ext uri="{FF2B5EF4-FFF2-40B4-BE49-F238E27FC236}">
                    <a16:creationId xmlns:a16="http://schemas.microsoft.com/office/drawing/2014/main" id="{93A9E5F5-D12D-92C1-38E0-E34EFA013593}"/>
                  </a:ext>
                </a:extLst>
              </p:cNvPr>
              <p:cNvSpPr/>
              <p:nvPr/>
            </p:nvSpPr>
            <p:spPr>
              <a:xfrm>
                <a:off x="8738920" y="5272722"/>
                <a:ext cx="2191920" cy="1917071"/>
              </a:xfrm>
              <a:prstGeom prst="roundRect">
                <a:avLst>
                  <a:gd name="adj" fmla="val 3852"/>
                </a:avLst>
              </a:prstGeom>
              <a:solidFill>
                <a:schemeClr val="bg1"/>
              </a:solidFill>
              <a:ln w="12700">
                <a:solidFill>
                  <a:srgbClr val="909EAE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00" b="0" i="0" u="none" strike="noStrike" kern="1200" cap="none" spc="-5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524" name="양쪽 모서리가 둥근 사각형 29">
                <a:extLst>
                  <a:ext uri="{FF2B5EF4-FFF2-40B4-BE49-F238E27FC236}">
                    <a16:creationId xmlns:a16="http://schemas.microsoft.com/office/drawing/2014/main" id="{39D66552-A68F-F467-B29A-241289131873}"/>
                  </a:ext>
                </a:extLst>
              </p:cNvPr>
              <p:cNvSpPr/>
              <p:nvPr/>
            </p:nvSpPr>
            <p:spPr bwMode="auto">
              <a:xfrm flipH="1">
                <a:off x="9588125" y="5328906"/>
                <a:ext cx="487826" cy="184666"/>
              </a:xfrm>
              <a:prstGeom prst="round2SameRect">
                <a:avLst>
                  <a:gd name="adj1" fmla="val 0"/>
                  <a:gd name="adj2" fmla="val 0"/>
                </a:avLst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9861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-27" normalizeH="0" baseline="0" noProof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STT/TA</a:t>
                </a:r>
                <a:endPara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endParaRPr>
              </a:p>
            </p:txBody>
          </p:sp>
          <p:grpSp>
            <p:nvGrpSpPr>
              <p:cNvPr id="525" name="그룹 524">
                <a:extLst>
                  <a:ext uri="{FF2B5EF4-FFF2-40B4-BE49-F238E27FC236}">
                    <a16:creationId xmlns:a16="http://schemas.microsoft.com/office/drawing/2014/main" id="{309D2379-37E6-8A48-1618-8E67D08366D9}"/>
                  </a:ext>
                </a:extLst>
              </p:cNvPr>
              <p:cNvGrpSpPr/>
              <p:nvPr/>
            </p:nvGrpSpPr>
            <p:grpSpPr>
              <a:xfrm>
                <a:off x="9470940" y="5879807"/>
                <a:ext cx="694421" cy="256194"/>
                <a:chOff x="56973" y="2777230"/>
                <a:chExt cx="1276418" cy="562684"/>
              </a:xfrm>
            </p:grpSpPr>
            <p:grpSp>
              <p:nvGrpSpPr>
                <p:cNvPr id="554" name="그룹 553">
                  <a:extLst>
                    <a:ext uri="{FF2B5EF4-FFF2-40B4-BE49-F238E27FC236}">
                      <a16:creationId xmlns:a16="http://schemas.microsoft.com/office/drawing/2014/main" id="{F0FD4892-92CC-84D5-AE3E-695F8ED6E6D0}"/>
                    </a:ext>
                  </a:extLst>
                </p:cNvPr>
                <p:cNvGrpSpPr/>
                <p:nvPr/>
              </p:nvGrpSpPr>
              <p:grpSpPr>
                <a:xfrm>
                  <a:off x="363738" y="2777230"/>
                  <a:ext cx="654972" cy="530914"/>
                  <a:chOff x="5184096" y="4763173"/>
                  <a:chExt cx="842401" cy="751126"/>
                </a:xfrm>
              </p:grpSpPr>
              <p:grpSp>
                <p:nvGrpSpPr>
                  <p:cNvPr id="557" name="그룹 556">
                    <a:extLst>
                      <a:ext uri="{FF2B5EF4-FFF2-40B4-BE49-F238E27FC236}">
                        <a16:creationId xmlns:a16="http://schemas.microsoft.com/office/drawing/2014/main" id="{39D61496-D9EF-58D6-B2B7-85BA297E5063}"/>
                      </a:ext>
                    </a:extLst>
                  </p:cNvPr>
                  <p:cNvGrpSpPr/>
                  <p:nvPr/>
                </p:nvGrpSpPr>
                <p:grpSpPr>
                  <a:xfrm>
                    <a:off x="5184096" y="4763173"/>
                    <a:ext cx="842401" cy="751126"/>
                    <a:chOff x="3884289" y="4292603"/>
                    <a:chExt cx="1356695" cy="1209699"/>
                  </a:xfrm>
                </p:grpSpPr>
                <p:sp>
                  <p:nvSpPr>
                    <p:cNvPr id="561" name="타원 560">
                      <a:extLst>
                        <a:ext uri="{FF2B5EF4-FFF2-40B4-BE49-F238E27FC236}">
                          <a16:creationId xmlns:a16="http://schemas.microsoft.com/office/drawing/2014/main" id="{B1BBE8D3-03A3-5B9C-7DDC-93F209383D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89" y="4949680"/>
                      <a:ext cx="1356688" cy="552622"/>
                    </a:xfrm>
                    <a:prstGeom prst="ellipse">
                      <a:avLst/>
                    </a:prstGeom>
                    <a:gradFill>
                      <a:gsLst>
                        <a:gs pos="67000">
                          <a:srgbClr val="6F6F6F"/>
                        </a:gs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562" name="타원 561">
                      <a:extLst>
                        <a:ext uri="{FF2B5EF4-FFF2-40B4-BE49-F238E27FC236}">
                          <a16:creationId xmlns:a16="http://schemas.microsoft.com/office/drawing/2014/main" id="{A38B5CE3-F4D4-226F-D573-E290483C08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0" y="4851393"/>
                      <a:ext cx="1356687" cy="552621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563" name="직사각형 562">
                      <a:extLst>
                        <a:ext uri="{FF2B5EF4-FFF2-40B4-BE49-F238E27FC236}">
                          <a16:creationId xmlns:a16="http://schemas.microsoft.com/office/drawing/2014/main" id="{7E4E882D-9273-F84C-0E08-EF6A389ADB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3" y="4579648"/>
                      <a:ext cx="1356688" cy="56248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564" name="타원 563">
                      <a:extLst>
                        <a:ext uri="{FF2B5EF4-FFF2-40B4-BE49-F238E27FC236}">
                          <a16:creationId xmlns:a16="http://schemas.microsoft.com/office/drawing/2014/main" id="{D0121ACB-C030-AEA4-B943-3F1A47095C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6" y="4292603"/>
                      <a:ext cx="1356688" cy="552621"/>
                    </a:xfrm>
                    <a:prstGeom prst="ellipse">
                      <a:avLst/>
                    </a:prstGeom>
                    <a:gradFill>
                      <a:gsLst>
                        <a:gs pos="100000">
                          <a:srgbClr val="CDCDCD"/>
                        </a:gs>
                        <a:gs pos="0">
                          <a:srgbClr val="EAEAEA"/>
                        </a:gs>
                      </a:gsLst>
                      <a:lin ang="13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58" name="그룹 557">
                    <a:extLst>
                      <a:ext uri="{FF2B5EF4-FFF2-40B4-BE49-F238E27FC236}">
                        <a16:creationId xmlns:a16="http://schemas.microsoft.com/office/drawing/2014/main" id="{1E3DFD59-38A3-D5B7-CAA2-1D1E9C3F96B5}"/>
                      </a:ext>
                    </a:extLst>
                  </p:cNvPr>
                  <p:cNvGrpSpPr/>
                  <p:nvPr/>
                </p:nvGrpSpPr>
                <p:grpSpPr>
                  <a:xfrm>
                    <a:off x="5264128" y="4781557"/>
                    <a:ext cx="682333" cy="268274"/>
                    <a:chOff x="5257196" y="4688172"/>
                    <a:chExt cx="696195" cy="331207"/>
                  </a:xfrm>
                </p:grpSpPr>
                <p:sp>
                  <p:nvSpPr>
                    <p:cNvPr id="559" name="타원 558">
                      <a:extLst>
                        <a:ext uri="{FF2B5EF4-FFF2-40B4-BE49-F238E27FC236}">
                          <a16:creationId xmlns:a16="http://schemas.microsoft.com/office/drawing/2014/main" id="{ADA7805B-762A-9AE4-8F73-61753181C5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735797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560" name="타원 559">
                      <a:extLst>
                        <a:ext uri="{FF2B5EF4-FFF2-40B4-BE49-F238E27FC236}">
                          <a16:creationId xmlns:a16="http://schemas.microsoft.com/office/drawing/2014/main" id="{C03E588F-E48A-A0D6-E9BA-03D20A87FF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688172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/>
                        </a:gs>
                        <a:gs pos="100000">
                          <a:sysClr val="window" lastClr="FFFFFF">
                            <a:lumMod val="8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55" name="타원 554">
                  <a:extLst>
                    <a:ext uri="{FF2B5EF4-FFF2-40B4-BE49-F238E27FC236}">
                      <a16:creationId xmlns:a16="http://schemas.microsoft.com/office/drawing/2014/main" id="{DC8F258C-EFDF-716D-3AD9-4D7AA552EE3D}"/>
                    </a:ext>
                  </a:extLst>
                </p:cNvPr>
                <p:cNvSpPr/>
                <p:nvPr/>
              </p:nvSpPr>
              <p:spPr>
                <a:xfrm>
                  <a:off x="400449" y="3052779"/>
                  <a:ext cx="577915" cy="186956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  <a:alpha val="1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556" name="직사각형 555">
                  <a:extLst>
                    <a:ext uri="{FF2B5EF4-FFF2-40B4-BE49-F238E27FC236}">
                      <a16:creationId xmlns:a16="http://schemas.microsoft.com/office/drawing/2014/main" id="{52DAFE5A-DC09-3ABC-7169-959CE291705E}"/>
                    </a:ext>
                  </a:extLst>
                </p:cNvPr>
                <p:cNvSpPr/>
                <p:nvPr/>
              </p:nvSpPr>
              <p:spPr>
                <a:xfrm>
                  <a:off x="56973" y="2900951"/>
                  <a:ext cx="1276418" cy="438963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457200" rtl="0" eaLnBrk="1" fontAlgn="base" latinLnBrk="0" hangingPunct="1">
                    <a:lnSpc>
                      <a:spcPts val="9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지능형서비스</a:t>
                  </a:r>
                  <a:r>
                    <a:rPr kumimoji="0" lang="en-US" altLang="ko-KR" sz="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DB</a:t>
                  </a:r>
                  <a:endPara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sp>
            <p:nvSpPr>
              <p:cNvPr id="526" name="모서리가 둥근 직사각형 141">
                <a:extLst>
                  <a:ext uri="{FF2B5EF4-FFF2-40B4-BE49-F238E27FC236}">
                    <a16:creationId xmlns:a16="http://schemas.microsoft.com/office/drawing/2014/main" id="{F521E902-360A-4A06-D8D3-E9059DADE060}"/>
                  </a:ext>
                </a:extLst>
              </p:cNvPr>
              <p:cNvSpPr/>
              <p:nvPr/>
            </p:nvSpPr>
            <p:spPr>
              <a:xfrm>
                <a:off x="8880997" y="5703729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TA #1</a:t>
                </a:r>
              </a:p>
            </p:txBody>
          </p:sp>
          <p:sp>
            <p:nvSpPr>
              <p:cNvPr id="527" name="모서리가 둥근 직사각형 141">
                <a:extLst>
                  <a:ext uri="{FF2B5EF4-FFF2-40B4-BE49-F238E27FC236}">
                    <a16:creationId xmlns:a16="http://schemas.microsoft.com/office/drawing/2014/main" id="{894DA237-9A2E-ACD2-5484-6E7E9E48CD0C}"/>
                  </a:ext>
                </a:extLst>
              </p:cNvPr>
              <p:cNvSpPr/>
              <p:nvPr/>
            </p:nvSpPr>
            <p:spPr>
              <a:xfrm>
                <a:off x="10248967" y="5700977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TA #2</a:t>
                </a:r>
              </a:p>
            </p:txBody>
          </p:sp>
          <p:sp>
            <p:nvSpPr>
              <p:cNvPr id="528" name="모서리가 둥근 직사각형 141">
                <a:extLst>
                  <a:ext uri="{FF2B5EF4-FFF2-40B4-BE49-F238E27FC236}">
                    <a16:creationId xmlns:a16="http://schemas.microsoft.com/office/drawing/2014/main" id="{12BEED10-77B6-8C02-169E-A3D8D6B9E206}"/>
                  </a:ext>
                </a:extLst>
              </p:cNvPr>
              <p:cNvSpPr/>
              <p:nvPr/>
            </p:nvSpPr>
            <p:spPr>
              <a:xfrm>
                <a:off x="8885243" y="6103266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TA</a:t>
                </a: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 </a:t>
                </a: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#3</a:t>
                </a:r>
              </a:p>
            </p:txBody>
          </p:sp>
          <p:sp>
            <p:nvSpPr>
              <p:cNvPr id="529" name="모서리가 둥근 직사각형 141">
                <a:extLst>
                  <a:ext uri="{FF2B5EF4-FFF2-40B4-BE49-F238E27FC236}">
                    <a16:creationId xmlns:a16="http://schemas.microsoft.com/office/drawing/2014/main" id="{705C6F62-B24A-76C7-4B43-8A44A33B04CB}"/>
                  </a:ext>
                </a:extLst>
              </p:cNvPr>
              <p:cNvSpPr/>
              <p:nvPr/>
            </p:nvSpPr>
            <p:spPr>
              <a:xfrm>
                <a:off x="10243718" y="6061380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TA #4</a:t>
                </a:r>
              </a:p>
            </p:txBody>
          </p:sp>
          <p:sp>
            <p:nvSpPr>
              <p:cNvPr id="530" name="모서리가 둥근 직사각형 141">
                <a:extLst>
                  <a:ext uri="{FF2B5EF4-FFF2-40B4-BE49-F238E27FC236}">
                    <a16:creationId xmlns:a16="http://schemas.microsoft.com/office/drawing/2014/main" id="{248C7EF4-2AFC-7EB0-546C-58E74722A13C}"/>
                  </a:ext>
                </a:extLst>
              </p:cNvPr>
              <p:cNvSpPr/>
              <p:nvPr/>
            </p:nvSpPr>
            <p:spPr>
              <a:xfrm>
                <a:off x="8893353" y="6483201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STT</a:t>
                </a: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서비스</a:t>
                </a:r>
                <a:endPara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#1</a:t>
                </a:r>
              </a:p>
            </p:txBody>
          </p:sp>
          <p:sp>
            <p:nvSpPr>
              <p:cNvPr id="531" name="모서리가 둥근 직사각형 141">
                <a:extLst>
                  <a:ext uri="{FF2B5EF4-FFF2-40B4-BE49-F238E27FC236}">
                    <a16:creationId xmlns:a16="http://schemas.microsoft.com/office/drawing/2014/main" id="{358E399A-EE8F-753E-43C9-A980CA75311C}"/>
                  </a:ext>
                </a:extLst>
              </p:cNvPr>
              <p:cNvSpPr/>
              <p:nvPr/>
            </p:nvSpPr>
            <p:spPr>
              <a:xfrm>
                <a:off x="10248968" y="6465932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STT</a:t>
                </a:r>
                <a:r>
                  <a:rPr kumimoji="0" lang="ko-KR" altLang="en-US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서비스</a:t>
                </a:r>
                <a:endPara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#2</a:t>
                </a:r>
              </a:p>
            </p:txBody>
          </p:sp>
          <p:grpSp>
            <p:nvGrpSpPr>
              <p:cNvPr id="532" name="그룹 531">
                <a:extLst>
                  <a:ext uri="{FF2B5EF4-FFF2-40B4-BE49-F238E27FC236}">
                    <a16:creationId xmlns:a16="http://schemas.microsoft.com/office/drawing/2014/main" id="{128D2394-7953-D01F-E910-7A9838F89D43}"/>
                  </a:ext>
                </a:extLst>
              </p:cNvPr>
              <p:cNvGrpSpPr/>
              <p:nvPr/>
            </p:nvGrpSpPr>
            <p:grpSpPr>
              <a:xfrm>
                <a:off x="9475159" y="6343390"/>
                <a:ext cx="694421" cy="256194"/>
                <a:chOff x="56973" y="2777230"/>
                <a:chExt cx="1276418" cy="562684"/>
              </a:xfrm>
            </p:grpSpPr>
            <p:grpSp>
              <p:nvGrpSpPr>
                <p:cNvPr id="543" name="그룹 542">
                  <a:extLst>
                    <a:ext uri="{FF2B5EF4-FFF2-40B4-BE49-F238E27FC236}">
                      <a16:creationId xmlns:a16="http://schemas.microsoft.com/office/drawing/2014/main" id="{1879978B-D712-939C-7141-2157A533DB95}"/>
                    </a:ext>
                  </a:extLst>
                </p:cNvPr>
                <p:cNvGrpSpPr/>
                <p:nvPr/>
              </p:nvGrpSpPr>
              <p:grpSpPr>
                <a:xfrm>
                  <a:off x="363738" y="2777230"/>
                  <a:ext cx="654972" cy="530914"/>
                  <a:chOff x="5184096" y="4763173"/>
                  <a:chExt cx="842401" cy="751126"/>
                </a:xfrm>
              </p:grpSpPr>
              <p:grpSp>
                <p:nvGrpSpPr>
                  <p:cNvPr id="546" name="그룹 545">
                    <a:extLst>
                      <a:ext uri="{FF2B5EF4-FFF2-40B4-BE49-F238E27FC236}">
                        <a16:creationId xmlns:a16="http://schemas.microsoft.com/office/drawing/2014/main" id="{3F501301-ABB7-E86D-D1A3-A5FAB7891A9D}"/>
                      </a:ext>
                    </a:extLst>
                  </p:cNvPr>
                  <p:cNvGrpSpPr/>
                  <p:nvPr/>
                </p:nvGrpSpPr>
                <p:grpSpPr>
                  <a:xfrm>
                    <a:off x="5184096" y="4763173"/>
                    <a:ext cx="842401" cy="751126"/>
                    <a:chOff x="3884289" y="4292603"/>
                    <a:chExt cx="1356695" cy="1209699"/>
                  </a:xfrm>
                </p:grpSpPr>
                <p:sp>
                  <p:nvSpPr>
                    <p:cNvPr id="550" name="타원 549">
                      <a:extLst>
                        <a:ext uri="{FF2B5EF4-FFF2-40B4-BE49-F238E27FC236}">
                          <a16:creationId xmlns:a16="http://schemas.microsoft.com/office/drawing/2014/main" id="{6DB58FB2-7206-FD28-5339-2C9769C252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89" y="4949680"/>
                      <a:ext cx="1356688" cy="552622"/>
                    </a:xfrm>
                    <a:prstGeom prst="ellipse">
                      <a:avLst/>
                    </a:prstGeom>
                    <a:gradFill>
                      <a:gsLst>
                        <a:gs pos="67000">
                          <a:srgbClr val="6F6F6F"/>
                        </a:gs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551" name="타원 550">
                      <a:extLst>
                        <a:ext uri="{FF2B5EF4-FFF2-40B4-BE49-F238E27FC236}">
                          <a16:creationId xmlns:a16="http://schemas.microsoft.com/office/drawing/2014/main" id="{1955E882-F645-88B8-8FDF-C51DCD4798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0" y="4851393"/>
                      <a:ext cx="1356687" cy="552621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552" name="직사각형 551">
                      <a:extLst>
                        <a:ext uri="{FF2B5EF4-FFF2-40B4-BE49-F238E27FC236}">
                          <a16:creationId xmlns:a16="http://schemas.microsoft.com/office/drawing/2014/main" id="{09847A5F-07F6-1CE4-5DD4-BC0A0DEE59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3" y="4579648"/>
                      <a:ext cx="1356688" cy="56248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553" name="타원 552">
                      <a:extLst>
                        <a:ext uri="{FF2B5EF4-FFF2-40B4-BE49-F238E27FC236}">
                          <a16:creationId xmlns:a16="http://schemas.microsoft.com/office/drawing/2014/main" id="{10CAAAC4-C692-836B-A8DB-C8CC5A3F8A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6" y="4292603"/>
                      <a:ext cx="1356688" cy="552621"/>
                    </a:xfrm>
                    <a:prstGeom prst="ellipse">
                      <a:avLst/>
                    </a:prstGeom>
                    <a:gradFill>
                      <a:gsLst>
                        <a:gs pos="100000">
                          <a:srgbClr val="CDCDCD"/>
                        </a:gs>
                        <a:gs pos="0">
                          <a:srgbClr val="EAEAEA"/>
                        </a:gs>
                      </a:gsLst>
                      <a:lin ang="13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47" name="그룹 546">
                    <a:extLst>
                      <a:ext uri="{FF2B5EF4-FFF2-40B4-BE49-F238E27FC236}">
                        <a16:creationId xmlns:a16="http://schemas.microsoft.com/office/drawing/2014/main" id="{D7468170-AEF5-5ED9-6BD7-928BC88A134E}"/>
                      </a:ext>
                    </a:extLst>
                  </p:cNvPr>
                  <p:cNvGrpSpPr/>
                  <p:nvPr/>
                </p:nvGrpSpPr>
                <p:grpSpPr>
                  <a:xfrm>
                    <a:off x="5264128" y="4781557"/>
                    <a:ext cx="682333" cy="268274"/>
                    <a:chOff x="5257196" y="4688172"/>
                    <a:chExt cx="696195" cy="331207"/>
                  </a:xfrm>
                </p:grpSpPr>
                <p:sp>
                  <p:nvSpPr>
                    <p:cNvPr id="548" name="타원 547">
                      <a:extLst>
                        <a:ext uri="{FF2B5EF4-FFF2-40B4-BE49-F238E27FC236}">
                          <a16:creationId xmlns:a16="http://schemas.microsoft.com/office/drawing/2014/main" id="{7E67532E-2E6A-A8A0-DE60-09C7F9962F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735797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549" name="타원 548">
                      <a:extLst>
                        <a:ext uri="{FF2B5EF4-FFF2-40B4-BE49-F238E27FC236}">
                          <a16:creationId xmlns:a16="http://schemas.microsoft.com/office/drawing/2014/main" id="{DF8AEE13-1254-23CF-614F-3DEDF1BFE9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688172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/>
                        </a:gs>
                        <a:gs pos="100000">
                          <a:sysClr val="window" lastClr="FFFFFF">
                            <a:lumMod val="8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44" name="타원 543">
                  <a:extLst>
                    <a:ext uri="{FF2B5EF4-FFF2-40B4-BE49-F238E27FC236}">
                      <a16:creationId xmlns:a16="http://schemas.microsoft.com/office/drawing/2014/main" id="{0821EC04-9CD5-CDCA-5A4C-7486EDB482F4}"/>
                    </a:ext>
                  </a:extLst>
                </p:cNvPr>
                <p:cNvSpPr/>
                <p:nvPr/>
              </p:nvSpPr>
              <p:spPr>
                <a:xfrm>
                  <a:off x="400449" y="3052779"/>
                  <a:ext cx="577915" cy="186956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  <a:alpha val="1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545" name="직사각형 544">
                  <a:extLst>
                    <a:ext uri="{FF2B5EF4-FFF2-40B4-BE49-F238E27FC236}">
                      <a16:creationId xmlns:a16="http://schemas.microsoft.com/office/drawing/2014/main" id="{BC41E97C-E7FB-2538-F808-FA094DF61F42}"/>
                    </a:ext>
                  </a:extLst>
                </p:cNvPr>
                <p:cNvSpPr/>
                <p:nvPr/>
              </p:nvSpPr>
              <p:spPr>
                <a:xfrm>
                  <a:off x="56973" y="2900951"/>
                  <a:ext cx="1276418" cy="438963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457200" rtl="0" eaLnBrk="1" fontAlgn="base" latinLnBrk="0" hangingPunct="1">
                    <a:lnSpc>
                      <a:spcPts val="9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지능형서비스</a:t>
                  </a:r>
                  <a:r>
                    <a:rPr kumimoji="0" lang="en-US" altLang="ko-KR" sz="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DB</a:t>
                  </a:r>
                  <a:endPara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sp>
            <p:nvSpPr>
              <p:cNvPr id="533" name="모서리가 둥근 직사각형 132">
                <a:extLst>
                  <a:ext uri="{FF2B5EF4-FFF2-40B4-BE49-F238E27FC236}">
                    <a16:creationId xmlns:a16="http://schemas.microsoft.com/office/drawing/2014/main" id="{85D7808F-5195-9CD6-6EA3-1359C8725875}"/>
                  </a:ext>
                </a:extLst>
              </p:cNvPr>
              <p:cNvSpPr/>
              <p:nvPr/>
            </p:nvSpPr>
            <p:spPr>
              <a:xfrm>
                <a:off x="8943904" y="5547774"/>
                <a:ext cx="342876" cy="117644"/>
              </a:xfrm>
              <a:prstGeom prst="roundRect">
                <a:avLst/>
              </a:prstGeom>
              <a:solidFill>
                <a:srgbClr val="F66400"/>
              </a:solidFill>
              <a:ln w="12700">
                <a:solidFill>
                  <a:srgbClr val="F664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1" i="0" u="none" strike="noStrike" kern="1200" cap="none" spc="0" normalizeH="0" baseline="0" noProof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Active</a:t>
                </a:r>
              </a:p>
            </p:txBody>
          </p:sp>
          <p:sp>
            <p:nvSpPr>
              <p:cNvPr id="534" name="모서리가 둥근 직사각형 132">
                <a:extLst>
                  <a:ext uri="{FF2B5EF4-FFF2-40B4-BE49-F238E27FC236}">
                    <a16:creationId xmlns:a16="http://schemas.microsoft.com/office/drawing/2014/main" id="{102C2B46-7FCA-4B85-65D6-063F523226CB}"/>
                  </a:ext>
                </a:extLst>
              </p:cNvPr>
              <p:cNvSpPr/>
              <p:nvPr/>
            </p:nvSpPr>
            <p:spPr>
              <a:xfrm>
                <a:off x="10314885" y="5507676"/>
                <a:ext cx="397755" cy="135874"/>
              </a:xfrm>
              <a:prstGeom prst="roundRect">
                <a:avLst/>
              </a:prstGeom>
              <a:solidFill>
                <a:srgbClr val="DCE1E8"/>
              </a:solidFill>
              <a:ln>
                <a:noFill/>
              </a:ln>
              <a:effectLst/>
            </p:spPr>
            <p:txBody>
              <a:bodyPr wrap="none" lIns="36000" tIns="36000" rIns="36000" bIns="3600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0" i="0" u="none" strike="noStrike" kern="1200" cap="none" spc="0" normalizeH="0" baseline="0" noProof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Standby</a:t>
                </a:r>
              </a:p>
            </p:txBody>
          </p:sp>
          <p:sp>
            <p:nvSpPr>
              <p:cNvPr id="535" name="Update">
                <a:extLst>
                  <a:ext uri="{FF2B5EF4-FFF2-40B4-BE49-F238E27FC236}">
                    <a16:creationId xmlns:a16="http://schemas.microsoft.com/office/drawing/2014/main" id="{9A947A5E-2393-4523-47D9-591516641F51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9718324" y="6134570"/>
                <a:ext cx="179093" cy="191193"/>
              </a:xfrm>
              <a:custGeom>
                <a:avLst/>
                <a:gdLst>
                  <a:gd name="T0" fmla="*/ 440 w 481"/>
                  <a:gd name="T1" fmla="*/ 0 h 512"/>
                  <a:gd name="T2" fmla="*/ 427 w 481"/>
                  <a:gd name="T3" fmla="*/ 13 h 512"/>
                  <a:gd name="T4" fmla="*/ 427 w 481"/>
                  <a:gd name="T5" fmla="*/ 103 h 512"/>
                  <a:gd name="T6" fmla="*/ 419 w 481"/>
                  <a:gd name="T7" fmla="*/ 93 h 512"/>
                  <a:gd name="T8" fmla="*/ 419 w 481"/>
                  <a:gd name="T9" fmla="*/ 93 h 512"/>
                  <a:gd name="T10" fmla="*/ 241 w 481"/>
                  <a:gd name="T11" fmla="*/ 13 h 512"/>
                  <a:gd name="T12" fmla="*/ 1 w 481"/>
                  <a:gd name="T13" fmla="*/ 253 h 512"/>
                  <a:gd name="T14" fmla="*/ 27 w 481"/>
                  <a:gd name="T15" fmla="*/ 253 h 512"/>
                  <a:gd name="T16" fmla="*/ 241 w 481"/>
                  <a:gd name="T17" fmla="*/ 40 h 512"/>
                  <a:gd name="T18" fmla="*/ 399 w 481"/>
                  <a:gd name="T19" fmla="*/ 111 h 512"/>
                  <a:gd name="T20" fmla="*/ 407 w 481"/>
                  <a:gd name="T21" fmla="*/ 120 h 512"/>
                  <a:gd name="T22" fmla="*/ 321 w 481"/>
                  <a:gd name="T23" fmla="*/ 120 h 512"/>
                  <a:gd name="T24" fmla="*/ 321 w 481"/>
                  <a:gd name="T25" fmla="*/ 147 h 512"/>
                  <a:gd name="T26" fmla="*/ 454 w 481"/>
                  <a:gd name="T27" fmla="*/ 147 h 512"/>
                  <a:gd name="T28" fmla="*/ 454 w 481"/>
                  <a:gd name="T29" fmla="*/ 13 h 512"/>
                  <a:gd name="T30" fmla="*/ 440 w 481"/>
                  <a:gd name="T31" fmla="*/ 0 h 512"/>
                  <a:gd name="T32" fmla="*/ 467 w 481"/>
                  <a:gd name="T33" fmla="*/ 240 h 512"/>
                  <a:gd name="T34" fmla="*/ 454 w 481"/>
                  <a:gd name="T35" fmla="*/ 253 h 512"/>
                  <a:gd name="T36" fmla="*/ 241 w 481"/>
                  <a:gd name="T37" fmla="*/ 467 h 512"/>
                  <a:gd name="T38" fmla="*/ 82 w 481"/>
                  <a:gd name="T39" fmla="*/ 396 h 512"/>
                  <a:gd name="T40" fmla="*/ 74 w 481"/>
                  <a:gd name="T41" fmla="*/ 387 h 512"/>
                  <a:gd name="T42" fmla="*/ 161 w 481"/>
                  <a:gd name="T43" fmla="*/ 387 h 512"/>
                  <a:gd name="T44" fmla="*/ 161 w 481"/>
                  <a:gd name="T45" fmla="*/ 360 h 512"/>
                  <a:gd name="T46" fmla="*/ 27 w 481"/>
                  <a:gd name="T47" fmla="*/ 360 h 512"/>
                  <a:gd name="T48" fmla="*/ 27 w 481"/>
                  <a:gd name="T49" fmla="*/ 493 h 512"/>
                  <a:gd name="T50" fmla="*/ 54 w 481"/>
                  <a:gd name="T51" fmla="*/ 493 h 512"/>
                  <a:gd name="T52" fmla="*/ 54 w 481"/>
                  <a:gd name="T53" fmla="*/ 404 h 512"/>
                  <a:gd name="T54" fmla="*/ 62 w 481"/>
                  <a:gd name="T55" fmla="*/ 414 h 512"/>
                  <a:gd name="T56" fmla="*/ 62 w 481"/>
                  <a:gd name="T57" fmla="*/ 414 h 512"/>
                  <a:gd name="T58" fmla="*/ 241 w 481"/>
                  <a:gd name="T59" fmla="*/ 493 h 512"/>
                  <a:gd name="T60" fmla="*/ 481 w 481"/>
                  <a:gd name="T61" fmla="*/ 253 h 512"/>
                  <a:gd name="T62" fmla="*/ 467 w 481"/>
                  <a:gd name="T63" fmla="*/ 24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81" h="512">
                    <a:moveTo>
                      <a:pt x="440" y="0"/>
                    </a:moveTo>
                    <a:cubicBezTo>
                      <a:pt x="433" y="0"/>
                      <a:pt x="427" y="6"/>
                      <a:pt x="427" y="13"/>
                    </a:cubicBezTo>
                    <a:lnTo>
                      <a:pt x="427" y="103"/>
                    </a:lnTo>
                    <a:cubicBezTo>
                      <a:pt x="424" y="99"/>
                      <a:pt x="422" y="96"/>
                      <a:pt x="419" y="93"/>
                    </a:cubicBezTo>
                    <a:lnTo>
                      <a:pt x="419" y="93"/>
                    </a:lnTo>
                    <a:cubicBezTo>
                      <a:pt x="375" y="44"/>
                      <a:pt x="311" y="13"/>
                      <a:pt x="241" y="13"/>
                    </a:cubicBezTo>
                    <a:cubicBezTo>
                      <a:pt x="108" y="13"/>
                      <a:pt x="1" y="121"/>
                      <a:pt x="1" y="253"/>
                    </a:cubicBezTo>
                    <a:cubicBezTo>
                      <a:pt x="0" y="272"/>
                      <a:pt x="27" y="272"/>
                      <a:pt x="27" y="253"/>
                    </a:cubicBezTo>
                    <a:cubicBezTo>
                      <a:pt x="27" y="136"/>
                      <a:pt x="123" y="40"/>
                      <a:pt x="241" y="40"/>
                    </a:cubicBezTo>
                    <a:cubicBezTo>
                      <a:pt x="304" y="40"/>
                      <a:pt x="360" y="67"/>
                      <a:pt x="399" y="111"/>
                    </a:cubicBezTo>
                    <a:cubicBezTo>
                      <a:pt x="402" y="114"/>
                      <a:pt x="404" y="117"/>
                      <a:pt x="407" y="120"/>
                    </a:cubicBezTo>
                    <a:lnTo>
                      <a:pt x="321" y="120"/>
                    </a:lnTo>
                    <a:cubicBezTo>
                      <a:pt x="303" y="120"/>
                      <a:pt x="303" y="147"/>
                      <a:pt x="321" y="147"/>
                    </a:cubicBezTo>
                    <a:lnTo>
                      <a:pt x="454" y="147"/>
                    </a:lnTo>
                    <a:lnTo>
                      <a:pt x="454" y="13"/>
                    </a:lnTo>
                    <a:cubicBezTo>
                      <a:pt x="454" y="6"/>
                      <a:pt x="448" y="0"/>
                      <a:pt x="440" y="0"/>
                    </a:cubicBezTo>
                    <a:close/>
                    <a:moveTo>
                      <a:pt x="467" y="240"/>
                    </a:moveTo>
                    <a:cubicBezTo>
                      <a:pt x="460" y="240"/>
                      <a:pt x="454" y="246"/>
                      <a:pt x="454" y="253"/>
                    </a:cubicBezTo>
                    <a:cubicBezTo>
                      <a:pt x="454" y="371"/>
                      <a:pt x="359" y="467"/>
                      <a:pt x="241" y="467"/>
                    </a:cubicBezTo>
                    <a:cubicBezTo>
                      <a:pt x="178" y="467"/>
                      <a:pt x="121" y="440"/>
                      <a:pt x="82" y="396"/>
                    </a:cubicBezTo>
                    <a:cubicBezTo>
                      <a:pt x="79" y="393"/>
                      <a:pt x="77" y="390"/>
                      <a:pt x="74" y="387"/>
                    </a:cubicBezTo>
                    <a:lnTo>
                      <a:pt x="161" y="387"/>
                    </a:lnTo>
                    <a:cubicBezTo>
                      <a:pt x="179" y="387"/>
                      <a:pt x="179" y="360"/>
                      <a:pt x="161" y="360"/>
                    </a:cubicBezTo>
                    <a:lnTo>
                      <a:pt x="27" y="360"/>
                    </a:lnTo>
                    <a:lnTo>
                      <a:pt x="27" y="493"/>
                    </a:lnTo>
                    <a:cubicBezTo>
                      <a:pt x="27" y="512"/>
                      <a:pt x="54" y="512"/>
                      <a:pt x="54" y="493"/>
                    </a:cubicBezTo>
                    <a:lnTo>
                      <a:pt x="54" y="404"/>
                    </a:lnTo>
                    <a:cubicBezTo>
                      <a:pt x="57" y="407"/>
                      <a:pt x="59" y="411"/>
                      <a:pt x="62" y="414"/>
                    </a:cubicBezTo>
                    <a:lnTo>
                      <a:pt x="62" y="414"/>
                    </a:lnTo>
                    <a:cubicBezTo>
                      <a:pt x="106" y="463"/>
                      <a:pt x="170" y="493"/>
                      <a:pt x="241" y="493"/>
                    </a:cubicBezTo>
                    <a:cubicBezTo>
                      <a:pt x="373" y="493"/>
                      <a:pt x="481" y="386"/>
                      <a:pt x="481" y="253"/>
                    </a:cubicBezTo>
                    <a:cubicBezTo>
                      <a:pt x="481" y="246"/>
                      <a:pt x="475" y="240"/>
                      <a:pt x="467" y="24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solidFill>
                  <a:srgbClr val="6699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536" name="그룹 535">
                <a:extLst>
                  <a:ext uri="{FF2B5EF4-FFF2-40B4-BE49-F238E27FC236}">
                    <a16:creationId xmlns:a16="http://schemas.microsoft.com/office/drawing/2014/main" id="{0B531106-255D-06F0-9066-99BEA600245C}"/>
                  </a:ext>
                </a:extLst>
              </p:cNvPr>
              <p:cNvGrpSpPr/>
              <p:nvPr/>
            </p:nvGrpSpPr>
            <p:grpSpPr>
              <a:xfrm rot="17097437" flipH="1">
                <a:off x="9607390" y="5591198"/>
                <a:ext cx="341952" cy="203359"/>
                <a:chOff x="3510547" y="3002863"/>
                <a:chExt cx="368237" cy="221760"/>
              </a:xfrm>
            </p:grpSpPr>
            <p:sp>
              <p:nvSpPr>
                <p:cNvPr id="541" name="Freeform 5">
                  <a:extLst>
                    <a:ext uri="{FF2B5EF4-FFF2-40B4-BE49-F238E27FC236}">
                      <a16:creationId xmlns:a16="http://schemas.microsoft.com/office/drawing/2014/main" id="{E1ECBB62-73DB-DC47-9378-B8EE33C508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8100000">
                  <a:off x="3510547" y="3017967"/>
                  <a:ext cx="244558" cy="206656"/>
                </a:xfrm>
                <a:custGeom>
                  <a:avLst/>
                  <a:gdLst>
                    <a:gd name="T0" fmla="*/ 0 w 182"/>
                    <a:gd name="T1" fmla="*/ 126 h 154"/>
                    <a:gd name="T2" fmla="*/ 31 w 182"/>
                    <a:gd name="T3" fmla="*/ 131 h 154"/>
                    <a:gd name="T4" fmla="*/ 116 w 182"/>
                    <a:gd name="T5" fmla="*/ 54 h 154"/>
                    <a:gd name="T6" fmla="*/ 86 w 182"/>
                    <a:gd name="T7" fmla="*/ 54 h 154"/>
                    <a:gd name="T8" fmla="*/ 135 w 182"/>
                    <a:gd name="T9" fmla="*/ 0 h 154"/>
                    <a:gd name="T10" fmla="*/ 182 w 182"/>
                    <a:gd name="T11" fmla="*/ 54 h 154"/>
                    <a:gd name="T12" fmla="*/ 158 w 182"/>
                    <a:gd name="T13" fmla="*/ 54 h 154"/>
                    <a:gd name="T14" fmla="*/ 65 w 182"/>
                    <a:gd name="T15" fmla="*/ 153 h 154"/>
                    <a:gd name="T16" fmla="*/ 0 w 182"/>
                    <a:gd name="T17" fmla="*/ 126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154">
                      <a:moveTo>
                        <a:pt x="0" y="126"/>
                      </a:moveTo>
                      <a:cubicBezTo>
                        <a:pt x="10" y="129"/>
                        <a:pt x="20" y="131"/>
                        <a:pt x="31" y="131"/>
                      </a:cubicBezTo>
                      <a:cubicBezTo>
                        <a:pt x="75" y="131"/>
                        <a:pt x="112" y="97"/>
                        <a:pt x="116" y="54"/>
                      </a:cubicBezTo>
                      <a:cubicBezTo>
                        <a:pt x="86" y="54"/>
                        <a:pt x="86" y="54"/>
                        <a:pt x="86" y="54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182" y="54"/>
                        <a:pt x="182" y="54"/>
                        <a:pt x="182" y="54"/>
                      </a:cubicBezTo>
                      <a:cubicBezTo>
                        <a:pt x="158" y="54"/>
                        <a:pt x="158" y="54"/>
                        <a:pt x="158" y="54"/>
                      </a:cubicBezTo>
                      <a:cubicBezTo>
                        <a:pt x="158" y="54"/>
                        <a:pt x="152" y="154"/>
                        <a:pt x="65" y="153"/>
                      </a:cubicBezTo>
                      <a:cubicBezTo>
                        <a:pt x="24" y="152"/>
                        <a:pt x="0" y="126"/>
                        <a:pt x="0" y="126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F1E1"/>
                    </a:gs>
                    <a:gs pos="23000">
                      <a:srgbClr val="F66A01"/>
                    </a:gs>
                  </a:gsLst>
                  <a:lin ang="54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9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542" name="Freeform 5">
                  <a:extLst>
                    <a:ext uri="{FF2B5EF4-FFF2-40B4-BE49-F238E27FC236}">
                      <a16:creationId xmlns:a16="http://schemas.microsoft.com/office/drawing/2014/main" id="{50ADEAA6-EFA1-96C6-5F1C-12E1C5246C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8100000" flipH="1" flipV="1">
                  <a:off x="3634226" y="3002863"/>
                  <a:ext cx="244558" cy="206656"/>
                </a:xfrm>
                <a:custGeom>
                  <a:avLst/>
                  <a:gdLst>
                    <a:gd name="T0" fmla="*/ 0 w 182"/>
                    <a:gd name="T1" fmla="*/ 126 h 154"/>
                    <a:gd name="T2" fmla="*/ 31 w 182"/>
                    <a:gd name="T3" fmla="*/ 131 h 154"/>
                    <a:gd name="T4" fmla="*/ 116 w 182"/>
                    <a:gd name="T5" fmla="*/ 54 h 154"/>
                    <a:gd name="T6" fmla="*/ 86 w 182"/>
                    <a:gd name="T7" fmla="*/ 54 h 154"/>
                    <a:gd name="T8" fmla="*/ 135 w 182"/>
                    <a:gd name="T9" fmla="*/ 0 h 154"/>
                    <a:gd name="T10" fmla="*/ 182 w 182"/>
                    <a:gd name="T11" fmla="*/ 54 h 154"/>
                    <a:gd name="T12" fmla="*/ 158 w 182"/>
                    <a:gd name="T13" fmla="*/ 54 h 154"/>
                    <a:gd name="T14" fmla="*/ 65 w 182"/>
                    <a:gd name="T15" fmla="*/ 153 h 154"/>
                    <a:gd name="T16" fmla="*/ 0 w 182"/>
                    <a:gd name="T17" fmla="*/ 126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154">
                      <a:moveTo>
                        <a:pt x="0" y="126"/>
                      </a:moveTo>
                      <a:cubicBezTo>
                        <a:pt x="10" y="129"/>
                        <a:pt x="20" y="131"/>
                        <a:pt x="31" y="131"/>
                      </a:cubicBezTo>
                      <a:cubicBezTo>
                        <a:pt x="75" y="131"/>
                        <a:pt x="112" y="97"/>
                        <a:pt x="116" y="54"/>
                      </a:cubicBezTo>
                      <a:cubicBezTo>
                        <a:pt x="86" y="54"/>
                        <a:pt x="86" y="54"/>
                        <a:pt x="86" y="54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182" y="54"/>
                        <a:pt x="182" y="54"/>
                        <a:pt x="182" y="54"/>
                      </a:cubicBezTo>
                      <a:cubicBezTo>
                        <a:pt x="158" y="54"/>
                        <a:pt x="158" y="54"/>
                        <a:pt x="158" y="54"/>
                      </a:cubicBezTo>
                      <a:cubicBezTo>
                        <a:pt x="158" y="54"/>
                        <a:pt x="152" y="154"/>
                        <a:pt x="65" y="153"/>
                      </a:cubicBezTo>
                      <a:cubicBezTo>
                        <a:pt x="24" y="152"/>
                        <a:pt x="0" y="126"/>
                        <a:pt x="0" y="126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F1E1"/>
                    </a:gs>
                    <a:gs pos="23000">
                      <a:srgbClr val="F66A01"/>
                    </a:gs>
                  </a:gsLst>
                  <a:lin ang="54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9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cxnSp>
            <p:nvCxnSpPr>
              <p:cNvPr id="537" name="연결선: 꺾임 536">
                <a:extLst>
                  <a:ext uri="{FF2B5EF4-FFF2-40B4-BE49-F238E27FC236}">
                    <a16:creationId xmlns:a16="http://schemas.microsoft.com/office/drawing/2014/main" id="{DAE6DC5B-45E9-8E56-BAF7-CC468AAF12E9}"/>
                  </a:ext>
                </a:extLst>
              </p:cNvPr>
              <p:cNvCxnSpPr>
                <a:cxnSpLocks/>
                <a:stCxn id="528" idx="3"/>
                <a:endCxn id="526" idx="3"/>
              </p:cNvCxnSpPr>
              <p:nvPr/>
            </p:nvCxnSpPr>
            <p:spPr>
              <a:xfrm flipH="1" flipV="1">
                <a:off x="9420600" y="5862183"/>
                <a:ext cx="4246" cy="399537"/>
              </a:xfrm>
              <a:prstGeom prst="bentConnector3">
                <a:avLst>
                  <a:gd name="adj1" fmla="val -2916274"/>
                </a:avLst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8" name="연결선: 꺾임 537">
                <a:extLst>
                  <a:ext uri="{FF2B5EF4-FFF2-40B4-BE49-F238E27FC236}">
                    <a16:creationId xmlns:a16="http://schemas.microsoft.com/office/drawing/2014/main" id="{8F059BEC-C8F6-F2A9-6E43-C41242ED50DE}"/>
                  </a:ext>
                </a:extLst>
              </p:cNvPr>
              <p:cNvCxnSpPr>
                <a:cxnSpLocks/>
                <a:stCxn id="530" idx="3"/>
                <a:endCxn id="528" idx="3"/>
              </p:cNvCxnSpPr>
              <p:nvPr/>
            </p:nvCxnSpPr>
            <p:spPr>
              <a:xfrm flipH="1" flipV="1">
                <a:off x="9424846" y="6261720"/>
                <a:ext cx="8110" cy="379935"/>
              </a:xfrm>
              <a:prstGeom prst="bentConnector3">
                <a:avLst>
                  <a:gd name="adj1" fmla="val -1448520"/>
                </a:avLst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9" name="연결선: 꺾임 538">
                <a:extLst>
                  <a:ext uri="{FF2B5EF4-FFF2-40B4-BE49-F238E27FC236}">
                    <a16:creationId xmlns:a16="http://schemas.microsoft.com/office/drawing/2014/main" id="{9447F427-AE36-5CB0-490C-992AEFC2B051}"/>
                  </a:ext>
                </a:extLst>
              </p:cNvPr>
              <p:cNvCxnSpPr>
                <a:cxnSpLocks/>
                <a:stCxn id="529" idx="1"/>
                <a:endCxn id="527" idx="1"/>
              </p:cNvCxnSpPr>
              <p:nvPr/>
            </p:nvCxnSpPr>
            <p:spPr>
              <a:xfrm rot="10800000" flipH="1">
                <a:off x="10243717" y="5859432"/>
                <a:ext cx="5249" cy="360403"/>
              </a:xfrm>
              <a:prstGeom prst="bentConnector3">
                <a:avLst>
                  <a:gd name="adj1" fmla="val -4355115"/>
                </a:avLst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0" name="연결선: 꺾임 539">
                <a:extLst>
                  <a:ext uri="{FF2B5EF4-FFF2-40B4-BE49-F238E27FC236}">
                    <a16:creationId xmlns:a16="http://schemas.microsoft.com/office/drawing/2014/main" id="{16F0CD9E-EAFE-69DA-CC9F-428764FD11F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10246341" y="6219833"/>
                <a:ext cx="5250" cy="404552"/>
              </a:xfrm>
              <a:prstGeom prst="bentConnector3">
                <a:avLst>
                  <a:gd name="adj1" fmla="val 4454286"/>
                </a:avLst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5" name="모서리가 둥근 직사각형 132">
              <a:extLst>
                <a:ext uri="{FF2B5EF4-FFF2-40B4-BE49-F238E27FC236}">
                  <a16:creationId xmlns:a16="http://schemas.microsoft.com/office/drawing/2014/main" id="{FC609891-2D65-1076-518D-B4A2CD27E503}"/>
                </a:ext>
              </a:extLst>
            </p:cNvPr>
            <p:cNvSpPr/>
            <p:nvPr/>
          </p:nvSpPr>
          <p:spPr>
            <a:xfrm>
              <a:off x="6490780" y="4546909"/>
              <a:ext cx="364633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566" name="모서리가 둥근 직사각형 132">
              <a:extLst>
                <a:ext uri="{FF2B5EF4-FFF2-40B4-BE49-F238E27FC236}">
                  <a16:creationId xmlns:a16="http://schemas.microsoft.com/office/drawing/2014/main" id="{7C1F4C8D-8D2F-2226-C61C-EE9B890EC2D7}"/>
                </a:ext>
              </a:extLst>
            </p:cNvPr>
            <p:cNvSpPr/>
            <p:nvPr/>
          </p:nvSpPr>
          <p:spPr>
            <a:xfrm>
              <a:off x="5899340" y="4546909"/>
              <a:ext cx="364633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567" name="모서리가 둥근 직사각형 141">
              <a:extLst>
                <a:ext uri="{FF2B5EF4-FFF2-40B4-BE49-F238E27FC236}">
                  <a16:creationId xmlns:a16="http://schemas.microsoft.com/office/drawing/2014/main" id="{ABC2A534-AC54-53E2-E929-870D88829A5D}"/>
                </a:ext>
              </a:extLst>
            </p:cNvPr>
            <p:cNvSpPr/>
            <p:nvPr/>
          </p:nvSpPr>
          <p:spPr>
            <a:xfrm>
              <a:off x="5859582" y="5544596"/>
              <a:ext cx="521676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AI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엔진서버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#1</a:t>
              </a:r>
            </a:p>
          </p:txBody>
        </p:sp>
        <p:grpSp>
          <p:nvGrpSpPr>
            <p:cNvPr id="568" name="그룹 567">
              <a:extLst>
                <a:ext uri="{FF2B5EF4-FFF2-40B4-BE49-F238E27FC236}">
                  <a16:creationId xmlns:a16="http://schemas.microsoft.com/office/drawing/2014/main" id="{E6A850F8-7028-E86B-41ED-7D177E9656F9}"/>
                </a:ext>
              </a:extLst>
            </p:cNvPr>
            <p:cNvGrpSpPr/>
            <p:nvPr/>
          </p:nvGrpSpPr>
          <p:grpSpPr>
            <a:xfrm rot="17097437" flipH="1">
              <a:off x="6298400" y="4591135"/>
              <a:ext cx="221143" cy="139859"/>
              <a:chOff x="3510547" y="3002863"/>
              <a:chExt cx="368237" cy="221760"/>
            </a:xfrm>
          </p:grpSpPr>
          <p:sp>
            <p:nvSpPr>
              <p:cNvPr id="569" name="Freeform 5">
                <a:extLst>
                  <a:ext uri="{FF2B5EF4-FFF2-40B4-BE49-F238E27FC236}">
                    <a16:creationId xmlns:a16="http://schemas.microsoft.com/office/drawing/2014/main" id="{9F432794-5733-EB61-CD7A-260E9881D8EE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>
                <a:off x="3510547" y="3017967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570" name="Freeform 5">
                <a:extLst>
                  <a:ext uri="{FF2B5EF4-FFF2-40B4-BE49-F238E27FC236}">
                    <a16:creationId xmlns:a16="http://schemas.microsoft.com/office/drawing/2014/main" id="{B4A7FE8F-0BB1-B6C9-202E-5CE3D0E35DA6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 flipH="1" flipV="1">
                <a:off x="3634226" y="3002863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pic>
          <p:nvPicPr>
            <p:cNvPr id="571" name="그림 570">
              <a:extLst>
                <a:ext uri="{FF2B5EF4-FFF2-40B4-BE49-F238E27FC236}">
                  <a16:creationId xmlns:a16="http://schemas.microsoft.com/office/drawing/2014/main" id="{77798768-1214-5F8A-F59F-57001790E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24846" y="5695100"/>
              <a:ext cx="805977" cy="195366"/>
            </a:xfrm>
            <a:prstGeom prst="rect">
              <a:avLst/>
            </a:prstGeom>
          </p:spPr>
        </p:pic>
        <p:sp>
          <p:nvSpPr>
            <p:cNvPr id="574" name="직사각형 573">
              <a:extLst>
                <a:ext uri="{FF2B5EF4-FFF2-40B4-BE49-F238E27FC236}">
                  <a16:creationId xmlns:a16="http://schemas.microsoft.com/office/drawing/2014/main" id="{EF5CC1BD-0436-B5BB-3AF9-2D5454EA4D52}"/>
                </a:ext>
              </a:extLst>
            </p:cNvPr>
            <p:cNvSpPr/>
            <p:nvPr/>
          </p:nvSpPr>
          <p:spPr>
            <a:xfrm>
              <a:off x="7242984" y="5844038"/>
              <a:ext cx="2003993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2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Active-Standby</a:t>
              </a:r>
              <a:r>
                <a:rPr kumimoji="0" lang="ko-KR" altLang="en-US" sz="900" b="0" i="0" u="none" strike="noStrike" kern="0" cap="none" spc="-2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이중화</a:t>
              </a:r>
              <a:r>
                <a:rPr kumimoji="0" lang="en-US" altLang="ko-KR" sz="900" b="0" i="0" u="none" strike="noStrike" kern="0" cap="none" spc="-2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/DB HA </a:t>
              </a:r>
              <a:r>
                <a:rPr kumimoji="0" lang="ko-KR" altLang="en-US" sz="900" b="0" i="0" u="none" strike="noStrike" kern="0" cap="none" spc="-2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서비스 </a:t>
              </a:r>
            </a:p>
          </p:txBody>
        </p:sp>
        <p:sp>
          <p:nvSpPr>
            <p:cNvPr id="352" name="모서리가 둥근 직사각형 51">
              <a:extLst>
                <a:ext uri="{FF2B5EF4-FFF2-40B4-BE49-F238E27FC236}">
                  <a16:creationId xmlns:a16="http://schemas.microsoft.com/office/drawing/2014/main" id="{E6DA8E0F-8FB5-FA95-BDA7-8FA0EBB78D2B}"/>
                </a:ext>
              </a:extLst>
            </p:cNvPr>
            <p:cNvSpPr/>
            <p:nvPr/>
          </p:nvSpPr>
          <p:spPr>
            <a:xfrm>
              <a:off x="7070342" y="1350243"/>
              <a:ext cx="2331008" cy="1371918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54" name="모서리가 둥근 직사각형 141">
              <a:extLst>
                <a:ext uri="{FF2B5EF4-FFF2-40B4-BE49-F238E27FC236}">
                  <a16:creationId xmlns:a16="http://schemas.microsoft.com/office/drawing/2014/main" id="{B15ECBF3-48F5-63BB-8FE0-1833450D8750}"/>
                </a:ext>
              </a:extLst>
            </p:cNvPr>
            <p:cNvSpPr/>
            <p:nvPr/>
          </p:nvSpPr>
          <p:spPr>
            <a:xfrm>
              <a:off x="7110026" y="2031132"/>
              <a:ext cx="422753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355" name="모서리가 둥근 직사각형 142">
              <a:extLst>
                <a:ext uri="{FF2B5EF4-FFF2-40B4-BE49-F238E27FC236}">
                  <a16:creationId xmlns:a16="http://schemas.microsoft.com/office/drawing/2014/main" id="{003620F7-DC9C-2A0F-2B2E-FA07F4BC65A4}"/>
                </a:ext>
              </a:extLst>
            </p:cNvPr>
            <p:cNvSpPr/>
            <p:nvPr/>
          </p:nvSpPr>
          <p:spPr>
            <a:xfrm>
              <a:off x="7146711" y="2058672"/>
              <a:ext cx="349383" cy="13335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CTI#1</a:t>
              </a:r>
            </a:p>
          </p:txBody>
        </p:sp>
        <p:sp>
          <p:nvSpPr>
            <p:cNvPr id="357" name="모서리가 둥근 직사각형 141">
              <a:extLst>
                <a:ext uri="{FF2B5EF4-FFF2-40B4-BE49-F238E27FC236}">
                  <a16:creationId xmlns:a16="http://schemas.microsoft.com/office/drawing/2014/main" id="{EA6FDA9A-4B28-A73C-F522-A51E0DC2EF41}"/>
                </a:ext>
              </a:extLst>
            </p:cNvPr>
            <p:cNvSpPr/>
            <p:nvPr/>
          </p:nvSpPr>
          <p:spPr>
            <a:xfrm>
              <a:off x="7762510" y="2031132"/>
              <a:ext cx="422749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358" name="모서리가 둥근 직사각형 142">
              <a:extLst>
                <a:ext uri="{FF2B5EF4-FFF2-40B4-BE49-F238E27FC236}">
                  <a16:creationId xmlns:a16="http://schemas.microsoft.com/office/drawing/2014/main" id="{CFB36821-4C6B-94AC-0D6A-6D520526E2D8}"/>
                </a:ext>
              </a:extLst>
            </p:cNvPr>
            <p:cNvSpPr/>
            <p:nvPr/>
          </p:nvSpPr>
          <p:spPr>
            <a:xfrm>
              <a:off x="7781725" y="2078708"/>
              <a:ext cx="384316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CTI#2</a:t>
              </a:r>
            </a:p>
          </p:txBody>
        </p:sp>
        <p:sp>
          <p:nvSpPr>
            <p:cNvPr id="359" name="모서리가 둥근 직사각형 132">
              <a:extLst>
                <a:ext uri="{FF2B5EF4-FFF2-40B4-BE49-F238E27FC236}">
                  <a16:creationId xmlns:a16="http://schemas.microsoft.com/office/drawing/2014/main" id="{EF98F661-56DC-9931-9965-DFA21C4016D6}"/>
                </a:ext>
              </a:extLst>
            </p:cNvPr>
            <p:cNvSpPr/>
            <p:nvPr/>
          </p:nvSpPr>
          <p:spPr>
            <a:xfrm>
              <a:off x="7116027" y="1894829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360" name="모서리가 둥근 직사각형 132">
              <a:extLst>
                <a:ext uri="{FF2B5EF4-FFF2-40B4-BE49-F238E27FC236}">
                  <a16:creationId xmlns:a16="http://schemas.microsoft.com/office/drawing/2014/main" id="{963E064C-61C0-6A88-875E-1002D31B69F6}"/>
                </a:ext>
              </a:extLst>
            </p:cNvPr>
            <p:cNvSpPr/>
            <p:nvPr/>
          </p:nvSpPr>
          <p:spPr>
            <a:xfrm>
              <a:off x="7741323" y="1876599"/>
              <a:ext cx="454217" cy="13587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sp>
          <p:nvSpPr>
            <p:cNvPr id="362" name="Freeform 5">
              <a:extLst>
                <a:ext uri="{FF2B5EF4-FFF2-40B4-BE49-F238E27FC236}">
                  <a16:creationId xmlns:a16="http://schemas.microsoft.com/office/drawing/2014/main" id="{A3EF3FF7-015C-4B4B-5ED9-CE430C535270}"/>
                </a:ext>
              </a:extLst>
            </p:cNvPr>
            <p:cNvSpPr>
              <a:spLocks/>
            </p:cNvSpPr>
            <p:nvPr/>
          </p:nvSpPr>
          <p:spPr bwMode="auto">
            <a:xfrm rot="8997437" flipH="1">
              <a:off x="7573195" y="1804274"/>
              <a:ext cx="227101" cy="201533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63" name="Freeform 5">
              <a:extLst>
                <a:ext uri="{FF2B5EF4-FFF2-40B4-BE49-F238E27FC236}">
                  <a16:creationId xmlns:a16="http://schemas.microsoft.com/office/drawing/2014/main" id="{B092258C-876F-DF37-A77A-AFE2F8EF4C65}"/>
                </a:ext>
              </a:extLst>
            </p:cNvPr>
            <p:cNvSpPr>
              <a:spLocks/>
            </p:cNvSpPr>
            <p:nvPr/>
          </p:nvSpPr>
          <p:spPr bwMode="auto">
            <a:xfrm rot="8997437" flipV="1">
              <a:off x="7529322" y="1911432"/>
              <a:ext cx="227101" cy="201533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64" name="직사각형 363">
              <a:extLst>
                <a:ext uri="{FF2B5EF4-FFF2-40B4-BE49-F238E27FC236}">
                  <a16:creationId xmlns:a16="http://schemas.microsoft.com/office/drawing/2014/main" id="{76C53DA3-9763-6175-15EB-FFC204F11F1D}"/>
                </a:ext>
              </a:extLst>
            </p:cNvPr>
            <p:cNvSpPr/>
            <p:nvPr/>
          </p:nvSpPr>
          <p:spPr>
            <a:xfrm>
              <a:off x="8430979" y="2306761"/>
              <a:ext cx="834212" cy="3693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 - Active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다원화 서비스</a:t>
              </a:r>
            </a:p>
          </p:txBody>
        </p:sp>
        <p:sp>
          <p:nvSpPr>
            <p:cNvPr id="366" name="모서리가 둥근 직사각형 141">
              <a:extLst>
                <a:ext uri="{FF2B5EF4-FFF2-40B4-BE49-F238E27FC236}">
                  <a16:creationId xmlns:a16="http://schemas.microsoft.com/office/drawing/2014/main" id="{16AD46F1-2553-24DD-A1BA-C7F9D0BED69E}"/>
                </a:ext>
              </a:extLst>
            </p:cNvPr>
            <p:cNvSpPr/>
            <p:nvPr/>
          </p:nvSpPr>
          <p:spPr>
            <a:xfrm>
              <a:off x="8919048" y="2031132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367" name="모서리가 둥근 직사각형 142">
              <a:extLst>
                <a:ext uri="{FF2B5EF4-FFF2-40B4-BE49-F238E27FC236}">
                  <a16:creationId xmlns:a16="http://schemas.microsoft.com/office/drawing/2014/main" id="{0646A889-4CCB-CF02-459D-FECBD98968ED}"/>
                </a:ext>
              </a:extLst>
            </p:cNvPr>
            <p:cNvSpPr/>
            <p:nvPr/>
          </p:nvSpPr>
          <p:spPr>
            <a:xfrm>
              <a:off x="8938265" y="2082998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IVR#2</a:t>
              </a:r>
            </a:p>
          </p:txBody>
        </p:sp>
        <p:sp>
          <p:nvSpPr>
            <p:cNvPr id="368" name="모서리가 둥근 직사각형 132">
              <a:extLst>
                <a:ext uri="{FF2B5EF4-FFF2-40B4-BE49-F238E27FC236}">
                  <a16:creationId xmlns:a16="http://schemas.microsoft.com/office/drawing/2014/main" id="{828E0EAE-3E3D-13F9-279B-FE631198BAD2}"/>
                </a:ext>
              </a:extLst>
            </p:cNvPr>
            <p:cNvSpPr/>
            <p:nvPr/>
          </p:nvSpPr>
          <p:spPr>
            <a:xfrm>
              <a:off x="8922339" y="1870245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370" name="모서리가 둥근 직사각형 141">
              <a:extLst>
                <a:ext uri="{FF2B5EF4-FFF2-40B4-BE49-F238E27FC236}">
                  <a16:creationId xmlns:a16="http://schemas.microsoft.com/office/drawing/2014/main" id="{403F9ECA-357D-40F7-A64E-AD785639D1AA}"/>
                </a:ext>
              </a:extLst>
            </p:cNvPr>
            <p:cNvSpPr/>
            <p:nvPr/>
          </p:nvSpPr>
          <p:spPr>
            <a:xfrm>
              <a:off x="8409801" y="2031132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371" name="모서리가 둥근 직사각형 142">
              <a:extLst>
                <a:ext uri="{FF2B5EF4-FFF2-40B4-BE49-F238E27FC236}">
                  <a16:creationId xmlns:a16="http://schemas.microsoft.com/office/drawing/2014/main" id="{6AF29A74-55C8-3AF6-2CF4-128932CFE253}"/>
                </a:ext>
              </a:extLst>
            </p:cNvPr>
            <p:cNvSpPr/>
            <p:nvPr/>
          </p:nvSpPr>
          <p:spPr>
            <a:xfrm>
              <a:off x="8429018" y="2082998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IVR#1</a:t>
              </a:r>
            </a:p>
          </p:txBody>
        </p:sp>
        <p:sp>
          <p:nvSpPr>
            <p:cNvPr id="372" name="모서리가 둥근 직사각형 132">
              <a:extLst>
                <a:ext uri="{FF2B5EF4-FFF2-40B4-BE49-F238E27FC236}">
                  <a16:creationId xmlns:a16="http://schemas.microsoft.com/office/drawing/2014/main" id="{D0F808ED-AE63-CA69-0425-12854E7AAFFF}"/>
                </a:ext>
              </a:extLst>
            </p:cNvPr>
            <p:cNvSpPr/>
            <p:nvPr/>
          </p:nvSpPr>
          <p:spPr>
            <a:xfrm>
              <a:off x="8405089" y="1871803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373" name="직사각형 372">
              <a:extLst>
                <a:ext uri="{FF2B5EF4-FFF2-40B4-BE49-F238E27FC236}">
                  <a16:creationId xmlns:a16="http://schemas.microsoft.com/office/drawing/2014/main" id="{7EB445B2-29F8-ED2B-12C1-196F327EBF77}"/>
                </a:ext>
              </a:extLst>
            </p:cNvPr>
            <p:cNvSpPr/>
            <p:nvPr/>
          </p:nvSpPr>
          <p:spPr>
            <a:xfrm>
              <a:off x="7241877" y="2306761"/>
              <a:ext cx="859783" cy="3693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Active–Standby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자동절체</a:t>
              </a:r>
            </a:p>
          </p:txBody>
        </p:sp>
        <p:sp>
          <p:nvSpPr>
            <p:cNvPr id="374" name="양쪽 모서리가 둥근 사각형 29">
              <a:extLst>
                <a:ext uri="{FF2B5EF4-FFF2-40B4-BE49-F238E27FC236}">
                  <a16:creationId xmlns:a16="http://schemas.microsoft.com/office/drawing/2014/main" id="{DD4D9CD3-C51D-AC20-5E8B-0C2FA13D04EF}"/>
                </a:ext>
              </a:extLst>
            </p:cNvPr>
            <p:cNvSpPr/>
            <p:nvPr/>
          </p:nvSpPr>
          <p:spPr bwMode="auto">
            <a:xfrm flipH="1">
              <a:off x="7703963" y="1407195"/>
              <a:ext cx="1057064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CTI/IVR </a:t>
              </a:r>
              <a:r>
                <a: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이중화 </a:t>
              </a:r>
            </a:p>
          </p:txBody>
        </p:sp>
        <p:cxnSp>
          <p:nvCxnSpPr>
            <p:cNvPr id="375" name="직선 연결선 374">
              <a:extLst>
                <a:ext uri="{FF2B5EF4-FFF2-40B4-BE49-F238E27FC236}">
                  <a16:creationId xmlns:a16="http://schemas.microsoft.com/office/drawing/2014/main" id="{75711AFE-7A7A-8A5D-DC04-992E4AAA8AE3}"/>
                </a:ext>
              </a:extLst>
            </p:cNvPr>
            <p:cNvCxnSpPr>
              <a:cxnSpLocks/>
              <a:stCxn id="374" idx="1"/>
              <a:endCxn id="352" idx="2"/>
            </p:cNvCxnSpPr>
            <p:nvPr/>
          </p:nvCxnSpPr>
          <p:spPr>
            <a:xfrm>
              <a:off x="8232495" y="1591861"/>
              <a:ext cx="3351" cy="113030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582" name="모서리가 둥근 직사각형 174">
              <a:extLst>
                <a:ext uri="{FF2B5EF4-FFF2-40B4-BE49-F238E27FC236}">
                  <a16:creationId xmlns:a16="http://schemas.microsoft.com/office/drawing/2014/main" id="{54D95E9F-BA5B-00F9-608C-DC6A39FA32FC}"/>
                </a:ext>
              </a:extLst>
            </p:cNvPr>
            <p:cNvSpPr/>
            <p:nvPr/>
          </p:nvSpPr>
          <p:spPr>
            <a:xfrm flipH="1">
              <a:off x="8816841" y="1690593"/>
              <a:ext cx="133879" cy="130597"/>
            </a:xfrm>
            <a:prstGeom prst="plus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-80" normalizeH="0" baseline="0" noProof="0" dirty="0">
                  <a:ln>
                    <a:noFill/>
                  </a:ln>
                  <a:gradFill>
                    <a:gsLst>
                      <a:gs pos="35000">
                        <a:prstClr val="black">
                          <a:lumMod val="75000"/>
                          <a:lumOff val="25000"/>
                        </a:prstClr>
                      </a:gs>
                      <a:gs pos="28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0" scaled="0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L4</a:t>
              </a:r>
              <a:endParaRPr kumimoji="0" lang="ko-KR" altLang="en-US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583" name="Freeform 5">
              <a:extLst>
                <a:ext uri="{FF2B5EF4-FFF2-40B4-BE49-F238E27FC236}">
                  <a16:creationId xmlns:a16="http://schemas.microsoft.com/office/drawing/2014/main" id="{102BFF75-F2C4-3758-EC5B-AE670D12D9B6}"/>
                </a:ext>
              </a:extLst>
            </p:cNvPr>
            <p:cNvSpPr>
              <a:spLocks/>
            </p:cNvSpPr>
            <p:nvPr/>
          </p:nvSpPr>
          <p:spPr bwMode="auto">
            <a:xfrm rot="10025183" flipH="1">
              <a:off x="8986871" y="1737295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586" name="Freeform 5">
              <a:extLst>
                <a:ext uri="{FF2B5EF4-FFF2-40B4-BE49-F238E27FC236}">
                  <a16:creationId xmlns:a16="http://schemas.microsoft.com/office/drawing/2014/main" id="{29F485CF-BCE0-48CA-15F8-8104BED790ED}"/>
                </a:ext>
              </a:extLst>
            </p:cNvPr>
            <p:cNvSpPr>
              <a:spLocks/>
            </p:cNvSpPr>
            <p:nvPr/>
          </p:nvSpPr>
          <p:spPr bwMode="auto">
            <a:xfrm rot="11574817">
              <a:off x="8641828" y="1737295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grpSp>
          <p:nvGrpSpPr>
            <p:cNvPr id="588" name="그룹 587">
              <a:extLst>
                <a:ext uri="{FF2B5EF4-FFF2-40B4-BE49-F238E27FC236}">
                  <a16:creationId xmlns:a16="http://schemas.microsoft.com/office/drawing/2014/main" id="{512D45EB-C74F-81E0-0120-EFC91C160CEF}"/>
                </a:ext>
              </a:extLst>
            </p:cNvPr>
            <p:cNvGrpSpPr/>
            <p:nvPr/>
          </p:nvGrpSpPr>
          <p:grpSpPr>
            <a:xfrm>
              <a:off x="3183799" y="3326744"/>
              <a:ext cx="422751" cy="185225"/>
              <a:chOff x="2939258" y="2818294"/>
              <a:chExt cx="453703" cy="189782"/>
            </a:xfrm>
          </p:grpSpPr>
          <p:sp>
            <p:nvSpPr>
              <p:cNvPr id="589" name="모서리가 둥근 직사각형 141">
                <a:extLst>
                  <a:ext uri="{FF2B5EF4-FFF2-40B4-BE49-F238E27FC236}">
                    <a16:creationId xmlns:a16="http://schemas.microsoft.com/office/drawing/2014/main" id="{EEB9D5BB-52D4-5C8B-8344-98E00A83F2C5}"/>
                  </a:ext>
                </a:extLst>
              </p:cNvPr>
              <p:cNvSpPr/>
              <p:nvPr/>
            </p:nvSpPr>
            <p:spPr>
              <a:xfrm>
                <a:off x="2939258" y="2818294"/>
                <a:ext cx="453703" cy="189782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endParaRPr>
              </a:p>
            </p:txBody>
          </p:sp>
          <p:sp>
            <p:nvSpPr>
              <p:cNvPr id="590" name="모서리가 둥근 직사각형 142">
                <a:extLst>
                  <a:ext uri="{FF2B5EF4-FFF2-40B4-BE49-F238E27FC236}">
                    <a16:creationId xmlns:a16="http://schemas.microsoft.com/office/drawing/2014/main" id="{A47CAF87-B4FD-F64D-0558-5CA7329D34F7}"/>
                  </a:ext>
                </a:extLst>
              </p:cNvPr>
              <p:cNvSpPr/>
              <p:nvPr/>
            </p:nvSpPr>
            <p:spPr>
              <a:xfrm>
                <a:off x="2959882" y="2871436"/>
                <a:ext cx="412457" cy="104027"/>
              </a:xfrm>
              <a:prstGeom prst="roundRect">
                <a:avLst/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ollehche_v2" pitchFamily="18" charset="-127"/>
                  </a:rPr>
                  <a:t>녹취</a:t>
                </a:r>
                <a:endPara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endParaRPr>
              </a:p>
            </p:txBody>
          </p:sp>
        </p:grpSp>
        <p:sp>
          <p:nvSpPr>
            <p:cNvPr id="591" name="모서리가 둥근 직사각형 132">
              <a:extLst>
                <a:ext uri="{FF2B5EF4-FFF2-40B4-BE49-F238E27FC236}">
                  <a16:creationId xmlns:a16="http://schemas.microsoft.com/office/drawing/2014/main" id="{11D6D548-77A3-3088-D670-2099997AD29B}"/>
                </a:ext>
              </a:extLst>
            </p:cNvPr>
            <p:cNvSpPr/>
            <p:nvPr/>
          </p:nvSpPr>
          <p:spPr>
            <a:xfrm>
              <a:off x="3187090" y="3165857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grpSp>
          <p:nvGrpSpPr>
            <p:cNvPr id="592" name="그룹 591">
              <a:extLst>
                <a:ext uri="{FF2B5EF4-FFF2-40B4-BE49-F238E27FC236}">
                  <a16:creationId xmlns:a16="http://schemas.microsoft.com/office/drawing/2014/main" id="{21E3DD05-1031-51F8-198B-6CF6462CBC52}"/>
                </a:ext>
              </a:extLst>
            </p:cNvPr>
            <p:cNvGrpSpPr/>
            <p:nvPr/>
          </p:nvGrpSpPr>
          <p:grpSpPr>
            <a:xfrm>
              <a:off x="2674552" y="3326744"/>
              <a:ext cx="422751" cy="185225"/>
              <a:chOff x="2993849" y="2818294"/>
              <a:chExt cx="453703" cy="189782"/>
            </a:xfrm>
          </p:grpSpPr>
          <p:sp>
            <p:nvSpPr>
              <p:cNvPr id="593" name="모서리가 둥근 직사각형 141">
                <a:extLst>
                  <a:ext uri="{FF2B5EF4-FFF2-40B4-BE49-F238E27FC236}">
                    <a16:creationId xmlns:a16="http://schemas.microsoft.com/office/drawing/2014/main" id="{72158F7A-887C-D10E-9B66-86BC502AE6EE}"/>
                  </a:ext>
                </a:extLst>
              </p:cNvPr>
              <p:cNvSpPr/>
              <p:nvPr/>
            </p:nvSpPr>
            <p:spPr>
              <a:xfrm>
                <a:off x="2993849" y="2818294"/>
                <a:ext cx="453703" cy="189782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endParaRPr>
              </a:p>
            </p:txBody>
          </p:sp>
          <p:sp>
            <p:nvSpPr>
              <p:cNvPr id="594" name="모서리가 둥근 직사각형 142">
                <a:extLst>
                  <a:ext uri="{FF2B5EF4-FFF2-40B4-BE49-F238E27FC236}">
                    <a16:creationId xmlns:a16="http://schemas.microsoft.com/office/drawing/2014/main" id="{5076B4D5-3F6C-5DCD-BE1B-C92AF4A0E591}"/>
                  </a:ext>
                </a:extLst>
              </p:cNvPr>
              <p:cNvSpPr/>
              <p:nvPr/>
            </p:nvSpPr>
            <p:spPr>
              <a:xfrm>
                <a:off x="3014473" y="2871436"/>
                <a:ext cx="412457" cy="104027"/>
              </a:xfrm>
              <a:prstGeom prst="roundRect">
                <a:avLst/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874713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ollehche_v2" pitchFamily="18" charset="-127"/>
                  </a:rPr>
                  <a:t>녹취</a:t>
                </a:r>
                <a:endPara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endParaRPr>
              </a:p>
            </p:txBody>
          </p:sp>
        </p:grpSp>
        <p:sp>
          <p:nvSpPr>
            <p:cNvPr id="595" name="모서리가 둥근 직사각형 132">
              <a:extLst>
                <a:ext uri="{FF2B5EF4-FFF2-40B4-BE49-F238E27FC236}">
                  <a16:creationId xmlns:a16="http://schemas.microsoft.com/office/drawing/2014/main" id="{6C3CBDB5-007E-6C92-29C8-8BFD8B4F9E46}"/>
                </a:ext>
              </a:extLst>
            </p:cNvPr>
            <p:cNvSpPr/>
            <p:nvPr/>
          </p:nvSpPr>
          <p:spPr>
            <a:xfrm>
              <a:off x="2669840" y="3167415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596" name="모서리가 둥근 직사각형 174">
              <a:extLst>
                <a:ext uri="{FF2B5EF4-FFF2-40B4-BE49-F238E27FC236}">
                  <a16:creationId xmlns:a16="http://schemas.microsoft.com/office/drawing/2014/main" id="{88A10A3B-DC24-1154-5CE1-91BD5AC1B93A}"/>
                </a:ext>
              </a:extLst>
            </p:cNvPr>
            <p:cNvSpPr/>
            <p:nvPr/>
          </p:nvSpPr>
          <p:spPr>
            <a:xfrm flipH="1">
              <a:off x="3081592" y="2986205"/>
              <a:ext cx="133879" cy="130597"/>
            </a:xfrm>
            <a:prstGeom prst="plus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-80" normalizeH="0" baseline="0" noProof="0" dirty="0">
                  <a:ln>
                    <a:noFill/>
                  </a:ln>
                  <a:gradFill>
                    <a:gsLst>
                      <a:gs pos="35000">
                        <a:prstClr val="black">
                          <a:lumMod val="75000"/>
                          <a:lumOff val="25000"/>
                        </a:prstClr>
                      </a:gs>
                      <a:gs pos="28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0" scaled="0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L4</a:t>
              </a:r>
              <a:endParaRPr kumimoji="0" lang="ko-KR" altLang="en-US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597" name="Freeform 5">
              <a:extLst>
                <a:ext uri="{FF2B5EF4-FFF2-40B4-BE49-F238E27FC236}">
                  <a16:creationId xmlns:a16="http://schemas.microsoft.com/office/drawing/2014/main" id="{A598ADDC-059B-3DE8-CCAA-78FD92486558}"/>
                </a:ext>
              </a:extLst>
            </p:cNvPr>
            <p:cNvSpPr>
              <a:spLocks/>
            </p:cNvSpPr>
            <p:nvPr/>
          </p:nvSpPr>
          <p:spPr bwMode="auto">
            <a:xfrm rot="10025183" flipH="1">
              <a:off x="3251622" y="3032907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598" name="Freeform 5">
              <a:extLst>
                <a:ext uri="{FF2B5EF4-FFF2-40B4-BE49-F238E27FC236}">
                  <a16:creationId xmlns:a16="http://schemas.microsoft.com/office/drawing/2014/main" id="{E18AD6FA-6B5B-3951-AD3A-DD51F33F3D58}"/>
                </a:ext>
              </a:extLst>
            </p:cNvPr>
            <p:cNvSpPr>
              <a:spLocks/>
            </p:cNvSpPr>
            <p:nvPr/>
          </p:nvSpPr>
          <p:spPr bwMode="auto">
            <a:xfrm rot="11574817">
              <a:off x="2906579" y="3032907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grpSp>
          <p:nvGrpSpPr>
            <p:cNvPr id="600" name="그룹 599">
              <a:extLst>
                <a:ext uri="{FF2B5EF4-FFF2-40B4-BE49-F238E27FC236}">
                  <a16:creationId xmlns:a16="http://schemas.microsoft.com/office/drawing/2014/main" id="{88EC1C56-B171-A031-6541-5B39A025F8EA}"/>
                </a:ext>
              </a:extLst>
            </p:cNvPr>
            <p:cNvGrpSpPr/>
            <p:nvPr/>
          </p:nvGrpSpPr>
          <p:grpSpPr>
            <a:xfrm>
              <a:off x="2731163" y="3570105"/>
              <a:ext cx="378940" cy="256196"/>
              <a:chOff x="363741" y="2777228"/>
              <a:chExt cx="654971" cy="562688"/>
            </a:xfrm>
          </p:grpSpPr>
          <p:grpSp>
            <p:nvGrpSpPr>
              <p:cNvPr id="601" name="그룹 600">
                <a:extLst>
                  <a:ext uri="{FF2B5EF4-FFF2-40B4-BE49-F238E27FC236}">
                    <a16:creationId xmlns:a16="http://schemas.microsoft.com/office/drawing/2014/main" id="{FF87C279-34C3-81A8-5F40-DB5B84435D59}"/>
                  </a:ext>
                </a:extLst>
              </p:cNvPr>
              <p:cNvGrpSpPr/>
              <p:nvPr/>
            </p:nvGrpSpPr>
            <p:grpSpPr>
              <a:xfrm>
                <a:off x="363741" y="2777228"/>
                <a:ext cx="654971" cy="530919"/>
                <a:chOff x="5184096" y="4763169"/>
                <a:chExt cx="842399" cy="751133"/>
              </a:xfrm>
            </p:grpSpPr>
            <p:grpSp>
              <p:nvGrpSpPr>
                <p:cNvPr id="604" name="그룹 603">
                  <a:extLst>
                    <a:ext uri="{FF2B5EF4-FFF2-40B4-BE49-F238E27FC236}">
                      <a16:creationId xmlns:a16="http://schemas.microsoft.com/office/drawing/2014/main" id="{B3EE7B2C-5BB4-5B01-024E-D6AF07F53DD9}"/>
                    </a:ext>
                  </a:extLst>
                </p:cNvPr>
                <p:cNvGrpSpPr/>
                <p:nvPr/>
              </p:nvGrpSpPr>
              <p:grpSpPr>
                <a:xfrm>
                  <a:off x="5184096" y="4763169"/>
                  <a:ext cx="842399" cy="751133"/>
                  <a:chOff x="3884289" y="4292593"/>
                  <a:chExt cx="1356692" cy="1209709"/>
                </a:xfrm>
              </p:grpSpPr>
              <p:sp>
                <p:nvSpPr>
                  <p:cNvPr id="608" name="타원 607">
                    <a:extLst>
                      <a:ext uri="{FF2B5EF4-FFF2-40B4-BE49-F238E27FC236}">
                        <a16:creationId xmlns:a16="http://schemas.microsoft.com/office/drawing/2014/main" id="{C63D65D9-365E-715D-1760-696007651620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609" name="타원 608">
                    <a:extLst>
                      <a:ext uri="{FF2B5EF4-FFF2-40B4-BE49-F238E27FC236}">
                        <a16:creationId xmlns:a16="http://schemas.microsoft.com/office/drawing/2014/main" id="{3306F5EA-365B-C20C-9D90-2362AE63ACB4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610" name="직사각형 609">
                    <a:extLst>
                      <a:ext uri="{FF2B5EF4-FFF2-40B4-BE49-F238E27FC236}">
                        <a16:creationId xmlns:a16="http://schemas.microsoft.com/office/drawing/2014/main" id="{A8721589-11F7-22A9-24BC-DDDD12BEB1B2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611" name="타원 610">
                    <a:extLst>
                      <a:ext uri="{FF2B5EF4-FFF2-40B4-BE49-F238E27FC236}">
                        <a16:creationId xmlns:a16="http://schemas.microsoft.com/office/drawing/2014/main" id="{EEEC8C94-AFAC-056C-FF4C-833C17B1B094}"/>
                      </a:ext>
                    </a:extLst>
                  </p:cNvPr>
                  <p:cNvSpPr/>
                  <p:nvPr/>
                </p:nvSpPr>
                <p:spPr>
                  <a:xfrm>
                    <a:off x="3884290" y="42925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605" name="그룹 604">
                  <a:extLst>
                    <a:ext uri="{FF2B5EF4-FFF2-40B4-BE49-F238E27FC236}">
                      <a16:creationId xmlns:a16="http://schemas.microsoft.com/office/drawing/2014/main" id="{7758995A-F051-150A-1662-5BB02C53BD4E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606" name="타원 605">
                    <a:extLst>
                      <a:ext uri="{FF2B5EF4-FFF2-40B4-BE49-F238E27FC236}">
                        <a16:creationId xmlns:a16="http://schemas.microsoft.com/office/drawing/2014/main" id="{C09B761E-20A4-CA12-3264-0C79E0CEDFA0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607" name="타원 606">
                    <a:extLst>
                      <a:ext uri="{FF2B5EF4-FFF2-40B4-BE49-F238E27FC236}">
                        <a16:creationId xmlns:a16="http://schemas.microsoft.com/office/drawing/2014/main" id="{E594C941-9033-128D-B1F8-81F8C0DD23D3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602" name="타원 601">
                <a:extLst>
                  <a:ext uri="{FF2B5EF4-FFF2-40B4-BE49-F238E27FC236}">
                    <a16:creationId xmlns:a16="http://schemas.microsoft.com/office/drawing/2014/main" id="{DCE0601A-649D-6962-D85C-1231335E0570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603" name="직사각형 602">
                <a:extLst>
                  <a:ext uri="{FF2B5EF4-FFF2-40B4-BE49-F238E27FC236}">
                    <a16:creationId xmlns:a16="http://schemas.microsoft.com/office/drawing/2014/main" id="{834DA65F-2D4A-1915-88F1-E3CD01D3DBD8}"/>
                  </a:ext>
                </a:extLst>
              </p:cNvPr>
              <p:cNvSpPr/>
              <p:nvPr/>
            </p:nvSpPr>
            <p:spPr>
              <a:xfrm>
                <a:off x="428226" y="2900953"/>
                <a:ext cx="533906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600" b="0" i="0" u="none" strike="noStrike" kern="0" cap="none" spc="0" normalizeH="0" baseline="0" noProof="0" dirty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612" name="Freeform 5">
              <a:extLst>
                <a:ext uri="{FF2B5EF4-FFF2-40B4-BE49-F238E27FC236}">
                  <a16:creationId xmlns:a16="http://schemas.microsoft.com/office/drawing/2014/main" id="{8D514D95-CA47-B815-005A-5E845FA7C3B8}"/>
                </a:ext>
              </a:extLst>
            </p:cNvPr>
            <p:cNvSpPr>
              <a:spLocks/>
            </p:cNvSpPr>
            <p:nvPr/>
          </p:nvSpPr>
          <p:spPr bwMode="auto">
            <a:xfrm rot="15086152" flipH="1">
              <a:off x="3511551" y="3528377"/>
              <a:ext cx="227102" cy="201533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55" name="모서리가 둥근 직사각형 51">
              <a:extLst>
                <a:ext uri="{FF2B5EF4-FFF2-40B4-BE49-F238E27FC236}">
                  <a16:creationId xmlns:a16="http://schemas.microsoft.com/office/drawing/2014/main" id="{729C1639-814D-AB1C-3DF3-AF30E7FAD02F}"/>
                </a:ext>
              </a:extLst>
            </p:cNvPr>
            <p:cNvSpPr/>
            <p:nvPr/>
          </p:nvSpPr>
          <p:spPr>
            <a:xfrm>
              <a:off x="9453005" y="2760514"/>
              <a:ext cx="2331008" cy="1371919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16" name="모서리가 둥근 직사각형 51">
              <a:extLst>
                <a:ext uri="{FF2B5EF4-FFF2-40B4-BE49-F238E27FC236}">
                  <a16:creationId xmlns:a16="http://schemas.microsoft.com/office/drawing/2014/main" id="{E0D1F6D0-4C7D-67F8-1F14-CA5EA9514263}"/>
                </a:ext>
              </a:extLst>
            </p:cNvPr>
            <p:cNvSpPr/>
            <p:nvPr/>
          </p:nvSpPr>
          <p:spPr>
            <a:xfrm>
              <a:off x="9453005" y="1350243"/>
              <a:ext cx="2331008" cy="1371918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25" name="직사각형 624">
              <a:extLst>
                <a:ext uri="{FF2B5EF4-FFF2-40B4-BE49-F238E27FC236}">
                  <a16:creationId xmlns:a16="http://schemas.microsoft.com/office/drawing/2014/main" id="{0D837111-C328-B46F-2548-7F5E69DF7F08}"/>
                </a:ext>
              </a:extLst>
            </p:cNvPr>
            <p:cNvSpPr/>
            <p:nvPr/>
          </p:nvSpPr>
          <p:spPr>
            <a:xfrm>
              <a:off x="10813642" y="2306761"/>
              <a:ext cx="834212" cy="3693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 - Active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다원화 서비스</a:t>
              </a:r>
            </a:p>
          </p:txBody>
        </p:sp>
        <p:sp>
          <p:nvSpPr>
            <p:cNvPr id="626" name="모서리가 둥근 직사각형 141">
              <a:extLst>
                <a:ext uri="{FF2B5EF4-FFF2-40B4-BE49-F238E27FC236}">
                  <a16:creationId xmlns:a16="http://schemas.microsoft.com/office/drawing/2014/main" id="{70732D76-CC0B-A42B-4E55-F074C1825783}"/>
                </a:ext>
              </a:extLst>
            </p:cNvPr>
            <p:cNvSpPr/>
            <p:nvPr/>
          </p:nvSpPr>
          <p:spPr>
            <a:xfrm>
              <a:off x="11301711" y="2031132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627" name="모서리가 둥근 직사각형 142">
              <a:extLst>
                <a:ext uri="{FF2B5EF4-FFF2-40B4-BE49-F238E27FC236}">
                  <a16:creationId xmlns:a16="http://schemas.microsoft.com/office/drawing/2014/main" id="{32D19FCA-3547-FD8E-CFE5-59EEEA38999F}"/>
                </a:ext>
              </a:extLst>
            </p:cNvPr>
            <p:cNvSpPr/>
            <p:nvPr/>
          </p:nvSpPr>
          <p:spPr>
            <a:xfrm>
              <a:off x="11320928" y="2082998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누리집</a:t>
              </a: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#2</a:t>
              </a:r>
            </a:p>
          </p:txBody>
        </p:sp>
        <p:sp>
          <p:nvSpPr>
            <p:cNvPr id="628" name="모서리가 둥근 직사각형 132">
              <a:extLst>
                <a:ext uri="{FF2B5EF4-FFF2-40B4-BE49-F238E27FC236}">
                  <a16:creationId xmlns:a16="http://schemas.microsoft.com/office/drawing/2014/main" id="{1A66F039-ABCF-3EC0-4D02-9EA2EACF79AC}"/>
                </a:ext>
              </a:extLst>
            </p:cNvPr>
            <p:cNvSpPr/>
            <p:nvPr/>
          </p:nvSpPr>
          <p:spPr>
            <a:xfrm>
              <a:off x="11305002" y="1870245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629" name="모서리가 둥근 직사각형 141">
              <a:extLst>
                <a:ext uri="{FF2B5EF4-FFF2-40B4-BE49-F238E27FC236}">
                  <a16:creationId xmlns:a16="http://schemas.microsoft.com/office/drawing/2014/main" id="{923866D3-9F64-6B9E-B2A5-1344563D2868}"/>
                </a:ext>
              </a:extLst>
            </p:cNvPr>
            <p:cNvSpPr/>
            <p:nvPr/>
          </p:nvSpPr>
          <p:spPr>
            <a:xfrm>
              <a:off x="10792464" y="2031132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630" name="모서리가 둥근 직사각형 142">
              <a:extLst>
                <a:ext uri="{FF2B5EF4-FFF2-40B4-BE49-F238E27FC236}">
                  <a16:creationId xmlns:a16="http://schemas.microsoft.com/office/drawing/2014/main" id="{A83F75B7-C669-A66B-3F7A-F68E1951CF56}"/>
                </a:ext>
              </a:extLst>
            </p:cNvPr>
            <p:cNvSpPr/>
            <p:nvPr/>
          </p:nvSpPr>
          <p:spPr>
            <a:xfrm>
              <a:off x="10811681" y="2082998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누리집</a:t>
              </a: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#1</a:t>
              </a:r>
            </a:p>
          </p:txBody>
        </p:sp>
        <p:sp>
          <p:nvSpPr>
            <p:cNvPr id="631" name="모서리가 둥근 직사각형 132">
              <a:extLst>
                <a:ext uri="{FF2B5EF4-FFF2-40B4-BE49-F238E27FC236}">
                  <a16:creationId xmlns:a16="http://schemas.microsoft.com/office/drawing/2014/main" id="{D8E2F44A-9860-D4ED-4125-E4A03E066164}"/>
                </a:ext>
              </a:extLst>
            </p:cNvPr>
            <p:cNvSpPr/>
            <p:nvPr/>
          </p:nvSpPr>
          <p:spPr>
            <a:xfrm>
              <a:off x="10787752" y="1871803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633" name="양쪽 모서리가 둥근 사각형 29">
              <a:extLst>
                <a:ext uri="{FF2B5EF4-FFF2-40B4-BE49-F238E27FC236}">
                  <a16:creationId xmlns:a16="http://schemas.microsoft.com/office/drawing/2014/main" id="{4D64C272-CB39-700A-5910-941FF0816DF3}"/>
                </a:ext>
              </a:extLst>
            </p:cNvPr>
            <p:cNvSpPr/>
            <p:nvPr/>
          </p:nvSpPr>
          <p:spPr bwMode="auto">
            <a:xfrm flipH="1">
              <a:off x="9999540" y="1407195"/>
              <a:ext cx="1231236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VOP/</a:t>
              </a:r>
              <a:r>
                <a:rPr kumimoji="0" lang="ko-KR" altLang="en-US" sz="1200" b="0" i="0" u="none" strike="noStrike" kern="1200" cap="none" spc="-27" normalizeH="0" baseline="0" noProof="0" dirty="0" err="1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누리집</a:t>
              </a:r>
              <a:r>
                <a:rPr kumimoji="0" lang="en-US" altLang="ko-KR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 </a:t>
              </a: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이중화 </a:t>
              </a:r>
            </a:p>
          </p:txBody>
        </p:sp>
        <p:cxnSp>
          <p:nvCxnSpPr>
            <p:cNvPr id="634" name="직선 연결선 633">
              <a:extLst>
                <a:ext uri="{FF2B5EF4-FFF2-40B4-BE49-F238E27FC236}">
                  <a16:creationId xmlns:a16="http://schemas.microsoft.com/office/drawing/2014/main" id="{D753FCC7-99B8-C7EB-84BB-9501E98865A4}"/>
                </a:ext>
              </a:extLst>
            </p:cNvPr>
            <p:cNvCxnSpPr>
              <a:cxnSpLocks/>
              <a:stCxn id="633" idx="1"/>
              <a:endCxn id="616" idx="2"/>
            </p:cNvCxnSpPr>
            <p:nvPr/>
          </p:nvCxnSpPr>
          <p:spPr>
            <a:xfrm>
              <a:off x="10615158" y="1591861"/>
              <a:ext cx="3351" cy="113030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635" name="모서리가 둥근 직사각형 174">
              <a:extLst>
                <a:ext uri="{FF2B5EF4-FFF2-40B4-BE49-F238E27FC236}">
                  <a16:creationId xmlns:a16="http://schemas.microsoft.com/office/drawing/2014/main" id="{FCC46DDA-CBA6-A696-A1CF-D0D7328F50AA}"/>
                </a:ext>
              </a:extLst>
            </p:cNvPr>
            <p:cNvSpPr/>
            <p:nvPr/>
          </p:nvSpPr>
          <p:spPr>
            <a:xfrm flipH="1">
              <a:off x="11199504" y="1690593"/>
              <a:ext cx="133879" cy="130597"/>
            </a:xfrm>
            <a:prstGeom prst="plus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-80" normalizeH="0" baseline="0" noProof="0" dirty="0">
                  <a:ln>
                    <a:noFill/>
                  </a:ln>
                  <a:gradFill>
                    <a:gsLst>
                      <a:gs pos="35000">
                        <a:prstClr val="black">
                          <a:lumMod val="75000"/>
                          <a:lumOff val="25000"/>
                        </a:prstClr>
                      </a:gs>
                      <a:gs pos="28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0" scaled="0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L4</a:t>
              </a:r>
              <a:endParaRPr kumimoji="0" lang="ko-KR" altLang="en-US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636" name="Freeform 5">
              <a:extLst>
                <a:ext uri="{FF2B5EF4-FFF2-40B4-BE49-F238E27FC236}">
                  <a16:creationId xmlns:a16="http://schemas.microsoft.com/office/drawing/2014/main" id="{CC68A6B9-FD1F-DC61-2A9E-CC1B95F7E7E7}"/>
                </a:ext>
              </a:extLst>
            </p:cNvPr>
            <p:cNvSpPr>
              <a:spLocks/>
            </p:cNvSpPr>
            <p:nvPr/>
          </p:nvSpPr>
          <p:spPr bwMode="auto">
            <a:xfrm rot="10025183" flipH="1">
              <a:off x="11369534" y="1737295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37" name="Freeform 5">
              <a:extLst>
                <a:ext uri="{FF2B5EF4-FFF2-40B4-BE49-F238E27FC236}">
                  <a16:creationId xmlns:a16="http://schemas.microsoft.com/office/drawing/2014/main" id="{5B10C608-BE9D-C7FF-174D-F26D7F73ACA3}"/>
                </a:ext>
              </a:extLst>
            </p:cNvPr>
            <p:cNvSpPr>
              <a:spLocks/>
            </p:cNvSpPr>
            <p:nvPr/>
          </p:nvSpPr>
          <p:spPr bwMode="auto">
            <a:xfrm rot="11574817">
              <a:off x="11024491" y="1737295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38" name="직사각형 637">
              <a:extLst>
                <a:ext uri="{FF2B5EF4-FFF2-40B4-BE49-F238E27FC236}">
                  <a16:creationId xmlns:a16="http://schemas.microsoft.com/office/drawing/2014/main" id="{52207BFC-6B72-7C07-1FE6-FF4D63AC3320}"/>
                </a:ext>
              </a:extLst>
            </p:cNvPr>
            <p:cNvSpPr/>
            <p:nvPr/>
          </p:nvSpPr>
          <p:spPr>
            <a:xfrm>
              <a:off x="9594648" y="2306761"/>
              <a:ext cx="834212" cy="3693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 - Active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다원화 서비스</a:t>
              </a:r>
            </a:p>
          </p:txBody>
        </p:sp>
        <p:sp>
          <p:nvSpPr>
            <p:cNvPr id="639" name="모서리가 둥근 직사각형 141">
              <a:extLst>
                <a:ext uri="{FF2B5EF4-FFF2-40B4-BE49-F238E27FC236}">
                  <a16:creationId xmlns:a16="http://schemas.microsoft.com/office/drawing/2014/main" id="{DDE00BA4-B164-693D-E005-0625D1BA59AC}"/>
                </a:ext>
              </a:extLst>
            </p:cNvPr>
            <p:cNvSpPr/>
            <p:nvPr/>
          </p:nvSpPr>
          <p:spPr>
            <a:xfrm>
              <a:off x="10082717" y="2031132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319" name="모서리가 둥근 직사각형 142">
              <a:extLst>
                <a:ext uri="{FF2B5EF4-FFF2-40B4-BE49-F238E27FC236}">
                  <a16:creationId xmlns:a16="http://schemas.microsoft.com/office/drawing/2014/main" id="{BACE5152-F87D-3F57-891D-154C7B834645}"/>
                </a:ext>
              </a:extLst>
            </p:cNvPr>
            <p:cNvSpPr/>
            <p:nvPr/>
          </p:nvSpPr>
          <p:spPr>
            <a:xfrm>
              <a:off x="10101934" y="2082998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VOPR#2</a:t>
              </a:r>
            </a:p>
          </p:txBody>
        </p:sp>
        <p:sp>
          <p:nvSpPr>
            <p:cNvPr id="320" name="모서리가 둥근 직사각형 132">
              <a:extLst>
                <a:ext uri="{FF2B5EF4-FFF2-40B4-BE49-F238E27FC236}">
                  <a16:creationId xmlns:a16="http://schemas.microsoft.com/office/drawing/2014/main" id="{0A65F7AB-35EE-9EA0-E266-3600279F5466}"/>
                </a:ext>
              </a:extLst>
            </p:cNvPr>
            <p:cNvSpPr/>
            <p:nvPr/>
          </p:nvSpPr>
          <p:spPr>
            <a:xfrm>
              <a:off x="10086008" y="1870245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321" name="모서리가 둥근 직사각형 141">
              <a:extLst>
                <a:ext uri="{FF2B5EF4-FFF2-40B4-BE49-F238E27FC236}">
                  <a16:creationId xmlns:a16="http://schemas.microsoft.com/office/drawing/2014/main" id="{221D478B-0492-067C-8507-85266CD35FAD}"/>
                </a:ext>
              </a:extLst>
            </p:cNvPr>
            <p:cNvSpPr/>
            <p:nvPr/>
          </p:nvSpPr>
          <p:spPr>
            <a:xfrm>
              <a:off x="9573470" y="2031132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324" name="모서리가 둥근 직사각형 142">
              <a:extLst>
                <a:ext uri="{FF2B5EF4-FFF2-40B4-BE49-F238E27FC236}">
                  <a16:creationId xmlns:a16="http://schemas.microsoft.com/office/drawing/2014/main" id="{EEB2759A-23F1-AC66-06F5-0B8364BDAF20}"/>
                </a:ext>
              </a:extLst>
            </p:cNvPr>
            <p:cNvSpPr/>
            <p:nvPr/>
          </p:nvSpPr>
          <p:spPr>
            <a:xfrm>
              <a:off x="9592687" y="2082998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VOP#1</a:t>
              </a:r>
            </a:p>
          </p:txBody>
        </p:sp>
        <p:sp>
          <p:nvSpPr>
            <p:cNvPr id="326" name="모서리가 둥근 직사각형 132">
              <a:extLst>
                <a:ext uri="{FF2B5EF4-FFF2-40B4-BE49-F238E27FC236}">
                  <a16:creationId xmlns:a16="http://schemas.microsoft.com/office/drawing/2014/main" id="{B1DDD740-E8C4-7A7C-141F-07303D41E0DB}"/>
                </a:ext>
              </a:extLst>
            </p:cNvPr>
            <p:cNvSpPr/>
            <p:nvPr/>
          </p:nvSpPr>
          <p:spPr>
            <a:xfrm>
              <a:off x="9568758" y="1871803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328" name="모서리가 둥근 직사각형 174">
              <a:extLst>
                <a:ext uri="{FF2B5EF4-FFF2-40B4-BE49-F238E27FC236}">
                  <a16:creationId xmlns:a16="http://schemas.microsoft.com/office/drawing/2014/main" id="{AF3C8833-1202-0E9D-E04E-B1801B74B45D}"/>
                </a:ext>
              </a:extLst>
            </p:cNvPr>
            <p:cNvSpPr/>
            <p:nvPr/>
          </p:nvSpPr>
          <p:spPr>
            <a:xfrm flipH="1">
              <a:off x="9980510" y="1690593"/>
              <a:ext cx="133879" cy="130597"/>
            </a:xfrm>
            <a:prstGeom prst="plus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-80" normalizeH="0" baseline="0" noProof="0" dirty="0">
                  <a:ln>
                    <a:noFill/>
                  </a:ln>
                  <a:gradFill>
                    <a:gsLst>
                      <a:gs pos="35000">
                        <a:prstClr val="black">
                          <a:lumMod val="75000"/>
                          <a:lumOff val="25000"/>
                        </a:prstClr>
                      </a:gs>
                      <a:gs pos="28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0" scaled="0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L4</a:t>
              </a:r>
              <a:endParaRPr kumimoji="0" lang="ko-KR" altLang="en-US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344" name="Freeform 5">
              <a:extLst>
                <a:ext uri="{FF2B5EF4-FFF2-40B4-BE49-F238E27FC236}">
                  <a16:creationId xmlns:a16="http://schemas.microsoft.com/office/drawing/2014/main" id="{9F05C441-835B-2268-3F13-19DA95D16244}"/>
                </a:ext>
              </a:extLst>
            </p:cNvPr>
            <p:cNvSpPr>
              <a:spLocks/>
            </p:cNvSpPr>
            <p:nvPr/>
          </p:nvSpPr>
          <p:spPr bwMode="auto">
            <a:xfrm rot="10025183" flipH="1">
              <a:off x="10150540" y="1737295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45" name="Freeform 5">
              <a:extLst>
                <a:ext uri="{FF2B5EF4-FFF2-40B4-BE49-F238E27FC236}">
                  <a16:creationId xmlns:a16="http://schemas.microsoft.com/office/drawing/2014/main" id="{784C6635-1BE1-4C21-D277-258EB5C84FB6}"/>
                </a:ext>
              </a:extLst>
            </p:cNvPr>
            <p:cNvSpPr>
              <a:spLocks/>
            </p:cNvSpPr>
            <p:nvPr/>
          </p:nvSpPr>
          <p:spPr bwMode="auto">
            <a:xfrm rot="11574817">
              <a:off x="9805497" y="1737295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48" name="모서리가 둥근 직사각형 141">
              <a:extLst>
                <a:ext uri="{FF2B5EF4-FFF2-40B4-BE49-F238E27FC236}">
                  <a16:creationId xmlns:a16="http://schemas.microsoft.com/office/drawing/2014/main" id="{FDF3ABC5-6A24-8590-1B87-1E5DACBB341F}"/>
                </a:ext>
              </a:extLst>
            </p:cNvPr>
            <p:cNvSpPr/>
            <p:nvPr/>
          </p:nvSpPr>
          <p:spPr>
            <a:xfrm>
              <a:off x="11301711" y="3440354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349" name="모서리가 둥근 직사각형 142">
              <a:extLst>
                <a:ext uri="{FF2B5EF4-FFF2-40B4-BE49-F238E27FC236}">
                  <a16:creationId xmlns:a16="http://schemas.microsoft.com/office/drawing/2014/main" id="{4D7550C5-B053-4B1B-F1C4-D0751F751EAF}"/>
                </a:ext>
              </a:extLst>
            </p:cNvPr>
            <p:cNvSpPr/>
            <p:nvPr/>
          </p:nvSpPr>
          <p:spPr>
            <a:xfrm>
              <a:off x="11320928" y="3492220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시스템접근 </a:t>
              </a:r>
              <a:r>
                <a:rPr kumimoji="0" lang="en-US" altLang="ko-KR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#2</a:t>
              </a:r>
            </a:p>
          </p:txBody>
        </p:sp>
        <p:sp>
          <p:nvSpPr>
            <p:cNvPr id="640" name="모서리가 둥근 직사각형 132">
              <a:extLst>
                <a:ext uri="{FF2B5EF4-FFF2-40B4-BE49-F238E27FC236}">
                  <a16:creationId xmlns:a16="http://schemas.microsoft.com/office/drawing/2014/main" id="{92165E77-8468-F37C-0855-136F0E7E0E77}"/>
                </a:ext>
              </a:extLst>
            </p:cNvPr>
            <p:cNvSpPr/>
            <p:nvPr/>
          </p:nvSpPr>
          <p:spPr>
            <a:xfrm>
              <a:off x="11305002" y="3279467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641" name="모서리가 둥근 직사각형 141">
              <a:extLst>
                <a:ext uri="{FF2B5EF4-FFF2-40B4-BE49-F238E27FC236}">
                  <a16:creationId xmlns:a16="http://schemas.microsoft.com/office/drawing/2014/main" id="{827BC19D-5A3E-7185-DACA-1990415DD709}"/>
                </a:ext>
              </a:extLst>
            </p:cNvPr>
            <p:cNvSpPr/>
            <p:nvPr/>
          </p:nvSpPr>
          <p:spPr>
            <a:xfrm>
              <a:off x="10792464" y="3440354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642" name="모서리가 둥근 직사각형 142">
              <a:extLst>
                <a:ext uri="{FF2B5EF4-FFF2-40B4-BE49-F238E27FC236}">
                  <a16:creationId xmlns:a16="http://schemas.microsoft.com/office/drawing/2014/main" id="{EEBF9C49-918B-2C7F-D883-BE3AABAF1802}"/>
                </a:ext>
              </a:extLst>
            </p:cNvPr>
            <p:cNvSpPr/>
            <p:nvPr/>
          </p:nvSpPr>
          <p:spPr>
            <a:xfrm>
              <a:off x="10811681" y="3492220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시스템접근</a:t>
              </a:r>
              <a:r>
                <a:rPr kumimoji="0" lang="en-US" altLang="ko-KR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#1</a:t>
              </a:r>
            </a:p>
          </p:txBody>
        </p:sp>
        <p:sp>
          <p:nvSpPr>
            <p:cNvPr id="643" name="모서리가 둥근 직사각형 132">
              <a:extLst>
                <a:ext uri="{FF2B5EF4-FFF2-40B4-BE49-F238E27FC236}">
                  <a16:creationId xmlns:a16="http://schemas.microsoft.com/office/drawing/2014/main" id="{BA9970E1-F33A-5E45-0B79-A65FD5DFCC77}"/>
                </a:ext>
              </a:extLst>
            </p:cNvPr>
            <p:cNvSpPr/>
            <p:nvPr/>
          </p:nvSpPr>
          <p:spPr>
            <a:xfrm>
              <a:off x="10787752" y="3281025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cxnSp>
          <p:nvCxnSpPr>
            <p:cNvPr id="644" name="직선 연결선 643">
              <a:extLst>
                <a:ext uri="{FF2B5EF4-FFF2-40B4-BE49-F238E27FC236}">
                  <a16:creationId xmlns:a16="http://schemas.microsoft.com/office/drawing/2014/main" id="{0B593944-9854-B998-B51C-0E3AABB5E4EF}"/>
                </a:ext>
              </a:extLst>
            </p:cNvPr>
            <p:cNvCxnSpPr>
              <a:cxnSpLocks/>
            </p:cNvCxnSpPr>
            <p:nvPr/>
          </p:nvCxnSpPr>
          <p:spPr>
            <a:xfrm>
              <a:off x="10615158" y="3001083"/>
              <a:ext cx="0" cy="822116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645" name="모서리가 둥근 직사각형 174">
              <a:extLst>
                <a:ext uri="{FF2B5EF4-FFF2-40B4-BE49-F238E27FC236}">
                  <a16:creationId xmlns:a16="http://schemas.microsoft.com/office/drawing/2014/main" id="{249C067E-57EB-42D0-61B6-014295C9B9B8}"/>
                </a:ext>
              </a:extLst>
            </p:cNvPr>
            <p:cNvSpPr/>
            <p:nvPr/>
          </p:nvSpPr>
          <p:spPr>
            <a:xfrm flipH="1">
              <a:off x="11199504" y="3099815"/>
              <a:ext cx="133879" cy="130597"/>
            </a:xfrm>
            <a:prstGeom prst="plus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-80" normalizeH="0" baseline="0" noProof="0" dirty="0">
                  <a:ln>
                    <a:noFill/>
                  </a:ln>
                  <a:gradFill>
                    <a:gsLst>
                      <a:gs pos="35000">
                        <a:prstClr val="black">
                          <a:lumMod val="75000"/>
                          <a:lumOff val="25000"/>
                        </a:prstClr>
                      </a:gs>
                      <a:gs pos="28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0" scaled="0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L4</a:t>
              </a:r>
              <a:endParaRPr kumimoji="0" lang="ko-KR" altLang="en-US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646" name="Freeform 5">
              <a:extLst>
                <a:ext uri="{FF2B5EF4-FFF2-40B4-BE49-F238E27FC236}">
                  <a16:creationId xmlns:a16="http://schemas.microsoft.com/office/drawing/2014/main" id="{62FBFE47-1B21-BB37-A2C4-5C4A4F626A6C}"/>
                </a:ext>
              </a:extLst>
            </p:cNvPr>
            <p:cNvSpPr>
              <a:spLocks/>
            </p:cNvSpPr>
            <p:nvPr/>
          </p:nvSpPr>
          <p:spPr bwMode="auto">
            <a:xfrm rot="10025183" flipH="1">
              <a:off x="11369534" y="3146517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47" name="Freeform 5">
              <a:extLst>
                <a:ext uri="{FF2B5EF4-FFF2-40B4-BE49-F238E27FC236}">
                  <a16:creationId xmlns:a16="http://schemas.microsoft.com/office/drawing/2014/main" id="{8CF888C6-0EEB-73BB-3D79-0918CA6DC98A}"/>
                </a:ext>
              </a:extLst>
            </p:cNvPr>
            <p:cNvSpPr>
              <a:spLocks/>
            </p:cNvSpPr>
            <p:nvPr/>
          </p:nvSpPr>
          <p:spPr bwMode="auto">
            <a:xfrm rot="11574817">
              <a:off x="11024491" y="3146517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48" name="모서리가 둥근 직사각형 141">
              <a:extLst>
                <a:ext uri="{FF2B5EF4-FFF2-40B4-BE49-F238E27FC236}">
                  <a16:creationId xmlns:a16="http://schemas.microsoft.com/office/drawing/2014/main" id="{80B76F06-2CCD-4EBF-44BB-125230C4E8CF}"/>
                </a:ext>
              </a:extLst>
            </p:cNvPr>
            <p:cNvSpPr/>
            <p:nvPr/>
          </p:nvSpPr>
          <p:spPr>
            <a:xfrm>
              <a:off x="10082717" y="3440354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649" name="모서리가 둥근 직사각형 142">
              <a:extLst>
                <a:ext uri="{FF2B5EF4-FFF2-40B4-BE49-F238E27FC236}">
                  <a16:creationId xmlns:a16="http://schemas.microsoft.com/office/drawing/2014/main" id="{A97E0B43-C75D-DA25-617A-2058F47E00D3}"/>
                </a:ext>
              </a:extLst>
            </p:cNvPr>
            <p:cNvSpPr/>
            <p:nvPr/>
          </p:nvSpPr>
          <p:spPr>
            <a:xfrm>
              <a:off x="10101934" y="3492220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DB</a:t>
              </a: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접근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#2</a:t>
              </a:r>
            </a:p>
          </p:txBody>
        </p:sp>
        <p:sp>
          <p:nvSpPr>
            <p:cNvPr id="650" name="모서리가 둥근 직사각형 132">
              <a:extLst>
                <a:ext uri="{FF2B5EF4-FFF2-40B4-BE49-F238E27FC236}">
                  <a16:creationId xmlns:a16="http://schemas.microsoft.com/office/drawing/2014/main" id="{D9A58ECA-7C3B-EF29-367E-2CDF14DBEB0B}"/>
                </a:ext>
              </a:extLst>
            </p:cNvPr>
            <p:cNvSpPr/>
            <p:nvPr/>
          </p:nvSpPr>
          <p:spPr>
            <a:xfrm>
              <a:off x="10086008" y="3279467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651" name="모서리가 둥근 직사각형 141">
              <a:extLst>
                <a:ext uri="{FF2B5EF4-FFF2-40B4-BE49-F238E27FC236}">
                  <a16:creationId xmlns:a16="http://schemas.microsoft.com/office/drawing/2014/main" id="{A320EEBF-88AD-C372-F499-B86D60B92A60}"/>
                </a:ext>
              </a:extLst>
            </p:cNvPr>
            <p:cNvSpPr/>
            <p:nvPr/>
          </p:nvSpPr>
          <p:spPr>
            <a:xfrm>
              <a:off x="9573470" y="3440354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652" name="모서리가 둥근 직사각형 142">
              <a:extLst>
                <a:ext uri="{FF2B5EF4-FFF2-40B4-BE49-F238E27FC236}">
                  <a16:creationId xmlns:a16="http://schemas.microsoft.com/office/drawing/2014/main" id="{9ADE212B-7946-DAB8-1413-BF74694E03D5}"/>
                </a:ext>
              </a:extLst>
            </p:cNvPr>
            <p:cNvSpPr/>
            <p:nvPr/>
          </p:nvSpPr>
          <p:spPr>
            <a:xfrm>
              <a:off x="9592687" y="3492220"/>
              <a:ext cx="384319" cy="101529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DB</a:t>
              </a: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접근</a:t>
              </a: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#1</a:t>
              </a:r>
            </a:p>
          </p:txBody>
        </p:sp>
        <p:sp>
          <p:nvSpPr>
            <p:cNvPr id="653" name="모서리가 둥근 직사각형 132">
              <a:extLst>
                <a:ext uri="{FF2B5EF4-FFF2-40B4-BE49-F238E27FC236}">
                  <a16:creationId xmlns:a16="http://schemas.microsoft.com/office/drawing/2014/main" id="{0078368C-E92D-C4AD-6378-0F8994257576}"/>
                </a:ext>
              </a:extLst>
            </p:cNvPr>
            <p:cNvSpPr/>
            <p:nvPr/>
          </p:nvSpPr>
          <p:spPr>
            <a:xfrm>
              <a:off x="9568758" y="3281025"/>
              <a:ext cx="401097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654" name="모서리가 둥근 직사각형 174">
              <a:extLst>
                <a:ext uri="{FF2B5EF4-FFF2-40B4-BE49-F238E27FC236}">
                  <a16:creationId xmlns:a16="http://schemas.microsoft.com/office/drawing/2014/main" id="{234AB130-DCB0-624D-D2A1-BE549E530048}"/>
                </a:ext>
              </a:extLst>
            </p:cNvPr>
            <p:cNvSpPr/>
            <p:nvPr/>
          </p:nvSpPr>
          <p:spPr>
            <a:xfrm flipH="1">
              <a:off x="9980510" y="3099815"/>
              <a:ext cx="133879" cy="130597"/>
            </a:xfrm>
            <a:prstGeom prst="plus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-80" normalizeH="0" baseline="0" noProof="0" dirty="0">
                  <a:ln>
                    <a:noFill/>
                  </a:ln>
                  <a:gradFill>
                    <a:gsLst>
                      <a:gs pos="35000">
                        <a:prstClr val="black">
                          <a:lumMod val="75000"/>
                          <a:lumOff val="25000"/>
                        </a:prstClr>
                      </a:gs>
                      <a:gs pos="28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0" scaled="0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L4</a:t>
              </a:r>
              <a:endParaRPr kumimoji="0" lang="ko-KR" altLang="en-US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655" name="Freeform 5">
              <a:extLst>
                <a:ext uri="{FF2B5EF4-FFF2-40B4-BE49-F238E27FC236}">
                  <a16:creationId xmlns:a16="http://schemas.microsoft.com/office/drawing/2014/main" id="{6C48F9A8-8A9A-3094-9D46-2D1AA44007F8}"/>
                </a:ext>
              </a:extLst>
            </p:cNvPr>
            <p:cNvSpPr>
              <a:spLocks/>
            </p:cNvSpPr>
            <p:nvPr/>
          </p:nvSpPr>
          <p:spPr bwMode="auto">
            <a:xfrm rot="10025183" flipH="1">
              <a:off x="10150540" y="3146517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56" name="Freeform 5">
              <a:extLst>
                <a:ext uri="{FF2B5EF4-FFF2-40B4-BE49-F238E27FC236}">
                  <a16:creationId xmlns:a16="http://schemas.microsoft.com/office/drawing/2014/main" id="{C1BE7A90-F9E6-41FF-D8FA-63E83919009D}"/>
                </a:ext>
              </a:extLst>
            </p:cNvPr>
            <p:cNvSpPr>
              <a:spLocks/>
            </p:cNvSpPr>
            <p:nvPr/>
          </p:nvSpPr>
          <p:spPr bwMode="auto">
            <a:xfrm rot="11574817">
              <a:off x="9805497" y="3146517"/>
              <a:ext cx="146263" cy="131257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58" name="양쪽 모서리가 둥근 사각형 29">
              <a:extLst>
                <a:ext uri="{FF2B5EF4-FFF2-40B4-BE49-F238E27FC236}">
                  <a16:creationId xmlns:a16="http://schemas.microsoft.com/office/drawing/2014/main" id="{3E303913-60E5-0083-F7E5-D76D3177693B}"/>
                </a:ext>
              </a:extLst>
            </p:cNvPr>
            <p:cNvSpPr/>
            <p:nvPr/>
          </p:nvSpPr>
          <p:spPr bwMode="auto">
            <a:xfrm flipH="1">
              <a:off x="9762008" y="2835658"/>
              <a:ext cx="1706301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DB/</a:t>
              </a: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시스템 접근제어</a:t>
              </a:r>
              <a:r>
                <a:rPr kumimoji="0" lang="en-US" altLang="ko-KR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 </a:t>
              </a: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이중화 </a:t>
              </a:r>
            </a:p>
          </p:txBody>
        </p:sp>
        <p:sp>
          <p:nvSpPr>
            <p:cNvPr id="663" name="직사각형 662">
              <a:extLst>
                <a:ext uri="{FF2B5EF4-FFF2-40B4-BE49-F238E27FC236}">
                  <a16:creationId xmlns:a16="http://schemas.microsoft.com/office/drawing/2014/main" id="{53F7C635-264B-23D5-2D45-8E8CCCDD4D8A}"/>
                </a:ext>
              </a:extLst>
            </p:cNvPr>
            <p:cNvSpPr/>
            <p:nvPr/>
          </p:nvSpPr>
          <p:spPr>
            <a:xfrm>
              <a:off x="10125637" y="3872315"/>
              <a:ext cx="1013666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Active-Active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이중화</a:t>
              </a:r>
            </a:p>
          </p:txBody>
        </p:sp>
        <p:grpSp>
          <p:nvGrpSpPr>
            <p:cNvPr id="686" name="그룹 685">
              <a:extLst>
                <a:ext uri="{FF2B5EF4-FFF2-40B4-BE49-F238E27FC236}">
                  <a16:creationId xmlns:a16="http://schemas.microsoft.com/office/drawing/2014/main" id="{C3DDAE5D-7C2D-D27E-F71F-7ECF34045877}"/>
                </a:ext>
              </a:extLst>
            </p:cNvPr>
            <p:cNvGrpSpPr/>
            <p:nvPr/>
          </p:nvGrpSpPr>
          <p:grpSpPr>
            <a:xfrm>
              <a:off x="9449654" y="4154367"/>
              <a:ext cx="2331008" cy="1917071"/>
              <a:chOff x="8738920" y="5272722"/>
              <a:chExt cx="2191920" cy="1917071"/>
            </a:xfrm>
          </p:grpSpPr>
          <p:sp>
            <p:nvSpPr>
              <p:cNvPr id="687" name="모서리가 둥근 직사각형 51">
                <a:extLst>
                  <a:ext uri="{FF2B5EF4-FFF2-40B4-BE49-F238E27FC236}">
                    <a16:creationId xmlns:a16="http://schemas.microsoft.com/office/drawing/2014/main" id="{AD7C27DF-B80C-E0F6-3DD7-EFE114007CC8}"/>
                  </a:ext>
                </a:extLst>
              </p:cNvPr>
              <p:cNvSpPr/>
              <p:nvPr/>
            </p:nvSpPr>
            <p:spPr>
              <a:xfrm>
                <a:off x="8738920" y="5272722"/>
                <a:ext cx="2191920" cy="1917071"/>
              </a:xfrm>
              <a:prstGeom prst="roundRect">
                <a:avLst>
                  <a:gd name="adj" fmla="val 3852"/>
                </a:avLst>
              </a:prstGeom>
              <a:solidFill>
                <a:schemeClr val="bg1"/>
              </a:solidFill>
              <a:ln w="12700">
                <a:solidFill>
                  <a:srgbClr val="909EAE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00" b="0" i="0" u="none" strike="noStrike" kern="1200" cap="none" spc="-5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688" name="양쪽 모서리가 둥근 사각형 29">
                <a:extLst>
                  <a:ext uri="{FF2B5EF4-FFF2-40B4-BE49-F238E27FC236}">
                    <a16:creationId xmlns:a16="http://schemas.microsoft.com/office/drawing/2014/main" id="{C50C5574-01BA-2CF4-9F29-387E96A905DD}"/>
                  </a:ext>
                </a:extLst>
              </p:cNvPr>
              <p:cNvSpPr/>
              <p:nvPr/>
            </p:nvSpPr>
            <p:spPr bwMode="auto">
              <a:xfrm flipH="1">
                <a:off x="9001820" y="5328906"/>
                <a:ext cx="1660441" cy="184666"/>
              </a:xfrm>
              <a:prstGeom prst="round2SameRect">
                <a:avLst>
                  <a:gd name="adj1" fmla="val 0"/>
                  <a:gd name="adj2" fmla="val 0"/>
                </a:avLst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9861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-27" normalizeH="0" baseline="0" noProof="0" dirty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IPCC</a:t>
                </a:r>
                <a:r>
                  <a:rPr kumimoji="0" lang="ko-KR" altLang="en-US" sz="1200" b="0" i="0" u="none" strike="noStrike" kern="1200" cap="none" spc="-27" normalizeH="0" baseline="0" noProof="0" dirty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운영관리</a:t>
                </a:r>
                <a:r>
                  <a:rPr kumimoji="0" lang="en-US" altLang="ko-KR" sz="1200" b="0" i="0" u="none" strike="noStrike" kern="1200" cap="none" spc="-27" normalizeH="0" baseline="0" noProof="0" dirty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/</a:t>
                </a:r>
                <a:r>
                  <a:rPr kumimoji="0" lang="ko-KR" altLang="en-US" sz="1200" b="0" i="0" u="none" strike="noStrike" kern="1200" cap="none" spc="-27" normalizeH="0" baseline="0" noProof="0" dirty="0" err="1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콜통계</a:t>
                </a:r>
                <a:r>
                  <a:rPr kumimoji="0" lang="en-US" altLang="ko-KR" sz="1200" b="0" i="0" u="none" strike="noStrike" kern="1200" cap="none" spc="-27" normalizeH="0" baseline="0" noProof="0" dirty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/</a:t>
                </a:r>
                <a:r>
                  <a:rPr kumimoji="0" lang="ko-KR" altLang="en-US" sz="1200" b="0" i="0" u="none" strike="noStrike" kern="1200" cap="none" spc="-27" normalizeH="0" baseline="0" noProof="0" dirty="0">
                    <a:ln>
                      <a:noFill/>
                    </a:ln>
                    <a:solidFill>
                      <a:srgbClr val="002D6E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  <a:cs typeface="+mn-cs"/>
                  </a:rPr>
                  <a:t>전광판</a:t>
                </a:r>
              </a:p>
            </p:txBody>
          </p:sp>
          <p:grpSp>
            <p:nvGrpSpPr>
              <p:cNvPr id="689" name="그룹 688">
                <a:extLst>
                  <a:ext uri="{FF2B5EF4-FFF2-40B4-BE49-F238E27FC236}">
                    <a16:creationId xmlns:a16="http://schemas.microsoft.com/office/drawing/2014/main" id="{EE7F8A71-DFAC-6D30-BC4A-3744F23C32E2}"/>
                  </a:ext>
                </a:extLst>
              </p:cNvPr>
              <p:cNvGrpSpPr/>
              <p:nvPr/>
            </p:nvGrpSpPr>
            <p:grpSpPr>
              <a:xfrm>
                <a:off x="9637831" y="5879807"/>
                <a:ext cx="356329" cy="256194"/>
                <a:chOff x="363738" y="2777230"/>
                <a:chExt cx="654972" cy="562684"/>
              </a:xfrm>
            </p:grpSpPr>
            <p:grpSp>
              <p:nvGrpSpPr>
                <p:cNvPr id="718" name="그룹 717">
                  <a:extLst>
                    <a:ext uri="{FF2B5EF4-FFF2-40B4-BE49-F238E27FC236}">
                      <a16:creationId xmlns:a16="http://schemas.microsoft.com/office/drawing/2014/main" id="{48EE5763-7A74-0453-8865-9139ED2F205E}"/>
                    </a:ext>
                  </a:extLst>
                </p:cNvPr>
                <p:cNvGrpSpPr/>
                <p:nvPr/>
              </p:nvGrpSpPr>
              <p:grpSpPr>
                <a:xfrm>
                  <a:off x="363738" y="2777230"/>
                  <a:ext cx="654972" cy="530914"/>
                  <a:chOff x="5184096" y="4763173"/>
                  <a:chExt cx="842401" cy="751126"/>
                </a:xfrm>
              </p:grpSpPr>
              <p:grpSp>
                <p:nvGrpSpPr>
                  <p:cNvPr id="721" name="그룹 720">
                    <a:extLst>
                      <a:ext uri="{FF2B5EF4-FFF2-40B4-BE49-F238E27FC236}">
                        <a16:creationId xmlns:a16="http://schemas.microsoft.com/office/drawing/2014/main" id="{2DC76540-5611-25B9-6CE4-3823594F849F}"/>
                      </a:ext>
                    </a:extLst>
                  </p:cNvPr>
                  <p:cNvGrpSpPr/>
                  <p:nvPr/>
                </p:nvGrpSpPr>
                <p:grpSpPr>
                  <a:xfrm>
                    <a:off x="5184096" y="4763173"/>
                    <a:ext cx="842401" cy="751126"/>
                    <a:chOff x="3884289" y="4292603"/>
                    <a:chExt cx="1356695" cy="1209699"/>
                  </a:xfrm>
                </p:grpSpPr>
                <p:sp>
                  <p:nvSpPr>
                    <p:cNvPr id="725" name="타원 724">
                      <a:extLst>
                        <a:ext uri="{FF2B5EF4-FFF2-40B4-BE49-F238E27FC236}">
                          <a16:creationId xmlns:a16="http://schemas.microsoft.com/office/drawing/2014/main" id="{CF99E9AF-203C-685D-628F-F4940FB21C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89" y="4949680"/>
                      <a:ext cx="1356688" cy="552622"/>
                    </a:xfrm>
                    <a:prstGeom prst="ellipse">
                      <a:avLst/>
                    </a:prstGeom>
                    <a:gradFill>
                      <a:gsLst>
                        <a:gs pos="67000">
                          <a:srgbClr val="6F6F6F"/>
                        </a:gs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726" name="타원 725">
                      <a:extLst>
                        <a:ext uri="{FF2B5EF4-FFF2-40B4-BE49-F238E27FC236}">
                          <a16:creationId xmlns:a16="http://schemas.microsoft.com/office/drawing/2014/main" id="{3D15435D-00EE-CA86-CC2A-C0DF6633DC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0" y="4851393"/>
                      <a:ext cx="1356687" cy="552621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727" name="직사각형 726">
                      <a:extLst>
                        <a:ext uri="{FF2B5EF4-FFF2-40B4-BE49-F238E27FC236}">
                          <a16:creationId xmlns:a16="http://schemas.microsoft.com/office/drawing/2014/main" id="{1DF58A1A-6F9B-C4AC-ACC2-0483C22244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3" y="4579648"/>
                      <a:ext cx="1356688" cy="56248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728" name="타원 727">
                      <a:extLst>
                        <a:ext uri="{FF2B5EF4-FFF2-40B4-BE49-F238E27FC236}">
                          <a16:creationId xmlns:a16="http://schemas.microsoft.com/office/drawing/2014/main" id="{8D8929EF-5536-BFE4-8C59-0F7DE7445C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6" y="4292603"/>
                      <a:ext cx="1356688" cy="552621"/>
                    </a:xfrm>
                    <a:prstGeom prst="ellipse">
                      <a:avLst/>
                    </a:prstGeom>
                    <a:gradFill>
                      <a:gsLst>
                        <a:gs pos="100000">
                          <a:srgbClr val="CDCDCD"/>
                        </a:gs>
                        <a:gs pos="0">
                          <a:srgbClr val="EAEAEA"/>
                        </a:gs>
                      </a:gsLst>
                      <a:lin ang="13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722" name="그룹 721">
                    <a:extLst>
                      <a:ext uri="{FF2B5EF4-FFF2-40B4-BE49-F238E27FC236}">
                        <a16:creationId xmlns:a16="http://schemas.microsoft.com/office/drawing/2014/main" id="{E3F19E7F-EFE6-C39A-430C-DA45821628D7}"/>
                      </a:ext>
                    </a:extLst>
                  </p:cNvPr>
                  <p:cNvGrpSpPr/>
                  <p:nvPr/>
                </p:nvGrpSpPr>
                <p:grpSpPr>
                  <a:xfrm>
                    <a:off x="5264128" y="4781557"/>
                    <a:ext cx="682333" cy="268274"/>
                    <a:chOff x="5257196" y="4688172"/>
                    <a:chExt cx="696195" cy="331207"/>
                  </a:xfrm>
                </p:grpSpPr>
                <p:sp>
                  <p:nvSpPr>
                    <p:cNvPr id="723" name="타원 722">
                      <a:extLst>
                        <a:ext uri="{FF2B5EF4-FFF2-40B4-BE49-F238E27FC236}">
                          <a16:creationId xmlns:a16="http://schemas.microsoft.com/office/drawing/2014/main" id="{A4E0AAB9-9DDA-89EC-2415-78A4447C65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735797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724" name="타원 723">
                      <a:extLst>
                        <a:ext uri="{FF2B5EF4-FFF2-40B4-BE49-F238E27FC236}">
                          <a16:creationId xmlns:a16="http://schemas.microsoft.com/office/drawing/2014/main" id="{8ED46ED0-64F8-7269-E4D7-8EEEAC2F95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688172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/>
                        </a:gs>
                        <a:gs pos="100000">
                          <a:sysClr val="window" lastClr="FFFFFF">
                            <a:lumMod val="8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719" name="타원 718">
                  <a:extLst>
                    <a:ext uri="{FF2B5EF4-FFF2-40B4-BE49-F238E27FC236}">
                      <a16:creationId xmlns:a16="http://schemas.microsoft.com/office/drawing/2014/main" id="{93727B72-9C93-2CE1-2B00-E15450B265FD}"/>
                    </a:ext>
                  </a:extLst>
                </p:cNvPr>
                <p:cNvSpPr/>
                <p:nvPr/>
              </p:nvSpPr>
              <p:spPr>
                <a:xfrm>
                  <a:off x="400449" y="3052779"/>
                  <a:ext cx="577915" cy="186956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  <a:alpha val="1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720" name="직사각형 719">
                  <a:extLst>
                    <a:ext uri="{FF2B5EF4-FFF2-40B4-BE49-F238E27FC236}">
                      <a16:creationId xmlns:a16="http://schemas.microsoft.com/office/drawing/2014/main" id="{68F1A279-1928-A4F1-6C16-1F8562D1C205}"/>
                    </a:ext>
                  </a:extLst>
                </p:cNvPr>
                <p:cNvSpPr/>
                <p:nvPr/>
              </p:nvSpPr>
              <p:spPr>
                <a:xfrm>
                  <a:off x="444158" y="2900951"/>
                  <a:ext cx="502047" cy="438963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457200" rtl="0" eaLnBrk="1" fontAlgn="base" latinLnBrk="0" hangingPunct="1">
                    <a:lnSpc>
                      <a:spcPts val="9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600" b="0" i="0" u="none" strike="noStrike" kern="0" cap="none" spc="0" normalizeH="0" baseline="0" noProof="0" dirty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DB</a:t>
                  </a:r>
                  <a:endParaRPr kumimoji="0" lang="ko-KR" altLang="en-US" sz="600" b="0" i="0" u="none" strike="noStrike" kern="0" cap="none" spc="0" normalizeH="0" baseline="0" noProof="0" dirty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sp>
            <p:nvSpPr>
              <p:cNvPr id="690" name="모서리가 둥근 직사각형 141">
                <a:extLst>
                  <a:ext uri="{FF2B5EF4-FFF2-40B4-BE49-F238E27FC236}">
                    <a16:creationId xmlns:a16="http://schemas.microsoft.com/office/drawing/2014/main" id="{EA839892-7C93-70DF-F3DA-94ACE3CEE59B}"/>
                  </a:ext>
                </a:extLst>
              </p:cNvPr>
              <p:cNvSpPr/>
              <p:nvPr/>
            </p:nvSpPr>
            <p:spPr>
              <a:xfrm>
                <a:off x="8880997" y="5703729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IPCC #1</a:t>
                </a:r>
              </a:p>
            </p:txBody>
          </p:sp>
          <p:sp>
            <p:nvSpPr>
              <p:cNvPr id="691" name="모서리가 둥근 직사각형 141">
                <a:extLst>
                  <a:ext uri="{FF2B5EF4-FFF2-40B4-BE49-F238E27FC236}">
                    <a16:creationId xmlns:a16="http://schemas.microsoft.com/office/drawing/2014/main" id="{B6966BFC-9E63-FEFE-E86E-AF30DDD4B885}"/>
                  </a:ext>
                </a:extLst>
              </p:cNvPr>
              <p:cNvSpPr/>
              <p:nvPr/>
            </p:nvSpPr>
            <p:spPr>
              <a:xfrm>
                <a:off x="10248967" y="5700977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IPCC #2</a:t>
                </a:r>
              </a:p>
            </p:txBody>
          </p:sp>
          <p:sp>
            <p:nvSpPr>
              <p:cNvPr id="692" name="모서리가 둥근 직사각형 141">
                <a:extLst>
                  <a:ext uri="{FF2B5EF4-FFF2-40B4-BE49-F238E27FC236}">
                    <a16:creationId xmlns:a16="http://schemas.microsoft.com/office/drawing/2014/main" id="{1F669FA5-6607-51CC-EB18-71188FE2E367}"/>
                  </a:ext>
                </a:extLst>
              </p:cNvPr>
              <p:cNvSpPr/>
              <p:nvPr/>
            </p:nvSpPr>
            <p:spPr>
              <a:xfrm>
                <a:off x="8885243" y="6103266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콜통계</a:t>
                </a:r>
                <a:r>
                  <a:rPr kumimoji="0" lang="ko-KR" altLang="en-US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 </a:t>
                </a:r>
                <a:r>
                  <a:rPr kumimoji="0" lang="en-US" altLang="ko-KR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#1</a:t>
                </a:r>
              </a:p>
            </p:txBody>
          </p:sp>
          <p:sp>
            <p:nvSpPr>
              <p:cNvPr id="693" name="모서리가 둥근 직사각형 141">
                <a:extLst>
                  <a:ext uri="{FF2B5EF4-FFF2-40B4-BE49-F238E27FC236}">
                    <a16:creationId xmlns:a16="http://schemas.microsoft.com/office/drawing/2014/main" id="{E14AD083-58A4-8532-E95F-5FEFF394C8D4}"/>
                  </a:ext>
                </a:extLst>
              </p:cNvPr>
              <p:cNvSpPr/>
              <p:nvPr/>
            </p:nvSpPr>
            <p:spPr>
              <a:xfrm>
                <a:off x="10243718" y="6061380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콜통계</a:t>
                </a:r>
                <a:r>
                  <a:rPr kumimoji="0" lang="en-US" altLang="ko-KR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 #2</a:t>
                </a:r>
              </a:p>
            </p:txBody>
          </p:sp>
          <p:sp>
            <p:nvSpPr>
              <p:cNvPr id="694" name="모서리가 둥근 직사각형 141">
                <a:extLst>
                  <a:ext uri="{FF2B5EF4-FFF2-40B4-BE49-F238E27FC236}">
                    <a16:creationId xmlns:a16="http://schemas.microsoft.com/office/drawing/2014/main" id="{8C090A97-9802-2EE0-6E25-4F295F0C4400}"/>
                  </a:ext>
                </a:extLst>
              </p:cNvPr>
              <p:cNvSpPr/>
              <p:nvPr/>
            </p:nvSpPr>
            <p:spPr>
              <a:xfrm>
                <a:off x="8893353" y="6483201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전광판 </a:t>
                </a:r>
                <a:r>
                  <a:rPr kumimoji="0" lang="en-US" altLang="ko-KR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#1</a:t>
                </a:r>
              </a:p>
            </p:txBody>
          </p:sp>
          <p:sp>
            <p:nvSpPr>
              <p:cNvPr id="695" name="모서리가 둥근 직사각형 141">
                <a:extLst>
                  <a:ext uri="{FF2B5EF4-FFF2-40B4-BE49-F238E27FC236}">
                    <a16:creationId xmlns:a16="http://schemas.microsoft.com/office/drawing/2014/main" id="{47BEA25F-EF95-B30A-74CA-8D2F31EB518B}"/>
                  </a:ext>
                </a:extLst>
              </p:cNvPr>
              <p:cNvSpPr/>
              <p:nvPr/>
            </p:nvSpPr>
            <p:spPr>
              <a:xfrm>
                <a:off x="10248968" y="6465932"/>
                <a:ext cx="539603" cy="316907"/>
              </a:xfrm>
              <a:prstGeom prst="roundRect">
                <a:avLst>
                  <a:gd name="adj" fmla="val 9669"/>
                </a:avLst>
              </a:prstGeom>
              <a:solidFill>
                <a:srgbClr val="66B0DD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rtlCol="0" anchor="ctr"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 </a:t>
                </a:r>
                <a:r>
                  <a:rPr kumimoji="0" lang="ko-KR" altLang="en-US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전광판 </a:t>
                </a:r>
                <a:r>
                  <a:rPr kumimoji="0" lang="en-US" altLang="ko-KR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#2</a:t>
                </a:r>
              </a:p>
            </p:txBody>
          </p:sp>
          <p:grpSp>
            <p:nvGrpSpPr>
              <p:cNvPr id="696" name="그룹 695">
                <a:extLst>
                  <a:ext uri="{FF2B5EF4-FFF2-40B4-BE49-F238E27FC236}">
                    <a16:creationId xmlns:a16="http://schemas.microsoft.com/office/drawing/2014/main" id="{9BA3B94D-D463-8305-F211-F60A367B4D4C}"/>
                  </a:ext>
                </a:extLst>
              </p:cNvPr>
              <p:cNvGrpSpPr/>
              <p:nvPr/>
            </p:nvGrpSpPr>
            <p:grpSpPr>
              <a:xfrm>
                <a:off x="9642050" y="6343390"/>
                <a:ext cx="356329" cy="256194"/>
                <a:chOff x="363738" y="2777230"/>
                <a:chExt cx="654972" cy="562684"/>
              </a:xfrm>
            </p:grpSpPr>
            <p:grpSp>
              <p:nvGrpSpPr>
                <p:cNvPr id="707" name="그룹 706">
                  <a:extLst>
                    <a:ext uri="{FF2B5EF4-FFF2-40B4-BE49-F238E27FC236}">
                      <a16:creationId xmlns:a16="http://schemas.microsoft.com/office/drawing/2014/main" id="{FAB9A7E9-EB1F-7E95-1398-AE01A7533705}"/>
                    </a:ext>
                  </a:extLst>
                </p:cNvPr>
                <p:cNvGrpSpPr/>
                <p:nvPr/>
              </p:nvGrpSpPr>
              <p:grpSpPr>
                <a:xfrm>
                  <a:off x="363738" y="2777230"/>
                  <a:ext cx="654972" cy="530914"/>
                  <a:chOff x="5184096" y="4763173"/>
                  <a:chExt cx="842401" cy="751126"/>
                </a:xfrm>
              </p:grpSpPr>
              <p:grpSp>
                <p:nvGrpSpPr>
                  <p:cNvPr id="710" name="그룹 709">
                    <a:extLst>
                      <a:ext uri="{FF2B5EF4-FFF2-40B4-BE49-F238E27FC236}">
                        <a16:creationId xmlns:a16="http://schemas.microsoft.com/office/drawing/2014/main" id="{04A74974-BE15-37C1-E8C5-9127E08A690F}"/>
                      </a:ext>
                    </a:extLst>
                  </p:cNvPr>
                  <p:cNvGrpSpPr/>
                  <p:nvPr/>
                </p:nvGrpSpPr>
                <p:grpSpPr>
                  <a:xfrm>
                    <a:off x="5184096" y="4763173"/>
                    <a:ext cx="842401" cy="751126"/>
                    <a:chOff x="3884289" y="4292603"/>
                    <a:chExt cx="1356695" cy="1209699"/>
                  </a:xfrm>
                </p:grpSpPr>
                <p:sp>
                  <p:nvSpPr>
                    <p:cNvPr id="714" name="타원 713">
                      <a:extLst>
                        <a:ext uri="{FF2B5EF4-FFF2-40B4-BE49-F238E27FC236}">
                          <a16:creationId xmlns:a16="http://schemas.microsoft.com/office/drawing/2014/main" id="{A4190928-80CB-6D9B-1675-E883572B50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89" y="4949680"/>
                      <a:ext cx="1356688" cy="552622"/>
                    </a:xfrm>
                    <a:prstGeom prst="ellipse">
                      <a:avLst/>
                    </a:prstGeom>
                    <a:gradFill>
                      <a:gsLst>
                        <a:gs pos="67000">
                          <a:srgbClr val="6F6F6F"/>
                        </a:gs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715" name="타원 714">
                      <a:extLst>
                        <a:ext uri="{FF2B5EF4-FFF2-40B4-BE49-F238E27FC236}">
                          <a16:creationId xmlns:a16="http://schemas.microsoft.com/office/drawing/2014/main" id="{564B6785-F4EF-594D-3CE5-BAB6CECCA9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0" y="4851393"/>
                      <a:ext cx="1356687" cy="552621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716" name="직사각형 715">
                      <a:extLst>
                        <a:ext uri="{FF2B5EF4-FFF2-40B4-BE49-F238E27FC236}">
                          <a16:creationId xmlns:a16="http://schemas.microsoft.com/office/drawing/2014/main" id="{13E2EDD5-82E9-B071-B064-2FE7D419E7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3" y="4579648"/>
                      <a:ext cx="1356688" cy="56248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95000"/>
                          </a:sysClr>
                        </a:gs>
                        <a:gs pos="100000">
                          <a:srgbClr val="EAEAEA"/>
                        </a:gs>
                        <a:gs pos="49000">
                          <a:sysClr val="window" lastClr="FFFFFF"/>
                        </a:gs>
                      </a:gsLst>
                      <a:lin ang="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717" name="타원 716">
                      <a:extLst>
                        <a:ext uri="{FF2B5EF4-FFF2-40B4-BE49-F238E27FC236}">
                          <a16:creationId xmlns:a16="http://schemas.microsoft.com/office/drawing/2014/main" id="{E7C973A0-25A9-195D-7D3F-928321D3F2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4296" y="4292603"/>
                      <a:ext cx="1356688" cy="552621"/>
                    </a:xfrm>
                    <a:prstGeom prst="ellipse">
                      <a:avLst/>
                    </a:prstGeom>
                    <a:gradFill>
                      <a:gsLst>
                        <a:gs pos="100000">
                          <a:srgbClr val="CDCDCD"/>
                        </a:gs>
                        <a:gs pos="0">
                          <a:srgbClr val="EAEAEA"/>
                        </a:gs>
                      </a:gsLst>
                      <a:lin ang="13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711" name="그룹 710">
                    <a:extLst>
                      <a:ext uri="{FF2B5EF4-FFF2-40B4-BE49-F238E27FC236}">
                        <a16:creationId xmlns:a16="http://schemas.microsoft.com/office/drawing/2014/main" id="{7EC4BB6C-4187-A335-3F64-C89CB3661A85}"/>
                      </a:ext>
                    </a:extLst>
                  </p:cNvPr>
                  <p:cNvGrpSpPr/>
                  <p:nvPr/>
                </p:nvGrpSpPr>
                <p:grpSpPr>
                  <a:xfrm>
                    <a:off x="5264128" y="4781557"/>
                    <a:ext cx="682333" cy="268274"/>
                    <a:chOff x="5257196" y="4688172"/>
                    <a:chExt cx="696195" cy="331207"/>
                  </a:xfrm>
                </p:grpSpPr>
                <p:sp>
                  <p:nvSpPr>
                    <p:cNvPr id="712" name="타원 711">
                      <a:extLst>
                        <a:ext uri="{FF2B5EF4-FFF2-40B4-BE49-F238E27FC236}">
                          <a16:creationId xmlns:a16="http://schemas.microsoft.com/office/drawing/2014/main" id="{E5F73B06-EEC4-6B2E-9565-1F152EACED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735797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>
                            <a:lumMod val="85000"/>
                          </a:sysClr>
                        </a:gs>
                        <a:gs pos="100000">
                          <a:sysClr val="window" lastClr="FFFFFF">
                            <a:lumMod val="7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  <p:sp>
                  <p:nvSpPr>
                    <p:cNvPr id="713" name="타원 712">
                      <a:extLst>
                        <a:ext uri="{FF2B5EF4-FFF2-40B4-BE49-F238E27FC236}">
                          <a16:creationId xmlns:a16="http://schemas.microsoft.com/office/drawing/2014/main" id="{59D68BD2-2A71-E887-C21C-E7C9AD336B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196" y="4688172"/>
                      <a:ext cx="696195" cy="28358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ysClr val="window" lastClr="FFFFFF"/>
                        </a:gs>
                        <a:gs pos="100000">
                          <a:sysClr val="window" lastClr="FFFFFF">
                            <a:lumMod val="85000"/>
                          </a:sysClr>
                        </a:gs>
                      </a:gsLst>
                      <a:lin ang="4200000" scaled="0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600" b="0" i="0" u="none" strike="noStrike" kern="0" cap="none" spc="0" normalizeH="0" baseline="0" noProof="0">
                        <a:ln>
                          <a:solidFill>
                            <a:srgbClr val="15608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708" name="타원 707">
                  <a:extLst>
                    <a:ext uri="{FF2B5EF4-FFF2-40B4-BE49-F238E27FC236}">
                      <a16:creationId xmlns:a16="http://schemas.microsoft.com/office/drawing/2014/main" id="{DB3F6C4E-3FF9-84D4-AEF5-B18B54DAE55D}"/>
                    </a:ext>
                  </a:extLst>
                </p:cNvPr>
                <p:cNvSpPr/>
                <p:nvPr/>
              </p:nvSpPr>
              <p:spPr>
                <a:xfrm>
                  <a:off x="400449" y="3052779"/>
                  <a:ext cx="577915" cy="186956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  <a:alpha val="1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709" name="직사각형 708">
                  <a:extLst>
                    <a:ext uri="{FF2B5EF4-FFF2-40B4-BE49-F238E27FC236}">
                      <a16:creationId xmlns:a16="http://schemas.microsoft.com/office/drawing/2014/main" id="{A7E87586-4367-9CCA-FE90-59E3A03835F0}"/>
                    </a:ext>
                  </a:extLst>
                </p:cNvPr>
                <p:cNvSpPr/>
                <p:nvPr/>
              </p:nvSpPr>
              <p:spPr>
                <a:xfrm>
                  <a:off x="444158" y="2900951"/>
                  <a:ext cx="502047" cy="438963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457200" rtl="0" eaLnBrk="1" fontAlgn="base" latinLnBrk="0" hangingPunct="1">
                    <a:lnSpc>
                      <a:spcPts val="9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600" b="0" i="0" u="none" strike="noStrike" kern="0" cap="none" spc="0" normalizeH="0" baseline="0" noProof="0" dirty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rPr>
                    <a:t>DB</a:t>
                  </a:r>
                  <a:endParaRPr kumimoji="0" lang="ko-KR" altLang="en-US" sz="600" b="0" i="0" u="none" strike="noStrike" kern="0" cap="none" spc="0" normalizeH="0" baseline="0" noProof="0" dirty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sp>
            <p:nvSpPr>
              <p:cNvPr id="697" name="모서리가 둥근 직사각형 132">
                <a:extLst>
                  <a:ext uri="{FF2B5EF4-FFF2-40B4-BE49-F238E27FC236}">
                    <a16:creationId xmlns:a16="http://schemas.microsoft.com/office/drawing/2014/main" id="{B56A70EA-E2EF-AAC3-9A25-FB5F14ED74AF}"/>
                  </a:ext>
                </a:extLst>
              </p:cNvPr>
              <p:cNvSpPr/>
              <p:nvPr/>
            </p:nvSpPr>
            <p:spPr>
              <a:xfrm>
                <a:off x="8943904" y="5547774"/>
                <a:ext cx="342876" cy="117644"/>
              </a:xfrm>
              <a:prstGeom prst="roundRect">
                <a:avLst/>
              </a:prstGeom>
              <a:solidFill>
                <a:srgbClr val="F66400"/>
              </a:solidFill>
              <a:ln w="12700">
                <a:solidFill>
                  <a:srgbClr val="F664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0190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1" i="0" u="none" strike="noStrike" kern="1200" cap="none" spc="0" normalizeH="0" baseline="0" noProof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Active</a:t>
                </a:r>
              </a:p>
            </p:txBody>
          </p:sp>
          <p:sp>
            <p:nvSpPr>
              <p:cNvPr id="698" name="모서리가 둥근 직사각형 132">
                <a:extLst>
                  <a:ext uri="{FF2B5EF4-FFF2-40B4-BE49-F238E27FC236}">
                    <a16:creationId xmlns:a16="http://schemas.microsoft.com/office/drawing/2014/main" id="{504A6784-3B94-10F5-F9CC-4D59C8F11954}"/>
                  </a:ext>
                </a:extLst>
              </p:cNvPr>
              <p:cNvSpPr/>
              <p:nvPr/>
            </p:nvSpPr>
            <p:spPr>
              <a:xfrm>
                <a:off x="10314885" y="5507676"/>
                <a:ext cx="397755" cy="135874"/>
              </a:xfrm>
              <a:prstGeom prst="roundRect">
                <a:avLst/>
              </a:prstGeom>
              <a:solidFill>
                <a:srgbClr val="DCE1E8"/>
              </a:solidFill>
              <a:ln>
                <a:noFill/>
              </a:ln>
              <a:effectLst/>
            </p:spPr>
            <p:txBody>
              <a:bodyPr wrap="none" lIns="36000" tIns="36000" rIns="36000" bIns="3600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800" b="0" i="0" u="none" strike="noStrike" kern="1200" cap="none" spc="0" normalizeH="0" baseline="0" noProof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Standby</a:t>
                </a:r>
              </a:p>
            </p:txBody>
          </p:sp>
          <p:sp>
            <p:nvSpPr>
              <p:cNvPr id="699" name="Update">
                <a:extLst>
                  <a:ext uri="{FF2B5EF4-FFF2-40B4-BE49-F238E27FC236}">
                    <a16:creationId xmlns:a16="http://schemas.microsoft.com/office/drawing/2014/main" id="{FE304842-940C-A569-C085-DCC5917DF44C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9718324" y="6134570"/>
                <a:ext cx="179093" cy="191193"/>
              </a:xfrm>
              <a:custGeom>
                <a:avLst/>
                <a:gdLst>
                  <a:gd name="T0" fmla="*/ 440 w 481"/>
                  <a:gd name="T1" fmla="*/ 0 h 512"/>
                  <a:gd name="T2" fmla="*/ 427 w 481"/>
                  <a:gd name="T3" fmla="*/ 13 h 512"/>
                  <a:gd name="T4" fmla="*/ 427 w 481"/>
                  <a:gd name="T5" fmla="*/ 103 h 512"/>
                  <a:gd name="T6" fmla="*/ 419 w 481"/>
                  <a:gd name="T7" fmla="*/ 93 h 512"/>
                  <a:gd name="T8" fmla="*/ 419 w 481"/>
                  <a:gd name="T9" fmla="*/ 93 h 512"/>
                  <a:gd name="T10" fmla="*/ 241 w 481"/>
                  <a:gd name="T11" fmla="*/ 13 h 512"/>
                  <a:gd name="T12" fmla="*/ 1 w 481"/>
                  <a:gd name="T13" fmla="*/ 253 h 512"/>
                  <a:gd name="T14" fmla="*/ 27 w 481"/>
                  <a:gd name="T15" fmla="*/ 253 h 512"/>
                  <a:gd name="T16" fmla="*/ 241 w 481"/>
                  <a:gd name="T17" fmla="*/ 40 h 512"/>
                  <a:gd name="T18" fmla="*/ 399 w 481"/>
                  <a:gd name="T19" fmla="*/ 111 h 512"/>
                  <a:gd name="T20" fmla="*/ 407 w 481"/>
                  <a:gd name="T21" fmla="*/ 120 h 512"/>
                  <a:gd name="T22" fmla="*/ 321 w 481"/>
                  <a:gd name="T23" fmla="*/ 120 h 512"/>
                  <a:gd name="T24" fmla="*/ 321 w 481"/>
                  <a:gd name="T25" fmla="*/ 147 h 512"/>
                  <a:gd name="T26" fmla="*/ 454 w 481"/>
                  <a:gd name="T27" fmla="*/ 147 h 512"/>
                  <a:gd name="T28" fmla="*/ 454 w 481"/>
                  <a:gd name="T29" fmla="*/ 13 h 512"/>
                  <a:gd name="T30" fmla="*/ 440 w 481"/>
                  <a:gd name="T31" fmla="*/ 0 h 512"/>
                  <a:gd name="T32" fmla="*/ 467 w 481"/>
                  <a:gd name="T33" fmla="*/ 240 h 512"/>
                  <a:gd name="T34" fmla="*/ 454 w 481"/>
                  <a:gd name="T35" fmla="*/ 253 h 512"/>
                  <a:gd name="T36" fmla="*/ 241 w 481"/>
                  <a:gd name="T37" fmla="*/ 467 h 512"/>
                  <a:gd name="T38" fmla="*/ 82 w 481"/>
                  <a:gd name="T39" fmla="*/ 396 h 512"/>
                  <a:gd name="T40" fmla="*/ 74 w 481"/>
                  <a:gd name="T41" fmla="*/ 387 h 512"/>
                  <a:gd name="T42" fmla="*/ 161 w 481"/>
                  <a:gd name="T43" fmla="*/ 387 h 512"/>
                  <a:gd name="T44" fmla="*/ 161 w 481"/>
                  <a:gd name="T45" fmla="*/ 360 h 512"/>
                  <a:gd name="T46" fmla="*/ 27 w 481"/>
                  <a:gd name="T47" fmla="*/ 360 h 512"/>
                  <a:gd name="T48" fmla="*/ 27 w 481"/>
                  <a:gd name="T49" fmla="*/ 493 h 512"/>
                  <a:gd name="T50" fmla="*/ 54 w 481"/>
                  <a:gd name="T51" fmla="*/ 493 h 512"/>
                  <a:gd name="T52" fmla="*/ 54 w 481"/>
                  <a:gd name="T53" fmla="*/ 404 h 512"/>
                  <a:gd name="T54" fmla="*/ 62 w 481"/>
                  <a:gd name="T55" fmla="*/ 414 h 512"/>
                  <a:gd name="T56" fmla="*/ 62 w 481"/>
                  <a:gd name="T57" fmla="*/ 414 h 512"/>
                  <a:gd name="T58" fmla="*/ 241 w 481"/>
                  <a:gd name="T59" fmla="*/ 493 h 512"/>
                  <a:gd name="T60" fmla="*/ 481 w 481"/>
                  <a:gd name="T61" fmla="*/ 253 h 512"/>
                  <a:gd name="T62" fmla="*/ 467 w 481"/>
                  <a:gd name="T63" fmla="*/ 24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81" h="512">
                    <a:moveTo>
                      <a:pt x="440" y="0"/>
                    </a:moveTo>
                    <a:cubicBezTo>
                      <a:pt x="433" y="0"/>
                      <a:pt x="427" y="6"/>
                      <a:pt x="427" y="13"/>
                    </a:cubicBezTo>
                    <a:lnTo>
                      <a:pt x="427" y="103"/>
                    </a:lnTo>
                    <a:cubicBezTo>
                      <a:pt x="424" y="99"/>
                      <a:pt x="422" y="96"/>
                      <a:pt x="419" y="93"/>
                    </a:cubicBezTo>
                    <a:lnTo>
                      <a:pt x="419" y="93"/>
                    </a:lnTo>
                    <a:cubicBezTo>
                      <a:pt x="375" y="44"/>
                      <a:pt x="311" y="13"/>
                      <a:pt x="241" y="13"/>
                    </a:cubicBezTo>
                    <a:cubicBezTo>
                      <a:pt x="108" y="13"/>
                      <a:pt x="1" y="121"/>
                      <a:pt x="1" y="253"/>
                    </a:cubicBezTo>
                    <a:cubicBezTo>
                      <a:pt x="0" y="272"/>
                      <a:pt x="27" y="272"/>
                      <a:pt x="27" y="253"/>
                    </a:cubicBezTo>
                    <a:cubicBezTo>
                      <a:pt x="27" y="136"/>
                      <a:pt x="123" y="40"/>
                      <a:pt x="241" y="40"/>
                    </a:cubicBezTo>
                    <a:cubicBezTo>
                      <a:pt x="304" y="40"/>
                      <a:pt x="360" y="67"/>
                      <a:pt x="399" y="111"/>
                    </a:cubicBezTo>
                    <a:cubicBezTo>
                      <a:pt x="402" y="114"/>
                      <a:pt x="404" y="117"/>
                      <a:pt x="407" y="120"/>
                    </a:cubicBezTo>
                    <a:lnTo>
                      <a:pt x="321" y="120"/>
                    </a:lnTo>
                    <a:cubicBezTo>
                      <a:pt x="303" y="120"/>
                      <a:pt x="303" y="147"/>
                      <a:pt x="321" y="147"/>
                    </a:cubicBezTo>
                    <a:lnTo>
                      <a:pt x="454" y="147"/>
                    </a:lnTo>
                    <a:lnTo>
                      <a:pt x="454" y="13"/>
                    </a:lnTo>
                    <a:cubicBezTo>
                      <a:pt x="454" y="6"/>
                      <a:pt x="448" y="0"/>
                      <a:pt x="440" y="0"/>
                    </a:cubicBezTo>
                    <a:close/>
                    <a:moveTo>
                      <a:pt x="467" y="240"/>
                    </a:moveTo>
                    <a:cubicBezTo>
                      <a:pt x="460" y="240"/>
                      <a:pt x="454" y="246"/>
                      <a:pt x="454" y="253"/>
                    </a:cubicBezTo>
                    <a:cubicBezTo>
                      <a:pt x="454" y="371"/>
                      <a:pt x="359" y="467"/>
                      <a:pt x="241" y="467"/>
                    </a:cubicBezTo>
                    <a:cubicBezTo>
                      <a:pt x="178" y="467"/>
                      <a:pt x="121" y="440"/>
                      <a:pt x="82" y="396"/>
                    </a:cubicBezTo>
                    <a:cubicBezTo>
                      <a:pt x="79" y="393"/>
                      <a:pt x="77" y="390"/>
                      <a:pt x="74" y="387"/>
                    </a:cubicBezTo>
                    <a:lnTo>
                      <a:pt x="161" y="387"/>
                    </a:lnTo>
                    <a:cubicBezTo>
                      <a:pt x="179" y="387"/>
                      <a:pt x="179" y="360"/>
                      <a:pt x="161" y="360"/>
                    </a:cubicBezTo>
                    <a:lnTo>
                      <a:pt x="27" y="360"/>
                    </a:lnTo>
                    <a:lnTo>
                      <a:pt x="27" y="493"/>
                    </a:lnTo>
                    <a:cubicBezTo>
                      <a:pt x="27" y="512"/>
                      <a:pt x="54" y="512"/>
                      <a:pt x="54" y="493"/>
                    </a:cubicBezTo>
                    <a:lnTo>
                      <a:pt x="54" y="404"/>
                    </a:lnTo>
                    <a:cubicBezTo>
                      <a:pt x="57" y="407"/>
                      <a:pt x="59" y="411"/>
                      <a:pt x="62" y="414"/>
                    </a:cubicBezTo>
                    <a:lnTo>
                      <a:pt x="62" y="414"/>
                    </a:lnTo>
                    <a:cubicBezTo>
                      <a:pt x="106" y="463"/>
                      <a:pt x="170" y="493"/>
                      <a:pt x="241" y="493"/>
                    </a:cubicBezTo>
                    <a:cubicBezTo>
                      <a:pt x="373" y="493"/>
                      <a:pt x="481" y="386"/>
                      <a:pt x="481" y="253"/>
                    </a:cubicBezTo>
                    <a:cubicBezTo>
                      <a:pt x="481" y="246"/>
                      <a:pt x="475" y="240"/>
                      <a:pt x="467" y="24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solidFill>
                  <a:srgbClr val="6699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700" name="그룹 699">
                <a:extLst>
                  <a:ext uri="{FF2B5EF4-FFF2-40B4-BE49-F238E27FC236}">
                    <a16:creationId xmlns:a16="http://schemas.microsoft.com/office/drawing/2014/main" id="{635156BC-FA9C-1D9E-7690-B6D3A651D084}"/>
                  </a:ext>
                </a:extLst>
              </p:cNvPr>
              <p:cNvGrpSpPr/>
              <p:nvPr/>
            </p:nvGrpSpPr>
            <p:grpSpPr>
              <a:xfrm rot="17097437" flipH="1">
                <a:off x="9607390" y="5591198"/>
                <a:ext cx="341952" cy="203359"/>
                <a:chOff x="3510547" y="3002863"/>
                <a:chExt cx="368237" cy="221760"/>
              </a:xfrm>
            </p:grpSpPr>
            <p:sp>
              <p:nvSpPr>
                <p:cNvPr id="705" name="Freeform 5">
                  <a:extLst>
                    <a:ext uri="{FF2B5EF4-FFF2-40B4-BE49-F238E27FC236}">
                      <a16:creationId xmlns:a16="http://schemas.microsoft.com/office/drawing/2014/main" id="{A9AFA4B0-BC95-EADF-75AF-9F6543FB26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8100000">
                  <a:off x="3510547" y="3017967"/>
                  <a:ext cx="244558" cy="206656"/>
                </a:xfrm>
                <a:custGeom>
                  <a:avLst/>
                  <a:gdLst>
                    <a:gd name="T0" fmla="*/ 0 w 182"/>
                    <a:gd name="T1" fmla="*/ 126 h 154"/>
                    <a:gd name="T2" fmla="*/ 31 w 182"/>
                    <a:gd name="T3" fmla="*/ 131 h 154"/>
                    <a:gd name="T4" fmla="*/ 116 w 182"/>
                    <a:gd name="T5" fmla="*/ 54 h 154"/>
                    <a:gd name="T6" fmla="*/ 86 w 182"/>
                    <a:gd name="T7" fmla="*/ 54 h 154"/>
                    <a:gd name="T8" fmla="*/ 135 w 182"/>
                    <a:gd name="T9" fmla="*/ 0 h 154"/>
                    <a:gd name="T10" fmla="*/ 182 w 182"/>
                    <a:gd name="T11" fmla="*/ 54 h 154"/>
                    <a:gd name="T12" fmla="*/ 158 w 182"/>
                    <a:gd name="T13" fmla="*/ 54 h 154"/>
                    <a:gd name="T14" fmla="*/ 65 w 182"/>
                    <a:gd name="T15" fmla="*/ 153 h 154"/>
                    <a:gd name="T16" fmla="*/ 0 w 182"/>
                    <a:gd name="T17" fmla="*/ 126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154">
                      <a:moveTo>
                        <a:pt x="0" y="126"/>
                      </a:moveTo>
                      <a:cubicBezTo>
                        <a:pt x="10" y="129"/>
                        <a:pt x="20" y="131"/>
                        <a:pt x="31" y="131"/>
                      </a:cubicBezTo>
                      <a:cubicBezTo>
                        <a:pt x="75" y="131"/>
                        <a:pt x="112" y="97"/>
                        <a:pt x="116" y="54"/>
                      </a:cubicBezTo>
                      <a:cubicBezTo>
                        <a:pt x="86" y="54"/>
                        <a:pt x="86" y="54"/>
                        <a:pt x="86" y="54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182" y="54"/>
                        <a:pt x="182" y="54"/>
                        <a:pt x="182" y="54"/>
                      </a:cubicBezTo>
                      <a:cubicBezTo>
                        <a:pt x="158" y="54"/>
                        <a:pt x="158" y="54"/>
                        <a:pt x="158" y="54"/>
                      </a:cubicBezTo>
                      <a:cubicBezTo>
                        <a:pt x="158" y="54"/>
                        <a:pt x="152" y="154"/>
                        <a:pt x="65" y="153"/>
                      </a:cubicBezTo>
                      <a:cubicBezTo>
                        <a:pt x="24" y="152"/>
                        <a:pt x="0" y="126"/>
                        <a:pt x="0" y="126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F1E1"/>
                    </a:gs>
                    <a:gs pos="23000">
                      <a:srgbClr val="F66A01"/>
                    </a:gs>
                  </a:gsLst>
                  <a:lin ang="54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9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706" name="Freeform 5">
                  <a:extLst>
                    <a:ext uri="{FF2B5EF4-FFF2-40B4-BE49-F238E27FC236}">
                      <a16:creationId xmlns:a16="http://schemas.microsoft.com/office/drawing/2014/main" id="{EA48A353-617A-9301-DB77-1AD3651B1F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8100000" flipH="1" flipV="1">
                  <a:off x="3634226" y="3002863"/>
                  <a:ext cx="244558" cy="206656"/>
                </a:xfrm>
                <a:custGeom>
                  <a:avLst/>
                  <a:gdLst>
                    <a:gd name="T0" fmla="*/ 0 w 182"/>
                    <a:gd name="T1" fmla="*/ 126 h 154"/>
                    <a:gd name="T2" fmla="*/ 31 w 182"/>
                    <a:gd name="T3" fmla="*/ 131 h 154"/>
                    <a:gd name="T4" fmla="*/ 116 w 182"/>
                    <a:gd name="T5" fmla="*/ 54 h 154"/>
                    <a:gd name="T6" fmla="*/ 86 w 182"/>
                    <a:gd name="T7" fmla="*/ 54 h 154"/>
                    <a:gd name="T8" fmla="*/ 135 w 182"/>
                    <a:gd name="T9" fmla="*/ 0 h 154"/>
                    <a:gd name="T10" fmla="*/ 182 w 182"/>
                    <a:gd name="T11" fmla="*/ 54 h 154"/>
                    <a:gd name="T12" fmla="*/ 158 w 182"/>
                    <a:gd name="T13" fmla="*/ 54 h 154"/>
                    <a:gd name="T14" fmla="*/ 65 w 182"/>
                    <a:gd name="T15" fmla="*/ 153 h 154"/>
                    <a:gd name="T16" fmla="*/ 0 w 182"/>
                    <a:gd name="T17" fmla="*/ 126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154">
                      <a:moveTo>
                        <a:pt x="0" y="126"/>
                      </a:moveTo>
                      <a:cubicBezTo>
                        <a:pt x="10" y="129"/>
                        <a:pt x="20" y="131"/>
                        <a:pt x="31" y="131"/>
                      </a:cubicBezTo>
                      <a:cubicBezTo>
                        <a:pt x="75" y="131"/>
                        <a:pt x="112" y="97"/>
                        <a:pt x="116" y="54"/>
                      </a:cubicBezTo>
                      <a:cubicBezTo>
                        <a:pt x="86" y="54"/>
                        <a:pt x="86" y="54"/>
                        <a:pt x="86" y="54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182" y="54"/>
                        <a:pt x="182" y="54"/>
                        <a:pt x="182" y="54"/>
                      </a:cubicBezTo>
                      <a:cubicBezTo>
                        <a:pt x="158" y="54"/>
                        <a:pt x="158" y="54"/>
                        <a:pt x="158" y="54"/>
                      </a:cubicBezTo>
                      <a:cubicBezTo>
                        <a:pt x="158" y="54"/>
                        <a:pt x="152" y="154"/>
                        <a:pt x="65" y="153"/>
                      </a:cubicBezTo>
                      <a:cubicBezTo>
                        <a:pt x="24" y="152"/>
                        <a:pt x="0" y="126"/>
                        <a:pt x="0" y="126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F1E1"/>
                    </a:gs>
                    <a:gs pos="23000">
                      <a:srgbClr val="F66A01"/>
                    </a:gs>
                  </a:gsLst>
                  <a:lin ang="54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900" b="1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cxnSp>
            <p:nvCxnSpPr>
              <p:cNvPr id="701" name="연결선: 꺾임 700">
                <a:extLst>
                  <a:ext uri="{FF2B5EF4-FFF2-40B4-BE49-F238E27FC236}">
                    <a16:creationId xmlns:a16="http://schemas.microsoft.com/office/drawing/2014/main" id="{6D9ABE6B-715D-D6C5-5D2F-C82F12BA4B4F}"/>
                  </a:ext>
                </a:extLst>
              </p:cNvPr>
              <p:cNvCxnSpPr>
                <a:cxnSpLocks/>
                <a:stCxn id="692" idx="3"/>
                <a:endCxn id="690" idx="3"/>
              </p:cNvCxnSpPr>
              <p:nvPr/>
            </p:nvCxnSpPr>
            <p:spPr>
              <a:xfrm flipH="1" flipV="1">
                <a:off x="9420600" y="5862183"/>
                <a:ext cx="4246" cy="399537"/>
              </a:xfrm>
              <a:prstGeom prst="bentConnector3">
                <a:avLst>
                  <a:gd name="adj1" fmla="val -2916274"/>
                </a:avLst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2" name="연결선: 꺾임 701">
                <a:extLst>
                  <a:ext uri="{FF2B5EF4-FFF2-40B4-BE49-F238E27FC236}">
                    <a16:creationId xmlns:a16="http://schemas.microsoft.com/office/drawing/2014/main" id="{B11A487B-B87D-4F72-3203-FEBF57F3E65C}"/>
                  </a:ext>
                </a:extLst>
              </p:cNvPr>
              <p:cNvCxnSpPr>
                <a:cxnSpLocks/>
                <a:stCxn id="694" idx="3"/>
                <a:endCxn id="692" idx="3"/>
              </p:cNvCxnSpPr>
              <p:nvPr/>
            </p:nvCxnSpPr>
            <p:spPr>
              <a:xfrm flipH="1" flipV="1">
                <a:off x="9424846" y="6261720"/>
                <a:ext cx="8110" cy="379935"/>
              </a:xfrm>
              <a:prstGeom prst="bentConnector3">
                <a:avLst>
                  <a:gd name="adj1" fmla="val -1448520"/>
                </a:avLst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연결선: 꺾임 702">
                <a:extLst>
                  <a:ext uri="{FF2B5EF4-FFF2-40B4-BE49-F238E27FC236}">
                    <a16:creationId xmlns:a16="http://schemas.microsoft.com/office/drawing/2014/main" id="{3D1A09D8-14C6-2172-8C83-852E10B3A31C}"/>
                  </a:ext>
                </a:extLst>
              </p:cNvPr>
              <p:cNvCxnSpPr>
                <a:cxnSpLocks/>
                <a:stCxn id="693" idx="1"/>
                <a:endCxn id="691" idx="1"/>
              </p:cNvCxnSpPr>
              <p:nvPr/>
            </p:nvCxnSpPr>
            <p:spPr>
              <a:xfrm rot="10800000" flipH="1">
                <a:off x="10243717" y="5859432"/>
                <a:ext cx="5249" cy="360403"/>
              </a:xfrm>
              <a:prstGeom prst="bentConnector3">
                <a:avLst>
                  <a:gd name="adj1" fmla="val -4355115"/>
                </a:avLst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4" name="연결선: 꺾임 703">
                <a:extLst>
                  <a:ext uri="{FF2B5EF4-FFF2-40B4-BE49-F238E27FC236}">
                    <a16:creationId xmlns:a16="http://schemas.microsoft.com/office/drawing/2014/main" id="{8E99DD20-4C04-C3D4-AE7F-FDBBED666BB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10246341" y="6219833"/>
                <a:ext cx="5250" cy="404552"/>
              </a:xfrm>
              <a:prstGeom prst="bentConnector3">
                <a:avLst>
                  <a:gd name="adj1" fmla="val 4454286"/>
                </a:avLst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9" name="직사각형 728">
              <a:extLst>
                <a:ext uri="{FF2B5EF4-FFF2-40B4-BE49-F238E27FC236}">
                  <a16:creationId xmlns:a16="http://schemas.microsoft.com/office/drawing/2014/main" id="{6F5935A8-0B4A-9EAA-2CA3-C094827A4637}"/>
                </a:ext>
              </a:extLst>
            </p:cNvPr>
            <p:cNvSpPr/>
            <p:nvPr/>
          </p:nvSpPr>
          <p:spPr>
            <a:xfrm>
              <a:off x="9622296" y="5844038"/>
              <a:ext cx="2003993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2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Active-Standby</a:t>
              </a:r>
              <a:r>
                <a:rPr kumimoji="0" lang="ko-KR" altLang="en-US" sz="900" b="0" i="0" u="none" strike="noStrike" kern="0" cap="none" spc="-2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이중화</a:t>
              </a:r>
              <a:r>
                <a:rPr kumimoji="0" lang="en-US" altLang="ko-KR" sz="900" b="0" i="0" u="none" strike="noStrike" kern="0" cap="none" spc="-2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/DB HA </a:t>
              </a:r>
              <a:r>
                <a:rPr kumimoji="0" lang="ko-KR" altLang="en-US" sz="900" b="0" i="0" u="none" strike="noStrike" kern="0" cap="none" spc="-2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서비스 </a:t>
              </a:r>
            </a:p>
          </p:txBody>
        </p:sp>
        <p:sp>
          <p:nvSpPr>
            <p:cNvPr id="10" name="모서리가 둥근 직사각형 91">
              <a:extLst>
                <a:ext uri="{FF2B5EF4-FFF2-40B4-BE49-F238E27FC236}">
                  <a16:creationId xmlns:a16="http://schemas.microsoft.com/office/drawing/2014/main" id="{5A0DF952-1CF0-3678-67C3-AB1614321D3F}"/>
                </a:ext>
              </a:extLst>
            </p:cNvPr>
            <p:cNvSpPr/>
            <p:nvPr/>
          </p:nvSpPr>
          <p:spPr>
            <a:xfrm>
              <a:off x="647220" y="3099466"/>
              <a:ext cx="345597" cy="132044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none" lIns="36000" rIns="36000" rtlCol="0" anchor="ctr"/>
            <a:lstStyle/>
            <a:p>
              <a:pPr marL="0" marR="0" lvl="0" indent="0" algn="ctr" defTabSz="457200" rtl="0" eaLnBrk="1" fontAlgn="base" latinLnBrk="0" hangingPunct="1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80%</a:t>
              </a: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4C529F8C-9594-4500-A7B5-968BDDCE57F3}"/>
                </a:ext>
              </a:extLst>
            </p:cNvPr>
            <p:cNvCxnSpPr>
              <a:cxnSpLocks/>
              <a:stCxn id="17" idx="7"/>
              <a:endCxn id="28" idx="2"/>
            </p:cNvCxnSpPr>
            <p:nvPr/>
          </p:nvCxnSpPr>
          <p:spPr>
            <a:xfrm>
              <a:off x="983920" y="2143807"/>
              <a:ext cx="335811" cy="56406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7351110A-1AEB-89C5-25BE-D24850B1BDFC}"/>
                </a:ext>
              </a:extLst>
            </p:cNvPr>
            <p:cNvCxnSpPr>
              <a:cxnSpLocks/>
              <a:stCxn id="17" idx="6"/>
              <a:endCxn id="30" idx="2"/>
            </p:cNvCxnSpPr>
            <p:nvPr/>
          </p:nvCxnSpPr>
          <p:spPr>
            <a:xfrm>
              <a:off x="980541" y="2138770"/>
              <a:ext cx="339190" cy="445130"/>
            </a:xfrm>
            <a:prstGeom prst="line">
              <a:avLst/>
            </a:prstGeom>
            <a:noFill/>
            <a:ln w="6350" cap="flat" cmpd="sng" algn="ctr">
              <a:solidFill>
                <a:schemeClr val="accent4"/>
              </a:solidFill>
              <a:prstDash val="dash"/>
              <a:miter lim="800000"/>
            </a:ln>
            <a:effectLst/>
          </p:spPr>
        </p:cxnSp>
        <p:sp>
          <p:nvSpPr>
            <p:cNvPr id="17" name="자유형 103">
              <a:extLst>
                <a:ext uri="{FF2B5EF4-FFF2-40B4-BE49-F238E27FC236}">
                  <a16:creationId xmlns:a16="http://schemas.microsoft.com/office/drawing/2014/main" id="{F479957D-DB5F-5D7A-3BEC-FA8B6E6B3A2E}"/>
                </a:ext>
              </a:extLst>
            </p:cNvPr>
            <p:cNvSpPr/>
            <p:nvPr/>
          </p:nvSpPr>
          <p:spPr>
            <a:xfrm>
              <a:off x="762158" y="2036279"/>
              <a:ext cx="230512" cy="230939"/>
            </a:xfrm>
            <a:custGeom>
              <a:avLst/>
              <a:gdLst>
                <a:gd name="connsiteX0" fmla="*/ 833285 w 1806270"/>
                <a:gd name="connsiteY0" fmla="*/ 0 h 1471200"/>
                <a:gd name="connsiteX1" fmla="*/ 1166203 w 1806270"/>
                <a:gd name="connsiteY1" fmla="*/ 177011 h 1471200"/>
                <a:gd name="connsiteX2" fmla="*/ 1186174 w 1806270"/>
                <a:gd name="connsiteY2" fmla="*/ 213804 h 1471200"/>
                <a:gd name="connsiteX3" fmla="*/ 1234972 w 1806270"/>
                <a:gd name="connsiteY3" fmla="*/ 198657 h 1471200"/>
                <a:gd name="connsiteX4" fmla="*/ 1315885 w 1806270"/>
                <a:gd name="connsiteY4" fmla="*/ 190500 h 1471200"/>
                <a:gd name="connsiteX5" fmla="*/ 1717370 w 1806270"/>
                <a:gd name="connsiteY5" fmla="*/ 591985 h 1471200"/>
                <a:gd name="connsiteX6" fmla="*/ 1711227 w 1806270"/>
                <a:gd name="connsiteY6" fmla="*/ 652922 h 1471200"/>
                <a:gd name="connsiteX7" fmla="*/ 1737703 w 1806270"/>
                <a:gd name="connsiteY7" fmla="*/ 685011 h 1471200"/>
                <a:gd name="connsiteX8" fmla="*/ 1806270 w 1806270"/>
                <a:gd name="connsiteY8" fmla="*/ 909485 h 1471200"/>
                <a:gd name="connsiteX9" fmla="*/ 1404785 w 1806270"/>
                <a:gd name="connsiteY9" fmla="*/ 1310970 h 1471200"/>
                <a:gd name="connsiteX10" fmla="*/ 1323872 w 1806270"/>
                <a:gd name="connsiteY10" fmla="*/ 1302813 h 1471200"/>
                <a:gd name="connsiteX11" fmla="*/ 1305205 w 1806270"/>
                <a:gd name="connsiteY11" fmla="*/ 1297019 h 1471200"/>
                <a:gd name="connsiteX12" fmla="*/ 1278838 w 1806270"/>
                <a:gd name="connsiteY12" fmla="*/ 1328977 h 1471200"/>
                <a:gd name="connsiteX13" fmla="*/ 935480 w 1806270"/>
                <a:gd name="connsiteY13" fmla="*/ 1471200 h 1471200"/>
                <a:gd name="connsiteX14" fmla="*/ 608987 w 1806270"/>
                <a:gd name="connsiteY14" fmla="*/ 1345055 h 1471200"/>
                <a:gd name="connsiteX15" fmla="*/ 569997 w 1806270"/>
                <a:gd name="connsiteY15" fmla="*/ 1304159 h 1471200"/>
                <a:gd name="connsiteX16" fmla="*/ 544684 w 1806270"/>
                <a:gd name="connsiteY16" fmla="*/ 1317898 h 1471200"/>
                <a:gd name="connsiteX17" fmla="*/ 449106 w 1806270"/>
                <a:gd name="connsiteY17" fmla="*/ 1337194 h 1471200"/>
                <a:gd name="connsiteX18" fmla="*/ 208549 w 1806270"/>
                <a:gd name="connsiteY18" fmla="*/ 1141134 h 1471200"/>
                <a:gd name="connsiteX19" fmla="*/ 203567 w 1806270"/>
                <a:gd name="connsiteY19" fmla="*/ 1091717 h 1471200"/>
                <a:gd name="connsiteX20" fmla="*/ 177011 w 1806270"/>
                <a:gd name="connsiteY20" fmla="*/ 1077303 h 1471200"/>
                <a:gd name="connsiteX21" fmla="*/ 0 w 1806270"/>
                <a:gd name="connsiteY21" fmla="*/ 744385 h 1471200"/>
                <a:gd name="connsiteX22" fmla="*/ 401485 w 1806270"/>
                <a:gd name="connsiteY22" fmla="*/ 342900 h 1471200"/>
                <a:gd name="connsiteX23" fmla="*/ 437342 w 1806270"/>
                <a:gd name="connsiteY23" fmla="*/ 346515 h 1471200"/>
                <a:gd name="connsiteX24" fmla="*/ 439957 w 1806270"/>
                <a:gd name="connsiteY24" fmla="*/ 320572 h 1471200"/>
                <a:gd name="connsiteX25" fmla="*/ 833285 w 1806270"/>
                <a:gd name="connsiteY25" fmla="*/ 0 h 147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6270" h="1471200">
                  <a:moveTo>
                    <a:pt x="833285" y="0"/>
                  </a:moveTo>
                  <a:cubicBezTo>
                    <a:pt x="971869" y="0"/>
                    <a:pt x="1094053" y="70215"/>
                    <a:pt x="1166203" y="177011"/>
                  </a:cubicBezTo>
                  <a:lnTo>
                    <a:pt x="1186174" y="213804"/>
                  </a:lnTo>
                  <a:lnTo>
                    <a:pt x="1234972" y="198657"/>
                  </a:lnTo>
                  <a:cubicBezTo>
                    <a:pt x="1261108" y="193309"/>
                    <a:pt x="1288168" y="190500"/>
                    <a:pt x="1315885" y="190500"/>
                  </a:cubicBezTo>
                  <a:cubicBezTo>
                    <a:pt x="1537619" y="190500"/>
                    <a:pt x="1717370" y="370251"/>
                    <a:pt x="1717370" y="591985"/>
                  </a:cubicBezTo>
                  <a:lnTo>
                    <a:pt x="1711227" y="652922"/>
                  </a:lnTo>
                  <a:lnTo>
                    <a:pt x="1737703" y="685011"/>
                  </a:lnTo>
                  <a:cubicBezTo>
                    <a:pt x="1780993" y="749088"/>
                    <a:pt x="1806270" y="826335"/>
                    <a:pt x="1806270" y="909485"/>
                  </a:cubicBezTo>
                  <a:cubicBezTo>
                    <a:pt x="1806270" y="1131219"/>
                    <a:pt x="1626519" y="1310970"/>
                    <a:pt x="1404785" y="1310970"/>
                  </a:cubicBezTo>
                  <a:cubicBezTo>
                    <a:pt x="1377068" y="1310970"/>
                    <a:pt x="1350008" y="1308162"/>
                    <a:pt x="1323872" y="1302813"/>
                  </a:cubicBezTo>
                  <a:lnTo>
                    <a:pt x="1305205" y="1297019"/>
                  </a:lnTo>
                  <a:lnTo>
                    <a:pt x="1278838" y="1328977"/>
                  </a:lnTo>
                  <a:cubicBezTo>
                    <a:pt x="1190965" y="1416850"/>
                    <a:pt x="1069570" y="1471200"/>
                    <a:pt x="935480" y="1471200"/>
                  </a:cubicBezTo>
                  <a:cubicBezTo>
                    <a:pt x="809772" y="1471200"/>
                    <a:pt x="695220" y="1423431"/>
                    <a:pt x="608987" y="1345055"/>
                  </a:cubicBezTo>
                  <a:lnTo>
                    <a:pt x="569997" y="1304159"/>
                  </a:lnTo>
                  <a:lnTo>
                    <a:pt x="544684" y="1317898"/>
                  </a:lnTo>
                  <a:cubicBezTo>
                    <a:pt x="515307" y="1330323"/>
                    <a:pt x="483009" y="1337194"/>
                    <a:pt x="449106" y="1337194"/>
                  </a:cubicBezTo>
                  <a:cubicBezTo>
                    <a:pt x="330447" y="1337194"/>
                    <a:pt x="231445" y="1253025"/>
                    <a:pt x="208549" y="1141134"/>
                  </a:cubicBezTo>
                  <a:lnTo>
                    <a:pt x="203567" y="1091717"/>
                  </a:lnTo>
                  <a:lnTo>
                    <a:pt x="177011" y="1077303"/>
                  </a:lnTo>
                  <a:cubicBezTo>
                    <a:pt x="70216" y="1005153"/>
                    <a:pt x="0" y="882969"/>
                    <a:pt x="0" y="744385"/>
                  </a:cubicBezTo>
                  <a:cubicBezTo>
                    <a:pt x="0" y="522651"/>
                    <a:pt x="179751" y="342900"/>
                    <a:pt x="401485" y="342900"/>
                  </a:cubicBezTo>
                  <a:lnTo>
                    <a:pt x="437342" y="346515"/>
                  </a:lnTo>
                  <a:lnTo>
                    <a:pt x="439957" y="320572"/>
                  </a:lnTo>
                  <a:cubicBezTo>
                    <a:pt x="477394" y="137622"/>
                    <a:pt x="639268" y="0"/>
                    <a:pt x="833285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rgbClr val="FF0000"/>
              </a:outerShdw>
            </a:effectLst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SKB</a:t>
              </a:r>
              <a:endParaRPr kumimoji="0" lang="ko-KR" altLang="en-US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073B3EC-CA72-A48E-98D8-9FBFB3DF352E}"/>
                </a:ext>
              </a:extLst>
            </p:cNvPr>
            <p:cNvSpPr/>
            <p:nvPr/>
          </p:nvSpPr>
          <p:spPr>
            <a:xfrm>
              <a:off x="832111" y="2655595"/>
              <a:ext cx="184731" cy="20005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ctr" defTabSz="9463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7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23" name="양쪽 모서리가 둥근 사각형 29">
              <a:extLst>
                <a:ext uri="{FF2B5EF4-FFF2-40B4-BE49-F238E27FC236}">
                  <a16:creationId xmlns:a16="http://schemas.microsoft.com/office/drawing/2014/main" id="{BACF3BAC-1F7F-DBE0-C462-2F3D980AAEEE}"/>
                </a:ext>
              </a:extLst>
            </p:cNvPr>
            <p:cNvSpPr/>
            <p:nvPr/>
          </p:nvSpPr>
          <p:spPr bwMode="auto">
            <a:xfrm flipH="1">
              <a:off x="980201" y="1378474"/>
              <a:ext cx="718226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squar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회선 이중화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F1F9E9E-77D4-3DFF-79F1-BA9E99CCF6E1}"/>
                </a:ext>
              </a:extLst>
            </p:cNvPr>
            <p:cNvSpPr/>
            <p:nvPr/>
          </p:nvSpPr>
          <p:spPr>
            <a:xfrm>
              <a:off x="1236972" y="1770750"/>
              <a:ext cx="929693" cy="128512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39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rtlCol="0" anchor="t" anchorCtr="0"/>
            <a:lstStyle/>
            <a:p>
              <a:pPr marL="0" marR="0" lvl="0" indent="0" algn="l" defTabSz="922338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0" normalizeH="0" baseline="0" noProof="0" dirty="0" err="1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민간클라우드</a:t>
              </a:r>
              <a:endParaRPr kumimoji="0" lang="ko-KR" altLang="en-US" sz="800" b="0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A11DC251-D6AD-BC7C-AA8B-77CCD40145EC}"/>
                </a:ext>
              </a:extLst>
            </p:cNvPr>
            <p:cNvSpPr/>
            <p:nvPr/>
          </p:nvSpPr>
          <p:spPr bwMode="auto">
            <a:xfrm>
              <a:off x="1319731" y="2106090"/>
              <a:ext cx="253854" cy="188246"/>
            </a:xfrm>
            <a:prstGeom prst="ellipse">
              <a:avLst/>
            </a:prstGeom>
            <a:solidFill>
              <a:srgbClr val="E6E0EC"/>
            </a:solidFill>
            <a:ln w="6350" algn="ctr">
              <a:solidFill>
                <a:srgbClr val="B8A7C9"/>
              </a:solidFill>
              <a:miter lim="800000"/>
              <a:headEnd/>
              <a:tailEnd/>
            </a:ln>
            <a:effectLst/>
          </p:spPr>
          <p:txBody>
            <a:bodyPr vert="horz" lIns="0" tIns="0" rIns="0" bIns="0" anchor="ctr" anchorCtr="0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1200" cap="none" spc="0" normalizeH="0" baseline="0" noProof="0" dirty="0">
                  <a:ln>
                    <a:solidFill>
                      <a:srgbClr val="156082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SBC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1200" cap="none" spc="0" normalizeH="0" baseline="0" noProof="0" dirty="0">
                  <a:ln>
                    <a:solidFill>
                      <a:srgbClr val="156082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#1(A)</a:t>
              </a:r>
              <a:endParaRPr kumimoji="0" lang="ko-KR" altLang="en-US" sz="500" b="0" i="0" u="none" strike="noStrike" kern="1200" cap="none" spc="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0E5E59F8-8B85-5B3E-EE5D-E4C4EA060C49}"/>
                </a:ext>
              </a:extLst>
            </p:cNvPr>
            <p:cNvSpPr/>
            <p:nvPr/>
          </p:nvSpPr>
          <p:spPr bwMode="auto">
            <a:xfrm>
              <a:off x="1319731" y="2489777"/>
              <a:ext cx="253854" cy="188246"/>
            </a:xfrm>
            <a:prstGeom prst="ellipse">
              <a:avLst/>
            </a:prstGeom>
            <a:solidFill>
              <a:srgbClr val="E6E0EC"/>
            </a:solidFill>
            <a:ln w="6350" algn="ctr">
              <a:solidFill>
                <a:srgbClr val="B8A7C9"/>
              </a:solidFill>
              <a:miter lim="800000"/>
              <a:headEnd/>
              <a:tailEnd/>
            </a:ln>
            <a:effectLst/>
          </p:spPr>
          <p:txBody>
            <a:bodyPr vert="horz" lIns="0" tIns="0" rIns="0" bIns="0" anchor="ctr" anchorCtr="0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1200" cap="none" spc="0" normalizeH="0" baseline="0" noProof="0" dirty="0">
                  <a:ln>
                    <a:solidFill>
                      <a:srgbClr val="156082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SBC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1200" cap="none" spc="0" normalizeH="0" baseline="0" noProof="0" dirty="0">
                  <a:ln>
                    <a:solidFill>
                      <a:srgbClr val="156082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#2(S)</a:t>
              </a:r>
              <a:endParaRPr kumimoji="0" lang="ko-KR" altLang="en-US" sz="500" b="0" i="0" u="none" strike="noStrike" kern="1200" cap="none" spc="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7" name="자유형 103">
              <a:extLst>
                <a:ext uri="{FF2B5EF4-FFF2-40B4-BE49-F238E27FC236}">
                  <a16:creationId xmlns:a16="http://schemas.microsoft.com/office/drawing/2014/main" id="{C4C2A318-AA68-3D8B-3067-E4F2D9F7F2C4}"/>
                </a:ext>
              </a:extLst>
            </p:cNvPr>
            <p:cNvSpPr/>
            <p:nvPr/>
          </p:nvSpPr>
          <p:spPr>
            <a:xfrm>
              <a:off x="762158" y="2375298"/>
              <a:ext cx="230512" cy="230939"/>
            </a:xfrm>
            <a:custGeom>
              <a:avLst/>
              <a:gdLst>
                <a:gd name="connsiteX0" fmla="*/ 833285 w 1806270"/>
                <a:gd name="connsiteY0" fmla="*/ 0 h 1471200"/>
                <a:gd name="connsiteX1" fmla="*/ 1166203 w 1806270"/>
                <a:gd name="connsiteY1" fmla="*/ 177011 h 1471200"/>
                <a:gd name="connsiteX2" fmla="*/ 1186174 w 1806270"/>
                <a:gd name="connsiteY2" fmla="*/ 213804 h 1471200"/>
                <a:gd name="connsiteX3" fmla="*/ 1234972 w 1806270"/>
                <a:gd name="connsiteY3" fmla="*/ 198657 h 1471200"/>
                <a:gd name="connsiteX4" fmla="*/ 1315885 w 1806270"/>
                <a:gd name="connsiteY4" fmla="*/ 190500 h 1471200"/>
                <a:gd name="connsiteX5" fmla="*/ 1717370 w 1806270"/>
                <a:gd name="connsiteY5" fmla="*/ 591985 h 1471200"/>
                <a:gd name="connsiteX6" fmla="*/ 1711227 w 1806270"/>
                <a:gd name="connsiteY6" fmla="*/ 652922 h 1471200"/>
                <a:gd name="connsiteX7" fmla="*/ 1737703 w 1806270"/>
                <a:gd name="connsiteY7" fmla="*/ 685011 h 1471200"/>
                <a:gd name="connsiteX8" fmla="*/ 1806270 w 1806270"/>
                <a:gd name="connsiteY8" fmla="*/ 909485 h 1471200"/>
                <a:gd name="connsiteX9" fmla="*/ 1404785 w 1806270"/>
                <a:gd name="connsiteY9" fmla="*/ 1310970 h 1471200"/>
                <a:gd name="connsiteX10" fmla="*/ 1323872 w 1806270"/>
                <a:gd name="connsiteY10" fmla="*/ 1302813 h 1471200"/>
                <a:gd name="connsiteX11" fmla="*/ 1305205 w 1806270"/>
                <a:gd name="connsiteY11" fmla="*/ 1297019 h 1471200"/>
                <a:gd name="connsiteX12" fmla="*/ 1278838 w 1806270"/>
                <a:gd name="connsiteY12" fmla="*/ 1328977 h 1471200"/>
                <a:gd name="connsiteX13" fmla="*/ 935480 w 1806270"/>
                <a:gd name="connsiteY13" fmla="*/ 1471200 h 1471200"/>
                <a:gd name="connsiteX14" fmla="*/ 608987 w 1806270"/>
                <a:gd name="connsiteY14" fmla="*/ 1345055 h 1471200"/>
                <a:gd name="connsiteX15" fmla="*/ 569997 w 1806270"/>
                <a:gd name="connsiteY15" fmla="*/ 1304159 h 1471200"/>
                <a:gd name="connsiteX16" fmla="*/ 544684 w 1806270"/>
                <a:gd name="connsiteY16" fmla="*/ 1317898 h 1471200"/>
                <a:gd name="connsiteX17" fmla="*/ 449106 w 1806270"/>
                <a:gd name="connsiteY17" fmla="*/ 1337194 h 1471200"/>
                <a:gd name="connsiteX18" fmla="*/ 208549 w 1806270"/>
                <a:gd name="connsiteY18" fmla="*/ 1141134 h 1471200"/>
                <a:gd name="connsiteX19" fmla="*/ 203567 w 1806270"/>
                <a:gd name="connsiteY19" fmla="*/ 1091717 h 1471200"/>
                <a:gd name="connsiteX20" fmla="*/ 177011 w 1806270"/>
                <a:gd name="connsiteY20" fmla="*/ 1077303 h 1471200"/>
                <a:gd name="connsiteX21" fmla="*/ 0 w 1806270"/>
                <a:gd name="connsiteY21" fmla="*/ 744385 h 1471200"/>
                <a:gd name="connsiteX22" fmla="*/ 401485 w 1806270"/>
                <a:gd name="connsiteY22" fmla="*/ 342900 h 1471200"/>
                <a:gd name="connsiteX23" fmla="*/ 437342 w 1806270"/>
                <a:gd name="connsiteY23" fmla="*/ 346515 h 1471200"/>
                <a:gd name="connsiteX24" fmla="*/ 439957 w 1806270"/>
                <a:gd name="connsiteY24" fmla="*/ 320572 h 1471200"/>
                <a:gd name="connsiteX25" fmla="*/ 833285 w 1806270"/>
                <a:gd name="connsiteY25" fmla="*/ 0 h 147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6270" h="1471200">
                  <a:moveTo>
                    <a:pt x="833285" y="0"/>
                  </a:moveTo>
                  <a:cubicBezTo>
                    <a:pt x="971869" y="0"/>
                    <a:pt x="1094053" y="70215"/>
                    <a:pt x="1166203" y="177011"/>
                  </a:cubicBezTo>
                  <a:lnTo>
                    <a:pt x="1186174" y="213804"/>
                  </a:lnTo>
                  <a:lnTo>
                    <a:pt x="1234972" y="198657"/>
                  </a:lnTo>
                  <a:cubicBezTo>
                    <a:pt x="1261108" y="193309"/>
                    <a:pt x="1288168" y="190500"/>
                    <a:pt x="1315885" y="190500"/>
                  </a:cubicBezTo>
                  <a:cubicBezTo>
                    <a:pt x="1537619" y="190500"/>
                    <a:pt x="1717370" y="370251"/>
                    <a:pt x="1717370" y="591985"/>
                  </a:cubicBezTo>
                  <a:lnTo>
                    <a:pt x="1711227" y="652922"/>
                  </a:lnTo>
                  <a:lnTo>
                    <a:pt x="1737703" y="685011"/>
                  </a:lnTo>
                  <a:cubicBezTo>
                    <a:pt x="1780993" y="749088"/>
                    <a:pt x="1806270" y="826335"/>
                    <a:pt x="1806270" y="909485"/>
                  </a:cubicBezTo>
                  <a:cubicBezTo>
                    <a:pt x="1806270" y="1131219"/>
                    <a:pt x="1626519" y="1310970"/>
                    <a:pt x="1404785" y="1310970"/>
                  </a:cubicBezTo>
                  <a:cubicBezTo>
                    <a:pt x="1377068" y="1310970"/>
                    <a:pt x="1350008" y="1308162"/>
                    <a:pt x="1323872" y="1302813"/>
                  </a:cubicBezTo>
                  <a:lnTo>
                    <a:pt x="1305205" y="1297019"/>
                  </a:lnTo>
                  <a:lnTo>
                    <a:pt x="1278838" y="1328977"/>
                  </a:lnTo>
                  <a:cubicBezTo>
                    <a:pt x="1190965" y="1416850"/>
                    <a:pt x="1069570" y="1471200"/>
                    <a:pt x="935480" y="1471200"/>
                  </a:cubicBezTo>
                  <a:cubicBezTo>
                    <a:pt x="809772" y="1471200"/>
                    <a:pt x="695220" y="1423431"/>
                    <a:pt x="608987" y="1345055"/>
                  </a:cubicBezTo>
                  <a:lnTo>
                    <a:pt x="569997" y="1304159"/>
                  </a:lnTo>
                  <a:lnTo>
                    <a:pt x="544684" y="1317898"/>
                  </a:lnTo>
                  <a:cubicBezTo>
                    <a:pt x="515307" y="1330323"/>
                    <a:pt x="483009" y="1337194"/>
                    <a:pt x="449106" y="1337194"/>
                  </a:cubicBezTo>
                  <a:cubicBezTo>
                    <a:pt x="330447" y="1337194"/>
                    <a:pt x="231445" y="1253025"/>
                    <a:pt x="208549" y="1141134"/>
                  </a:cubicBezTo>
                  <a:lnTo>
                    <a:pt x="203567" y="1091717"/>
                  </a:lnTo>
                  <a:lnTo>
                    <a:pt x="177011" y="1077303"/>
                  </a:lnTo>
                  <a:cubicBezTo>
                    <a:pt x="70216" y="1005153"/>
                    <a:pt x="0" y="882969"/>
                    <a:pt x="0" y="744385"/>
                  </a:cubicBezTo>
                  <a:cubicBezTo>
                    <a:pt x="0" y="522651"/>
                    <a:pt x="179751" y="342900"/>
                    <a:pt x="401485" y="342900"/>
                  </a:cubicBezTo>
                  <a:lnTo>
                    <a:pt x="437342" y="346515"/>
                  </a:lnTo>
                  <a:lnTo>
                    <a:pt x="439957" y="320572"/>
                  </a:lnTo>
                  <a:cubicBezTo>
                    <a:pt x="477394" y="137622"/>
                    <a:pt x="639268" y="0"/>
                    <a:pt x="833285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rgbClr val="FF0000"/>
              </a:outerShdw>
            </a:effectLst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KT</a:t>
              </a:r>
              <a:endParaRPr kumimoji="0" lang="ko-KR" altLang="en-US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8" name="자유형 103">
              <a:extLst>
                <a:ext uri="{FF2B5EF4-FFF2-40B4-BE49-F238E27FC236}">
                  <a16:creationId xmlns:a16="http://schemas.microsoft.com/office/drawing/2014/main" id="{F50A013D-C872-3EB0-14CD-AB7D7C76CB57}"/>
                </a:ext>
              </a:extLst>
            </p:cNvPr>
            <p:cNvSpPr/>
            <p:nvPr/>
          </p:nvSpPr>
          <p:spPr>
            <a:xfrm>
              <a:off x="762158" y="2714317"/>
              <a:ext cx="230512" cy="230939"/>
            </a:xfrm>
            <a:custGeom>
              <a:avLst/>
              <a:gdLst>
                <a:gd name="connsiteX0" fmla="*/ 833285 w 1806270"/>
                <a:gd name="connsiteY0" fmla="*/ 0 h 1471200"/>
                <a:gd name="connsiteX1" fmla="*/ 1166203 w 1806270"/>
                <a:gd name="connsiteY1" fmla="*/ 177011 h 1471200"/>
                <a:gd name="connsiteX2" fmla="*/ 1186174 w 1806270"/>
                <a:gd name="connsiteY2" fmla="*/ 213804 h 1471200"/>
                <a:gd name="connsiteX3" fmla="*/ 1234972 w 1806270"/>
                <a:gd name="connsiteY3" fmla="*/ 198657 h 1471200"/>
                <a:gd name="connsiteX4" fmla="*/ 1315885 w 1806270"/>
                <a:gd name="connsiteY4" fmla="*/ 190500 h 1471200"/>
                <a:gd name="connsiteX5" fmla="*/ 1717370 w 1806270"/>
                <a:gd name="connsiteY5" fmla="*/ 591985 h 1471200"/>
                <a:gd name="connsiteX6" fmla="*/ 1711227 w 1806270"/>
                <a:gd name="connsiteY6" fmla="*/ 652922 h 1471200"/>
                <a:gd name="connsiteX7" fmla="*/ 1737703 w 1806270"/>
                <a:gd name="connsiteY7" fmla="*/ 685011 h 1471200"/>
                <a:gd name="connsiteX8" fmla="*/ 1806270 w 1806270"/>
                <a:gd name="connsiteY8" fmla="*/ 909485 h 1471200"/>
                <a:gd name="connsiteX9" fmla="*/ 1404785 w 1806270"/>
                <a:gd name="connsiteY9" fmla="*/ 1310970 h 1471200"/>
                <a:gd name="connsiteX10" fmla="*/ 1323872 w 1806270"/>
                <a:gd name="connsiteY10" fmla="*/ 1302813 h 1471200"/>
                <a:gd name="connsiteX11" fmla="*/ 1305205 w 1806270"/>
                <a:gd name="connsiteY11" fmla="*/ 1297019 h 1471200"/>
                <a:gd name="connsiteX12" fmla="*/ 1278838 w 1806270"/>
                <a:gd name="connsiteY12" fmla="*/ 1328977 h 1471200"/>
                <a:gd name="connsiteX13" fmla="*/ 935480 w 1806270"/>
                <a:gd name="connsiteY13" fmla="*/ 1471200 h 1471200"/>
                <a:gd name="connsiteX14" fmla="*/ 608987 w 1806270"/>
                <a:gd name="connsiteY14" fmla="*/ 1345055 h 1471200"/>
                <a:gd name="connsiteX15" fmla="*/ 569997 w 1806270"/>
                <a:gd name="connsiteY15" fmla="*/ 1304159 h 1471200"/>
                <a:gd name="connsiteX16" fmla="*/ 544684 w 1806270"/>
                <a:gd name="connsiteY16" fmla="*/ 1317898 h 1471200"/>
                <a:gd name="connsiteX17" fmla="*/ 449106 w 1806270"/>
                <a:gd name="connsiteY17" fmla="*/ 1337194 h 1471200"/>
                <a:gd name="connsiteX18" fmla="*/ 208549 w 1806270"/>
                <a:gd name="connsiteY18" fmla="*/ 1141134 h 1471200"/>
                <a:gd name="connsiteX19" fmla="*/ 203567 w 1806270"/>
                <a:gd name="connsiteY19" fmla="*/ 1091717 h 1471200"/>
                <a:gd name="connsiteX20" fmla="*/ 177011 w 1806270"/>
                <a:gd name="connsiteY20" fmla="*/ 1077303 h 1471200"/>
                <a:gd name="connsiteX21" fmla="*/ 0 w 1806270"/>
                <a:gd name="connsiteY21" fmla="*/ 744385 h 1471200"/>
                <a:gd name="connsiteX22" fmla="*/ 401485 w 1806270"/>
                <a:gd name="connsiteY22" fmla="*/ 342900 h 1471200"/>
                <a:gd name="connsiteX23" fmla="*/ 437342 w 1806270"/>
                <a:gd name="connsiteY23" fmla="*/ 346515 h 1471200"/>
                <a:gd name="connsiteX24" fmla="*/ 439957 w 1806270"/>
                <a:gd name="connsiteY24" fmla="*/ 320572 h 1471200"/>
                <a:gd name="connsiteX25" fmla="*/ 833285 w 1806270"/>
                <a:gd name="connsiteY25" fmla="*/ 0 h 147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6270" h="1471200">
                  <a:moveTo>
                    <a:pt x="833285" y="0"/>
                  </a:moveTo>
                  <a:cubicBezTo>
                    <a:pt x="971869" y="0"/>
                    <a:pt x="1094053" y="70215"/>
                    <a:pt x="1166203" y="177011"/>
                  </a:cubicBezTo>
                  <a:lnTo>
                    <a:pt x="1186174" y="213804"/>
                  </a:lnTo>
                  <a:lnTo>
                    <a:pt x="1234972" y="198657"/>
                  </a:lnTo>
                  <a:cubicBezTo>
                    <a:pt x="1261108" y="193309"/>
                    <a:pt x="1288168" y="190500"/>
                    <a:pt x="1315885" y="190500"/>
                  </a:cubicBezTo>
                  <a:cubicBezTo>
                    <a:pt x="1537619" y="190500"/>
                    <a:pt x="1717370" y="370251"/>
                    <a:pt x="1717370" y="591985"/>
                  </a:cubicBezTo>
                  <a:lnTo>
                    <a:pt x="1711227" y="652922"/>
                  </a:lnTo>
                  <a:lnTo>
                    <a:pt x="1737703" y="685011"/>
                  </a:lnTo>
                  <a:cubicBezTo>
                    <a:pt x="1780993" y="749088"/>
                    <a:pt x="1806270" y="826335"/>
                    <a:pt x="1806270" y="909485"/>
                  </a:cubicBezTo>
                  <a:cubicBezTo>
                    <a:pt x="1806270" y="1131219"/>
                    <a:pt x="1626519" y="1310970"/>
                    <a:pt x="1404785" y="1310970"/>
                  </a:cubicBezTo>
                  <a:cubicBezTo>
                    <a:pt x="1377068" y="1310970"/>
                    <a:pt x="1350008" y="1308162"/>
                    <a:pt x="1323872" y="1302813"/>
                  </a:cubicBezTo>
                  <a:lnTo>
                    <a:pt x="1305205" y="1297019"/>
                  </a:lnTo>
                  <a:lnTo>
                    <a:pt x="1278838" y="1328977"/>
                  </a:lnTo>
                  <a:cubicBezTo>
                    <a:pt x="1190965" y="1416850"/>
                    <a:pt x="1069570" y="1471200"/>
                    <a:pt x="935480" y="1471200"/>
                  </a:cubicBezTo>
                  <a:cubicBezTo>
                    <a:pt x="809772" y="1471200"/>
                    <a:pt x="695220" y="1423431"/>
                    <a:pt x="608987" y="1345055"/>
                  </a:cubicBezTo>
                  <a:lnTo>
                    <a:pt x="569997" y="1304159"/>
                  </a:lnTo>
                  <a:lnTo>
                    <a:pt x="544684" y="1317898"/>
                  </a:lnTo>
                  <a:cubicBezTo>
                    <a:pt x="515307" y="1330323"/>
                    <a:pt x="483009" y="1337194"/>
                    <a:pt x="449106" y="1337194"/>
                  </a:cubicBezTo>
                  <a:cubicBezTo>
                    <a:pt x="330447" y="1337194"/>
                    <a:pt x="231445" y="1253025"/>
                    <a:pt x="208549" y="1141134"/>
                  </a:cubicBezTo>
                  <a:lnTo>
                    <a:pt x="203567" y="1091717"/>
                  </a:lnTo>
                  <a:lnTo>
                    <a:pt x="177011" y="1077303"/>
                  </a:lnTo>
                  <a:cubicBezTo>
                    <a:pt x="70216" y="1005153"/>
                    <a:pt x="0" y="882969"/>
                    <a:pt x="0" y="744385"/>
                  </a:cubicBezTo>
                  <a:cubicBezTo>
                    <a:pt x="0" y="522651"/>
                    <a:pt x="179751" y="342900"/>
                    <a:pt x="401485" y="342900"/>
                  </a:cubicBezTo>
                  <a:lnTo>
                    <a:pt x="437342" y="346515"/>
                  </a:lnTo>
                  <a:lnTo>
                    <a:pt x="439957" y="320572"/>
                  </a:lnTo>
                  <a:cubicBezTo>
                    <a:pt x="477394" y="137622"/>
                    <a:pt x="639268" y="0"/>
                    <a:pt x="833285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rgbClr val="FF0000"/>
              </a:outerShdw>
            </a:effectLst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LGU</a:t>
              </a:r>
              <a:endParaRPr kumimoji="0" lang="ko-KR" altLang="en-US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40" name="AutoShape 35">
              <a:extLst>
                <a:ext uri="{FF2B5EF4-FFF2-40B4-BE49-F238E27FC236}">
                  <a16:creationId xmlns:a16="http://schemas.microsoft.com/office/drawing/2014/main" id="{927738B7-2EA6-213D-DF2D-66DFE822949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11793" y="2343635"/>
              <a:ext cx="359212" cy="111756"/>
            </a:xfrm>
            <a:prstGeom prst="roundRect">
              <a:avLst>
                <a:gd name="adj" fmla="val 7602"/>
              </a:avLst>
            </a:prstGeom>
            <a:solidFill>
              <a:srgbClr val="FBD1B7"/>
            </a:solidFill>
            <a:ln w="9525" cap="flat" cmpd="sng" algn="ctr">
              <a:solidFill>
                <a:srgbClr val="DE5C0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IP-PBX</a:t>
              </a:r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0498FAB6-7ECC-0393-94AB-AFDDA1DD3CE0}"/>
                </a:ext>
              </a:extLst>
            </p:cNvPr>
            <p:cNvCxnSpPr>
              <a:cxnSpLocks/>
              <a:stCxn id="37" idx="7"/>
              <a:endCxn id="28" idx="2"/>
            </p:cNvCxnSpPr>
            <p:nvPr/>
          </p:nvCxnSpPr>
          <p:spPr>
            <a:xfrm flipV="1">
              <a:off x="983920" y="2200213"/>
              <a:ext cx="335811" cy="282613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24984F8B-7B70-FCA8-7306-3FFA50107F10}"/>
                </a:ext>
              </a:extLst>
            </p:cNvPr>
            <p:cNvCxnSpPr>
              <a:cxnSpLocks/>
              <a:stCxn id="37" idx="7"/>
              <a:endCxn id="30" idx="2"/>
            </p:cNvCxnSpPr>
            <p:nvPr/>
          </p:nvCxnSpPr>
          <p:spPr>
            <a:xfrm>
              <a:off x="983920" y="2482826"/>
              <a:ext cx="335811" cy="101074"/>
            </a:xfrm>
            <a:prstGeom prst="line">
              <a:avLst/>
            </a:prstGeom>
            <a:noFill/>
            <a:ln w="6350" cap="flat" cmpd="sng" algn="ctr">
              <a:solidFill>
                <a:schemeClr val="accent4"/>
              </a:solidFill>
              <a:prstDash val="dash"/>
              <a:miter lim="800000"/>
            </a:ln>
            <a:effectLst/>
          </p:spPr>
        </p:cxn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8DD1ADDC-6E39-CDB7-9CA1-4B5C239DA9D4}"/>
                </a:ext>
              </a:extLst>
            </p:cNvPr>
            <p:cNvCxnSpPr>
              <a:cxnSpLocks/>
              <a:stCxn id="38" idx="7"/>
              <a:endCxn id="28" idx="2"/>
            </p:cNvCxnSpPr>
            <p:nvPr/>
          </p:nvCxnSpPr>
          <p:spPr>
            <a:xfrm flipV="1">
              <a:off x="983920" y="2200213"/>
              <a:ext cx="335811" cy="621632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CE279861-133D-BC9E-F407-657862B60C04}"/>
                </a:ext>
              </a:extLst>
            </p:cNvPr>
            <p:cNvCxnSpPr>
              <a:cxnSpLocks/>
              <a:stCxn id="38" idx="6"/>
              <a:endCxn id="30" idx="2"/>
            </p:cNvCxnSpPr>
            <p:nvPr/>
          </p:nvCxnSpPr>
          <p:spPr>
            <a:xfrm flipV="1">
              <a:off x="980541" y="2583900"/>
              <a:ext cx="339190" cy="232908"/>
            </a:xfrm>
            <a:prstGeom prst="line">
              <a:avLst/>
            </a:prstGeom>
            <a:noFill/>
            <a:ln w="6350" cap="flat" cmpd="sng" algn="ctr">
              <a:solidFill>
                <a:schemeClr val="accent4"/>
              </a:solidFill>
              <a:prstDash val="dash"/>
              <a:miter lim="800000"/>
            </a:ln>
            <a:effectLst/>
          </p:spPr>
        </p:cxn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EF70CC77-4718-BDB6-480E-14EC3DB8DAAF}"/>
                </a:ext>
              </a:extLst>
            </p:cNvPr>
            <p:cNvCxnSpPr>
              <a:cxnSpLocks/>
              <a:stCxn id="28" idx="6"/>
              <a:endCxn id="40" idx="1"/>
            </p:cNvCxnSpPr>
            <p:nvPr/>
          </p:nvCxnSpPr>
          <p:spPr>
            <a:xfrm>
              <a:off x="1573585" y="2200213"/>
              <a:ext cx="138208" cy="19930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58" name="직선 연결선 57">
              <a:extLst>
                <a:ext uri="{FF2B5EF4-FFF2-40B4-BE49-F238E27FC236}">
                  <a16:creationId xmlns:a16="http://schemas.microsoft.com/office/drawing/2014/main" id="{712C9A7D-523B-374A-8528-DB24E72E9CC8}"/>
                </a:ext>
              </a:extLst>
            </p:cNvPr>
            <p:cNvCxnSpPr>
              <a:cxnSpLocks/>
              <a:stCxn id="30" idx="6"/>
              <a:endCxn id="40" idx="1"/>
            </p:cNvCxnSpPr>
            <p:nvPr/>
          </p:nvCxnSpPr>
          <p:spPr>
            <a:xfrm flipV="1">
              <a:off x="1573585" y="2399513"/>
              <a:ext cx="138208" cy="184387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87D1A92D-1906-9CA8-9E66-12A03D7AECA0}"/>
                </a:ext>
              </a:extLst>
            </p:cNvPr>
            <p:cNvSpPr/>
            <p:nvPr/>
          </p:nvSpPr>
          <p:spPr>
            <a:xfrm>
              <a:off x="1241162" y="3227263"/>
              <a:ext cx="925503" cy="1979732"/>
            </a:xfrm>
            <a:prstGeom prst="rect">
              <a:avLst/>
            </a:prstGeom>
            <a:solidFill>
              <a:schemeClr val="bg2">
                <a:lumMod val="90000"/>
                <a:alpha val="39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tIns="72000" rtlCol="0" anchor="t" anchorCtr="0"/>
            <a:lstStyle/>
            <a:p>
              <a:pPr marL="0" marR="0" lvl="0" indent="0" algn="l" defTabSz="922338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과천청사</a:t>
              </a: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4F65C480-6691-C23A-79CE-7CB5A809FF5F}"/>
                </a:ext>
              </a:extLst>
            </p:cNvPr>
            <p:cNvSpPr/>
            <p:nvPr/>
          </p:nvSpPr>
          <p:spPr bwMode="auto">
            <a:xfrm>
              <a:off x="1339035" y="3699007"/>
              <a:ext cx="254816" cy="241893"/>
            </a:xfrm>
            <a:prstGeom prst="ellipse">
              <a:avLst/>
            </a:prstGeom>
            <a:solidFill>
              <a:srgbClr val="FBD1B7"/>
            </a:solidFill>
            <a:ln w="9525" cap="flat" cmpd="sng" algn="ctr">
              <a:solidFill>
                <a:srgbClr val="DE5C0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MG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(A)</a:t>
              </a:r>
              <a:endParaRPr kumimoji="0" lang="ko-KR" altLang="en-US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93251448-8180-288B-9AF3-0231CB57C814}"/>
                </a:ext>
              </a:extLst>
            </p:cNvPr>
            <p:cNvSpPr/>
            <p:nvPr/>
          </p:nvSpPr>
          <p:spPr bwMode="auto">
            <a:xfrm>
              <a:off x="1339035" y="4109760"/>
              <a:ext cx="254816" cy="241893"/>
            </a:xfrm>
            <a:prstGeom prst="ellipse">
              <a:avLst/>
            </a:prstGeom>
            <a:solidFill>
              <a:srgbClr val="FBD1B7"/>
            </a:solidFill>
            <a:ln w="9525" cap="flat" cmpd="sng" algn="ctr">
              <a:solidFill>
                <a:srgbClr val="DE5C0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MG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(A)</a:t>
              </a:r>
              <a:endParaRPr kumimoji="0" lang="ko-KR" altLang="en-US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endParaRPr>
            </a:p>
          </p:txBody>
        </p:sp>
        <p:sp>
          <p:nvSpPr>
            <p:cNvPr id="460" name="타원 459">
              <a:extLst>
                <a:ext uri="{FF2B5EF4-FFF2-40B4-BE49-F238E27FC236}">
                  <a16:creationId xmlns:a16="http://schemas.microsoft.com/office/drawing/2014/main" id="{16851CD0-79F7-E6FB-911E-4B8B480273C3}"/>
                </a:ext>
              </a:extLst>
            </p:cNvPr>
            <p:cNvSpPr/>
            <p:nvPr/>
          </p:nvSpPr>
          <p:spPr bwMode="auto">
            <a:xfrm>
              <a:off x="1339035" y="4520513"/>
              <a:ext cx="254816" cy="241893"/>
            </a:xfrm>
            <a:prstGeom prst="ellipse">
              <a:avLst/>
            </a:prstGeom>
            <a:solidFill>
              <a:srgbClr val="FBD1B7"/>
            </a:solidFill>
            <a:ln w="9525" cap="flat" cmpd="sng" algn="ctr">
              <a:solidFill>
                <a:srgbClr val="DE5C0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MG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5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(A)</a:t>
              </a:r>
              <a:endParaRPr kumimoji="0" lang="ko-KR" altLang="en-US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endParaRPr>
            </a:p>
          </p:txBody>
        </p:sp>
        <p:cxnSp>
          <p:nvCxnSpPr>
            <p:cNvPr id="572" name="직선 연결선 571">
              <a:extLst>
                <a:ext uri="{FF2B5EF4-FFF2-40B4-BE49-F238E27FC236}">
                  <a16:creationId xmlns:a16="http://schemas.microsoft.com/office/drawing/2014/main" id="{C870312D-D692-348A-2430-8D5CE6EC973B}"/>
                </a:ext>
              </a:extLst>
            </p:cNvPr>
            <p:cNvCxnSpPr>
              <a:cxnSpLocks/>
              <a:stCxn id="670" idx="8"/>
              <a:endCxn id="62" idx="2"/>
            </p:cNvCxnSpPr>
            <p:nvPr/>
          </p:nvCxnSpPr>
          <p:spPr>
            <a:xfrm flipV="1">
              <a:off x="992670" y="3819954"/>
              <a:ext cx="346365" cy="20806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28" name="직선 연결선 127">
              <a:extLst>
                <a:ext uri="{FF2B5EF4-FFF2-40B4-BE49-F238E27FC236}">
                  <a16:creationId xmlns:a16="http://schemas.microsoft.com/office/drawing/2014/main" id="{96202E8F-B549-8459-6E90-7B543CF6E2BE}"/>
                </a:ext>
              </a:extLst>
            </p:cNvPr>
            <p:cNvCxnSpPr>
              <a:cxnSpLocks/>
              <a:stCxn id="670" idx="8"/>
              <a:endCxn id="63" idx="2"/>
            </p:cNvCxnSpPr>
            <p:nvPr/>
          </p:nvCxnSpPr>
          <p:spPr>
            <a:xfrm>
              <a:off x="992670" y="3840760"/>
              <a:ext cx="346365" cy="389947"/>
            </a:xfrm>
            <a:prstGeom prst="line">
              <a:avLst/>
            </a:prstGeom>
            <a:noFill/>
            <a:ln w="6350" cap="flat" cmpd="sng" algn="ctr">
              <a:solidFill>
                <a:schemeClr val="accent4"/>
              </a:solidFill>
              <a:prstDash val="dash"/>
              <a:miter lim="800000"/>
            </a:ln>
            <a:effectLst/>
          </p:spPr>
        </p:cxnSp>
        <p:cxnSp>
          <p:nvCxnSpPr>
            <p:cNvPr id="132" name="직선 연결선 131">
              <a:extLst>
                <a:ext uri="{FF2B5EF4-FFF2-40B4-BE49-F238E27FC236}">
                  <a16:creationId xmlns:a16="http://schemas.microsoft.com/office/drawing/2014/main" id="{B2FAAC78-8ABC-16C1-60E3-EDD78235E3B1}"/>
                </a:ext>
              </a:extLst>
            </p:cNvPr>
            <p:cNvCxnSpPr>
              <a:cxnSpLocks/>
              <a:stCxn id="670" idx="8"/>
              <a:endCxn id="460" idx="3"/>
            </p:cNvCxnSpPr>
            <p:nvPr/>
          </p:nvCxnSpPr>
          <p:spPr>
            <a:xfrm>
              <a:off x="992670" y="3840760"/>
              <a:ext cx="383682" cy="886222"/>
            </a:xfrm>
            <a:prstGeom prst="line">
              <a:avLst/>
            </a:prstGeom>
            <a:noFill/>
            <a:ln w="635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lgDashDot"/>
              <a:miter lim="800000"/>
            </a:ln>
            <a:effectLst/>
          </p:spPr>
        </p:cxnSp>
        <p:cxnSp>
          <p:nvCxnSpPr>
            <p:cNvPr id="135" name="직선 연결선 134">
              <a:extLst>
                <a:ext uri="{FF2B5EF4-FFF2-40B4-BE49-F238E27FC236}">
                  <a16:creationId xmlns:a16="http://schemas.microsoft.com/office/drawing/2014/main" id="{2DC01931-D1E3-70FE-371E-F88E5EDD29BF}"/>
                </a:ext>
              </a:extLst>
            </p:cNvPr>
            <p:cNvCxnSpPr>
              <a:cxnSpLocks/>
              <a:stCxn id="672" idx="6"/>
              <a:endCxn id="62" idx="2"/>
            </p:cNvCxnSpPr>
            <p:nvPr/>
          </p:nvCxnSpPr>
          <p:spPr>
            <a:xfrm flipV="1">
              <a:off x="980541" y="3819954"/>
              <a:ext cx="358494" cy="319551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38" name="직선 연결선 137">
              <a:extLst>
                <a:ext uri="{FF2B5EF4-FFF2-40B4-BE49-F238E27FC236}">
                  <a16:creationId xmlns:a16="http://schemas.microsoft.com/office/drawing/2014/main" id="{2D5BE875-5402-CE56-905C-DD258B0E379D}"/>
                </a:ext>
              </a:extLst>
            </p:cNvPr>
            <p:cNvCxnSpPr>
              <a:cxnSpLocks/>
              <a:stCxn id="672" idx="8"/>
              <a:endCxn id="63" idx="2"/>
            </p:cNvCxnSpPr>
            <p:nvPr/>
          </p:nvCxnSpPr>
          <p:spPr>
            <a:xfrm>
              <a:off x="992670" y="4179779"/>
              <a:ext cx="346365" cy="50928"/>
            </a:xfrm>
            <a:prstGeom prst="line">
              <a:avLst/>
            </a:prstGeom>
            <a:noFill/>
            <a:ln w="6350" cap="flat" cmpd="sng" algn="ctr">
              <a:solidFill>
                <a:schemeClr val="accent4"/>
              </a:solidFill>
              <a:prstDash val="dash"/>
              <a:miter lim="800000"/>
            </a:ln>
            <a:effectLst/>
          </p:spPr>
        </p:cxnSp>
        <p:cxnSp>
          <p:nvCxnSpPr>
            <p:cNvPr id="141" name="직선 연결선 140">
              <a:extLst>
                <a:ext uri="{FF2B5EF4-FFF2-40B4-BE49-F238E27FC236}">
                  <a16:creationId xmlns:a16="http://schemas.microsoft.com/office/drawing/2014/main" id="{CA8E8C24-2398-7ED9-4E33-4151AD80BD53}"/>
                </a:ext>
              </a:extLst>
            </p:cNvPr>
            <p:cNvCxnSpPr>
              <a:cxnSpLocks/>
              <a:stCxn id="672" idx="6"/>
              <a:endCxn id="460" idx="2"/>
            </p:cNvCxnSpPr>
            <p:nvPr/>
          </p:nvCxnSpPr>
          <p:spPr>
            <a:xfrm>
              <a:off x="980541" y="4139505"/>
              <a:ext cx="358494" cy="501955"/>
            </a:xfrm>
            <a:prstGeom prst="line">
              <a:avLst/>
            </a:prstGeom>
            <a:noFill/>
            <a:ln w="635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lgDashDot"/>
              <a:miter lim="800000"/>
            </a:ln>
            <a:effectLst/>
          </p:spPr>
        </p:cxnSp>
        <p:cxnSp>
          <p:nvCxnSpPr>
            <p:cNvPr id="144" name="직선 연결선 143">
              <a:extLst>
                <a:ext uri="{FF2B5EF4-FFF2-40B4-BE49-F238E27FC236}">
                  <a16:creationId xmlns:a16="http://schemas.microsoft.com/office/drawing/2014/main" id="{BF0D4FC9-EDBA-B53D-E22C-D2A268E0A0C0}"/>
                </a:ext>
              </a:extLst>
            </p:cNvPr>
            <p:cNvCxnSpPr>
              <a:cxnSpLocks/>
              <a:stCxn id="673" idx="8"/>
              <a:endCxn id="62" idx="2"/>
            </p:cNvCxnSpPr>
            <p:nvPr/>
          </p:nvCxnSpPr>
          <p:spPr>
            <a:xfrm flipV="1">
              <a:off x="992670" y="3819954"/>
              <a:ext cx="346365" cy="698844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66" name="직선 연결선 165">
              <a:extLst>
                <a:ext uri="{FF2B5EF4-FFF2-40B4-BE49-F238E27FC236}">
                  <a16:creationId xmlns:a16="http://schemas.microsoft.com/office/drawing/2014/main" id="{F82FA6BD-11AF-3FA3-A2FA-E1FC2FA1B02E}"/>
                </a:ext>
              </a:extLst>
            </p:cNvPr>
            <p:cNvCxnSpPr>
              <a:cxnSpLocks/>
              <a:stCxn id="673" idx="8"/>
              <a:endCxn id="63" idx="2"/>
            </p:cNvCxnSpPr>
            <p:nvPr/>
          </p:nvCxnSpPr>
          <p:spPr>
            <a:xfrm flipV="1">
              <a:off x="992670" y="4230707"/>
              <a:ext cx="346365" cy="288091"/>
            </a:xfrm>
            <a:prstGeom prst="line">
              <a:avLst/>
            </a:prstGeom>
            <a:noFill/>
            <a:ln w="6350" cap="flat" cmpd="sng" algn="ctr">
              <a:solidFill>
                <a:schemeClr val="accent4"/>
              </a:solidFill>
              <a:prstDash val="dash"/>
              <a:miter lim="800000"/>
            </a:ln>
            <a:effectLst/>
          </p:spPr>
        </p:cxnSp>
        <p:cxnSp>
          <p:nvCxnSpPr>
            <p:cNvPr id="171" name="직선 연결선 170">
              <a:extLst>
                <a:ext uri="{FF2B5EF4-FFF2-40B4-BE49-F238E27FC236}">
                  <a16:creationId xmlns:a16="http://schemas.microsoft.com/office/drawing/2014/main" id="{775EF1D3-7FDE-6878-3219-7D85D0EFF2BF}"/>
                </a:ext>
              </a:extLst>
            </p:cNvPr>
            <p:cNvCxnSpPr>
              <a:cxnSpLocks/>
              <a:stCxn id="673" idx="8"/>
              <a:endCxn id="460" idx="2"/>
            </p:cNvCxnSpPr>
            <p:nvPr/>
          </p:nvCxnSpPr>
          <p:spPr>
            <a:xfrm>
              <a:off x="992670" y="4518798"/>
              <a:ext cx="346365" cy="122662"/>
            </a:xfrm>
            <a:prstGeom prst="line">
              <a:avLst/>
            </a:prstGeom>
            <a:noFill/>
            <a:ln w="635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lgDashDot"/>
              <a:miter lim="800000"/>
            </a:ln>
            <a:effectLst/>
          </p:spPr>
        </p:cxnSp>
        <p:sp>
          <p:nvSpPr>
            <p:cNvPr id="174" name="AutoShape 35">
              <a:extLst>
                <a:ext uri="{FF2B5EF4-FFF2-40B4-BE49-F238E27FC236}">
                  <a16:creationId xmlns:a16="http://schemas.microsoft.com/office/drawing/2014/main" id="{589F9DD1-95B1-38F1-0771-2B8048070CB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9189" y="4114892"/>
              <a:ext cx="441170" cy="231758"/>
            </a:xfrm>
            <a:prstGeom prst="roundRect">
              <a:avLst>
                <a:gd name="adj" fmla="val 7602"/>
              </a:avLst>
            </a:prstGeom>
            <a:solidFill>
              <a:srgbClr val="FBD1B7"/>
            </a:solidFill>
            <a:ln w="9525" cap="flat" cmpd="sng" algn="ctr">
              <a:solidFill>
                <a:srgbClr val="DE5C0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비상용</a:t>
              </a:r>
              <a:r>
                <a:rPr kumimoji="0" lang="en-US" altLang="ko-KR" sz="6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PBX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11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2929"/>
                  </a:soli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ESS</a:t>
              </a:r>
            </a:p>
          </p:txBody>
        </p:sp>
        <p:cxnSp>
          <p:nvCxnSpPr>
            <p:cNvPr id="176" name="연결선: 꺾임 175">
              <a:extLst>
                <a:ext uri="{FF2B5EF4-FFF2-40B4-BE49-F238E27FC236}">
                  <a16:creationId xmlns:a16="http://schemas.microsoft.com/office/drawing/2014/main" id="{14372A48-3632-0871-E548-AA07D718E201}"/>
                </a:ext>
              </a:extLst>
            </p:cNvPr>
            <p:cNvCxnSpPr>
              <a:cxnSpLocks/>
              <a:stCxn id="62" idx="6"/>
              <a:endCxn id="174" idx="1"/>
            </p:cNvCxnSpPr>
            <p:nvPr/>
          </p:nvCxnSpPr>
          <p:spPr>
            <a:xfrm>
              <a:off x="1593851" y="3819954"/>
              <a:ext cx="95338" cy="410817"/>
            </a:xfrm>
            <a:prstGeom prst="bentConnector3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79" name="연결선: 꺾임 178">
              <a:extLst>
                <a:ext uri="{FF2B5EF4-FFF2-40B4-BE49-F238E27FC236}">
                  <a16:creationId xmlns:a16="http://schemas.microsoft.com/office/drawing/2014/main" id="{EEBC4030-FE3C-240C-FAB6-D2756033F3B2}"/>
                </a:ext>
              </a:extLst>
            </p:cNvPr>
            <p:cNvCxnSpPr>
              <a:cxnSpLocks/>
              <a:stCxn id="63" idx="6"/>
              <a:endCxn id="174" idx="1"/>
            </p:cNvCxnSpPr>
            <p:nvPr/>
          </p:nvCxnSpPr>
          <p:spPr>
            <a:xfrm>
              <a:off x="1593851" y="4230707"/>
              <a:ext cx="95338" cy="64"/>
            </a:xfrm>
            <a:prstGeom prst="bentConnector3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82" name="연결선: 꺾임 181">
              <a:extLst>
                <a:ext uri="{FF2B5EF4-FFF2-40B4-BE49-F238E27FC236}">
                  <a16:creationId xmlns:a16="http://schemas.microsoft.com/office/drawing/2014/main" id="{E98D9AA0-EE44-A4D4-9429-A8365367DED8}"/>
                </a:ext>
              </a:extLst>
            </p:cNvPr>
            <p:cNvCxnSpPr>
              <a:cxnSpLocks/>
              <a:stCxn id="460" idx="6"/>
              <a:endCxn id="174" idx="1"/>
            </p:cNvCxnSpPr>
            <p:nvPr/>
          </p:nvCxnSpPr>
          <p:spPr>
            <a:xfrm flipV="1">
              <a:off x="1593851" y="4230771"/>
              <a:ext cx="95338" cy="410689"/>
            </a:xfrm>
            <a:prstGeom prst="bentConnector3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185" name="모서리가 둥근 직사각형 91">
              <a:extLst>
                <a:ext uri="{FF2B5EF4-FFF2-40B4-BE49-F238E27FC236}">
                  <a16:creationId xmlns:a16="http://schemas.microsoft.com/office/drawing/2014/main" id="{7635F68A-350F-38F3-9F5D-9313B996B50F}"/>
                </a:ext>
              </a:extLst>
            </p:cNvPr>
            <p:cNvSpPr/>
            <p:nvPr/>
          </p:nvSpPr>
          <p:spPr>
            <a:xfrm>
              <a:off x="642534" y="3473797"/>
              <a:ext cx="345597" cy="132044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none" lIns="36000" rIns="36000" rtlCol="0" anchor="ctr"/>
            <a:lstStyle/>
            <a:p>
              <a:pPr marL="0" marR="0" lvl="0" indent="0" algn="ctr" defTabSz="457200" rtl="0" eaLnBrk="1" fontAlgn="base" latinLnBrk="0" hangingPunct="1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20%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EC5B87BF-5E6A-615B-394B-8B64EE10227F}"/>
                </a:ext>
              </a:extLst>
            </p:cNvPr>
            <p:cNvSpPr txBox="1"/>
            <p:nvPr/>
          </p:nvSpPr>
          <p:spPr>
            <a:xfrm>
              <a:off x="461880" y="5333332"/>
              <a:ext cx="1872603" cy="6951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10749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spc="0">
                  <a:effectLst/>
                </a:defRPr>
              </a:pP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클라우드 </a:t>
              </a: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&lt;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 </a:t>
              </a: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- &gt; 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 청사  회선 분산 구성</a:t>
              </a:r>
              <a:endPara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endParaRPr>
            </a:p>
            <a:p>
              <a:pPr marL="0" marR="0" lvl="0" indent="0" algn="l" defTabSz="410749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spc="0">
                  <a:effectLst/>
                </a:defRPr>
              </a:pP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클라우드 </a:t>
              </a: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&lt; - &gt; 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과천간 네트웍 단절 시</a:t>
              </a:r>
              <a:endPara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endParaRPr>
            </a:p>
            <a:p>
              <a:pPr marL="0" marR="0" lvl="0" indent="0" algn="l" defTabSz="410749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spc="0">
                  <a:effectLst/>
                </a:defRPr>
              </a:pP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  <a:sym typeface="Helvetica Neue"/>
                </a:rPr>
                <a:t>전화 통화 가능</a:t>
              </a:r>
              <a:endPara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endParaRPr>
            </a:p>
          </p:txBody>
        </p:sp>
        <p:cxnSp>
          <p:nvCxnSpPr>
            <p:cNvPr id="190" name="연결선: 꺾임 189">
              <a:extLst>
                <a:ext uri="{FF2B5EF4-FFF2-40B4-BE49-F238E27FC236}">
                  <a16:creationId xmlns:a16="http://schemas.microsoft.com/office/drawing/2014/main" id="{559680AD-0F61-7D02-29B9-D20AB7C1DF9F}"/>
                </a:ext>
              </a:extLst>
            </p:cNvPr>
            <p:cNvCxnSpPr>
              <a:cxnSpLocks/>
              <a:stCxn id="40" idx="2"/>
              <a:endCxn id="174" idx="1"/>
            </p:cNvCxnSpPr>
            <p:nvPr/>
          </p:nvCxnSpPr>
          <p:spPr>
            <a:xfrm rot="5400000">
              <a:off x="902604" y="3241976"/>
              <a:ext cx="1775380" cy="202210"/>
            </a:xfrm>
            <a:prstGeom prst="bentConnector4">
              <a:avLst>
                <a:gd name="adj1" fmla="val 39440"/>
                <a:gd name="adj2" fmla="val 124731"/>
              </a:avLst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670" name="자유형 103">
              <a:extLst>
                <a:ext uri="{FF2B5EF4-FFF2-40B4-BE49-F238E27FC236}">
                  <a16:creationId xmlns:a16="http://schemas.microsoft.com/office/drawing/2014/main" id="{342DBC4B-B1CE-7B8C-3475-081BCFEEEA06}"/>
                </a:ext>
              </a:extLst>
            </p:cNvPr>
            <p:cNvSpPr/>
            <p:nvPr/>
          </p:nvSpPr>
          <p:spPr>
            <a:xfrm>
              <a:off x="762158" y="3697995"/>
              <a:ext cx="230512" cy="230939"/>
            </a:xfrm>
            <a:custGeom>
              <a:avLst/>
              <a:gdLst>
                <a:gd name="connsiteX0" fmla="*/ 833285 w 1806270"/>
                <a:gd name="connsiteY0" fmla="*/ 0 h 1471200"/>
                <a:gd name="connsiteX1" fmla="*/ 1166203 w 1806270"/>
                <a:gd name="connsiteY1" fmla="*/ 177011 h 1471200"/>
                <a:gd name="connsiteX2" fmla="*/ 1186174 w 1806270"/>
                <a:gd name="connsiteY2" fmla="*/ 213804 h 1471200"/>
                <a:gd name="connsiteX3" fmla="*/ 1234972 w 1806270"/>
                <a:gd name="connsiteY3" fmla="*/ 198657 h 1471200"/>
                <a:gd name="connsiteX4" fmla="*/ 1315885 w 1806270"/>
                <a:gd name="connsiteY4" fmla="*/ 190500 h 1471200"/>
                <a:gd name="connsiteX5" fmla="*/ 1717370 w 1806270"/>
                <a:gd name="connsiteY5" fmla="*/ 591985 h 1471200"/>
                <a:gd name="connsiteX6" fmla="*/ 1711227 w 1806270"/>
                <a:gd name="connsiteY6" fmla="*/ 652922 h 1471200"/>
                <a:gd name="connsiteX7" fmla="*/ 1737703 w 1806270"/>
                <a:gd name="connsiteY7" fmla="*/ 685011 h 1471200"/>
                <a:gd name="connsiteX8" fmla="*/ 1806270 w 1806270"/>
                <a:gd name="connsiteY8" fmla="*/ 909485 h 1471200"/>
                <a:gd name="connsiteX9" fmla="*/ 1404785 w 1806270"/>
                <a:gd name="connsiteY9" fmla="*/ 1310970 h 1471200"/>
                <a:gd name="connsiteX10" fmla="*/ 1323872 w 1806270"/>
                <a:gd name="connsiteY10" fmla="*/ 1302813 h 1471200"/>
                <a:gd name="connsiteX11" fmla="*/ 1305205 w 1806270"/>
                <a:gd name="connsiteY11" fmla="*/ 1297019 h 1471200"/>
                <a:gd name="connsiteX12" fmla="*/ 1278838 w 1806270"/>
                <a:gd name="connsiteY12" fmla="*/ 1328977 h 1471200"/>
                <a:gd name="connsiteX13" fmla="*/ 935480 w 1806270"/>
                <a:gd name="connsiteY13" fmla="*/ 1471200 h 1471200"/>
                <a:gd name="connsiteX14" fmla="*/ 608987 w 1806270"/>
                <a:gd name="connsiteY14" fmla="*/ 1345055 h 1471200"/>
                <a:gd name="connsiteX15" fmla="*/ 569997 w 1806270"/>
                <a:gd name="connsiteY15" fmla="*/ 1304159 h 1471200"/>
                <a:gd name="connsiteX16" fmla="*/ 544684 w 1806270"/>
                <a:gd name="connsiteY16" fmla="*/ 1317898 h 1471200"/>
                <a:gd name="connsiteX17" fmla="*/ 449106 w 1806270"/>
                <a:gd name="connsiteY17" fmla="*/ 1337194 h 1471200"/>
                <a:gd name="connsiteX18" fmla="*/ 208549 w 1806270"/>
                <a:gd name="connsiteY18" fmla="*/ 1141134 h 1471200"/>
                <a:gd name="connsiteX19" fmla="*/ 203567 w 1806270"/>
                <a:gd name="connsiteY19" fmla="*/ 1091717 h 1471200"/>
                <a:gd name="connsiteX20" fmla="*/ 177011 w 1806270"/>
                <a:gd name="connsiteY20" fmla="*/ 1077303 h 1471200"/>
                <a:gd name="connsiteX21" fmla="*/ 0 w 1806270"/>
                <a:gd name="connsiteY21" fmla="*/ 744385 h 1471200"/>
                <a:gd name="connsiteX22" fmla="*/ 401485 w 1806270"/>
                <a:gd name="connsiteY22" fmla="*/ 342900 h 1471200"/>
                <a:gd name="connsiteX23" fmla="*/ 437342 w 1806270"/>
                <a:gd name="connsiteY23" fmla="*/ 346515 h 1471200"/>
                <a:gd name="connsiteX24" fmla="*/ 439957 w 1806270"/>
                <a:gd name="connsiteY24" fmla="*/ 320572 h 1471200"/>
                <a:gd name="connsiteX25" fmla="*/ 833285 w 1806270"/>
                <a:gd name="connsiteY25" fmla="*/ 0 h 147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6270" h="1471200">
                  <a:moveTo>
                    <a:pt x="833285" y="0"/>
                  </a:moveTo>
                  <a:cubicBezTo>
                    <a:pt x="971869" y="0"/>
                    <a:pt x="1094053" y="70215"/>
                    <a:pt x="1166203" y="177011"/>
                  </a:cubicBezTo>
                  <a:lnTo>
                    <a:pt x="1186174" y="213804"/>
                  </a:lnTo>
                  <a:lnTo>
                    <a:pt x="1234972" y="198657"/>
                  </a:lnTo>
                  <a:cubicBezTo>
                    <a:pt x="1261108" y="193309"/>
                    <a:pt x="1288168" y="190500"/>
                    <a:pt x="1315885" y="190500"/>
                  </a:cubicBezTo>
                  <a:cubicBezTo>
                    <a:pt x="1537619" y="190500"/>
                    <a:pt x="1717370" y="370251"/>
                    <a:pt x="1717370" y="591985"/>
                  </a:cubicBezTo>
                  <a:lnTo>
                    <a:pt x="1711227" y="652922"/>
                  </a:lnTo>
                  <a:lnTo>
                    <a:pt x="1737703" y="685011"/>
                  </a:lnTo>
                  <a:cubicBezTo>
                    <a:pt x="1780993" y="749088"/>
                    <a:pt x="1806270" y="826335"/>
                    <a:pt x="1806270" y="909485"/>
                  </a:cubicBezTo>
                  <a:cubicBezTo>
                    <a:pt x="1806270" y="1131219"/>
                    <a:pt x="1626519" y="1310970"/>
                    <a:pt x="1404785" y="1310970"/>
                  </a:cubicBezTo>
                  <a:cubicBezTo>
                    <a:pt x="1377068" y="1310970"/>
                    <a:pt x="1350008" y="1308162"/>
                    <a:pt x="1323872" y="1302813"/>
                  </a:cubicBezTo>
                  <a:lnTo>
                    <a:pt x="1305205" y="1297019"/>
                  </a:lnTo>
                  <a:lnTo>
                    <a:pt x="1278838" y="1328977"/>
                  </a:lnTo>
                  <a:cubicBezTo>
                    <a:pt x="1190965" y="1416850"/>
                    <a:pt x="1069570" y="1471200"/>
                    <a:pt x="935480" y="1471200"/>
                  </a:cubicBezTo>
                  <a:cubicBezTo>
                    <a:pt x="809772" y="1471200"/>
                    <a:pt x="695220" y="1423431"/>
                    <a:pt x="608987" y="1345055"/>
                  </a:cubicBezTo>
                  <a:lnTo>
                    <a:pt x="569997" y="1304159"/>
                  </a:lnTo>
                  <a:lnTo>
                    <a:pt x="544684" y="1317898"/>
                  </a:lnTo>
                  <a:cubicBezTo>
                    <a:pt x="515307" y="1330323"/>
                    <a:pt x="483009" y="1337194"/>
                    <a:pt x="449106" y="1337194"/>
                  </a:cubicBezTo>
                  <a:cubicBezTo>
                    <a:pt x="330447" y="1337194"/>
                    <a:pt x="231445" y="1253025"/>
                    <a:pt x="208549" y="1141134"/>
                  </a:cubicBezTo>
                  <a:lnTo>
                    <a:pt x="203567" y="1091717"/>
                  </a:lnTo>
                  <a:lnTo>
                    <a:pt x="177011" y="1077303"/>
                  </a:lnTo>
                  <a:cubicBezTo>
                    <a:pt x="70216" y="1005153"/>
                    <a:pt x="0" y="882969"/>
                    <a:pt x="0" y="744385"/>
                  </a:cubicBezTo>
                  <a:cubicBezTo>
                    <a:pt x="0" y="522651"/>
                    <a:pt x="179751" y="342900"/>
                    <a:pt x="401485" y="342900"/>
                  </a:cubicBezTo>
                  <a:lnTo>
                    <a:pt x="437342" y="346515"/>
                  </a:lnTo>
                  <a:lnTo>
                    <a:pt x="439957" y="320572"/>
                  </a:lnTo>
                  <a:cubicBezTo>
                    <a:pt x="477394" y="137622"/>
                    <a:pt x="639268" y="0"/>
                    <a:pt x="833285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rgbClr val="FF0000"/>
              </a:outerShdw>
            </a:effectLst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SKB</a:t>
              </a:r>
              <a:endParaRPr kumimoji="0" lang="ko-KR" altLang="en-US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71" name="직사각형 670">
              <a:extLst>
                <a:ext uri="{FF2B5EF4-FFF2-40B4-BE49-F238E27FC236}">
                  <a16:creationId xmlns:a16="http://schemas.microsoft.com/office/drawing/2014/main" id="{5A144009-6105-50D0-9DAC-11282FF5CC6D}"/>
                </a:ext>
              </a:extLst>
            </p:cNvPr>
            <p:cNvSpPr/>
            <p:nvPr/>
          </p:nvSpPr>
          <p:spPr>
            <a:xfrm>
              <a:off x="832111" y="4317311"/>
              <a:ext cx="184731" cy="20005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ctr" defTabSz="9463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7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72" name="자유형 103">
              <a:extLst>
                <a:ext uri="{FF2B5EF4-FFF2-40B4-BE49-F238E27FC236}">
                  <a16:creationId xmlns:a16="http://schemas.microsoft.com/office/drawing/2014/main" id="{7FBF0677-3BA0-F80E-C9C8-52F4AF4D8D30}"/>
                </a:ext>
              </a:extLst>
            </p:cNvPr>
            <p:cNvSpPr/>
            <p:nvPr/>
          </p:nvSpPr>
          <p:spPr>
            <a:xfrm>
              <a:off x="762158" y="4037014"/>
              <a:ext cx="230512" cy="230939"/>
            </a:xfrm>
            <a:custGeom>
              <a:avLst/>
              <a:gdLst>
                <a:gd name="connsiteX0" fmla="*/ 833285 w 1806270"/>
                <a:gd name="connsiteY0" fmla="*/ 0 h 1471200"/>
                <a:gd name="connsiteX1" fmla="*/ 1166203 w 1806270"/>
                <a:gd name="connsiteY1" fmla="*/ 177011 h 1471200"/>
                <a:gd name="connsiteX2" fmla="*/ 1186174 w 1806270"/>
                <a:gd name="connsiteY2" fmla="*/ 213804 h 1471200"/>
                <a:gd name="connsiteX3" fmla="*/ 1234972 w 1806270"/>
                <a:gd name="connsiteY3" fmla="*/ 198657 h 1471200"/>
                <a:gd name="connsiteX4" fmla="*/ 1315885 w 1806270"/>
                <a:gd name="connsiteY4" fmla="*/ 190500 h 1471200"/>
                <a:gd name="connsiteX5" fmla="*/ 1717370 w 1806270"/>
                <a:gd name="connsiteY5" fmla="*/ 591985 h 1471200"/>
                <a:gd name="connsiteX6" fmla="*/ 1711227 w 1806270"/>
                <a:gd name="connsiteY6" fmla="*/ 652922 h 1471200"/>
                <a:gd name="connsiteX7" fmla="*/ 1737703 w 1806270"/>
                <a:gd name="connsiteY7" fmla="*/ 685011 h 1471200"/>
                <a:gd name="connsiteX8" fmla="*/ 1806270 w 1806270"/>
                <a:gd name="connsiteY8" fmla="*/ 909485 h 1471200"/>
                <a:gd name="connsiteX9" fmla="*/ 1404785 w 1806270"/>
                <a:gd name="connsiteY9" fmla="*/ 1310970 h 1471200"/>
                <a:gd name="connsiteX10" fmla="*/ 1323872 w 1806270"/>
                <a:gd name="connsiteY10" fmla="*/ 1302813 h 1471200"/>
                <a:gd name="connsiteX11" fmla="*/ 1305205 w 1806270"/>
                <a:gd name="connsiteY11" fmla="*/ 1297019 h 1471200"/>
                <a:gd name="connsiteX12" fmla="*/ 1278838 w 1806270"/>
                <a:gd name="connsiteY12" fmla="*/ 1328977 h 1471200"/>
                <a:gd name="connsiteX13" fmla="*/ 935480 w 1806270"/>
                <a:gd name="connsiteY13" fmla="*/ 1471200 h 1471200"/>
                <a:gd name="connsiteX14" fmla="*/ 608987 w 1806270"/>
                <a:gd name="connsiteY14" fmla="*/ 1345055 h 1471200"/>
                <a:gd name="connsiteX15" fmla="*/ 569997 w 1806270"/>
                <a:gd name="connsiteY15" fmla="*/ 1304159 h 1471200"/>
                <a:gd name="connsiteX16" fmla="*/ 544684 w 1806270"/>
                <a:gd name="connsiteY16" fmla="*/ 1317898 h 1471200"/>
                <a:gd name="connsiteX17" fmla="*/ 449106 w 1806270"/>
                <a:gd name="connsiteY17" fmla="*/ 1337194 h 1471200"/>
                <a:gd name="connsiteX18" fmla="*/ 208549 w 1806270"/>
                <a:gd name="connsiteY18" fmla="*/ 1141134 h 1471200"/>
                <a:gd name="connsiteX19" fmla="*/ 203567 w 1806270"/>
                <a:gd name="connsiteY19" fmla="*/ 1091717 h 1471200"/>
                <a:gd name="connsiteX20" fmla="*/ 177011 w 1806270"/>
                <a:gd name="connsiteY20" fmla="*/ 1077303 h 1471200"/>
                <a:gd name="connsiteX21" fmla="*/ 0 w 1806270"/>
                <a:gd name="connsiteY21" fmla="*/ 744385 h 1471200"/>
                <a:gd name="connsiteX22" fmla="*/ 401485 w 1806270"/>
                <a:gd name="connsiteY22" fmla="*/ 342900 h 1471200"/>
                <a:gd name="connsiteX23" fmla="*/ 437342 w 1806270"/>
                <a:gd name="connsiteY23" fmla="*/ 346515 h 1471200"/>
                <a:gd name="connsiteX24" fmla="*/ 439957 w 1806270"/>
                <a:gd name="connsiteY24" fmla="*/ 320572 h 1471200"/>
                <a:gd name="connsiteX25" fmla="*/ 833285 w 1806270"/>
                <a:gd name="connsiteY25" fmla="*/ 0 h 147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6270" h="1471200">
                  <a:moveTo>
                    <a:pt x="833285" y="0"/>
                  </a:moveTo>
                  <a:cubicBezTo>
                    <a:pt x="971869" y="0"/>
                    <a:pt x="1094053" y="70215"/>
                    <a:pt x="1166203" y="177011"/>
                  </a:cubicBezTo>
                  <a:lnTo>
                    <a:pt x="1186174" y="213804"/>
                  </a:lnTo>
                  <a:lnTo>
                    <a:pt x="1234972" y="198657"/>
                  </a:lnTo>
                  <a:cubicBezTo>
                    <a:pt x="1261108" y="193309"/>
                    <a:pt x="1288168" y="190500"/>
                    <a:pt x="1315885" y="190500"/>
                  </a:cubicBezTo>
                  <a:cubicBezTo>
                    <a:pt x="1537619" y="190500"/>
                    <a:pt x="1717370" y="370251"/>
                    <a:pt x="1717370" y="591985"/>
                  </a:cubicBezTo>
                  <a:lnTo>
                    <a:pt x="1711227" y="652922"/>
                  </a:lnTo>
                  <a:lnTo>
                    <a:pt x="1737703" y="685011"/>
                  </a:lnTo>
                  <a:cubicBezTo>
                    <a:pt x="1780993" y="749088"/>
                    <a:pt x="1806270" y="826335"/>
                    <a:pt x="1806270" y="909485"/>
                  </a:cubicBezTo>
                  <a:cubicBezTo>
                    <a:pt x="1806270" y="1131219"/>
                    <a:pt x="1626519" y="1310970"/>
                    <a:pt x="1404785" y="1310970"/>
                  </a:cubicBezTo>
                  <a:cubicBezTo>
                    <a:pt x="1377068" y="1310970"/>
                    <a:pt x="1350008" y="1308162"/>
                    <a:pt x="1323872" y="1302813"/>
                  </a:cubicBezTo>
                  <a:lnTo>
                    <a:pt x="1305205" y="1297019"/>
                  </a:lnTo>
                  <a:lnTo>
                    <a:pt x="1278838" y="1328977"/>
                  </a:lnTo>
                  <a:cubicBezTo>
                    <a:pt x="1190965" y="1416850"/>
                    <a:pt x="1069570" y="1471200"/>
                    <a:pt x="935480" y="1471200"/>
                  </a:cubicBezTo>
                  <a:cubicBezTo>
                    <a:pt x="809772" y="1471200"/>
                    <a:pt x="695220" y="1423431"/>
                    <a:pt x="608987" y="1345055"/>
                  </a:cubicBezTo>
                  <a:lnTo>
                    <a:pt x="569997" y="1304159"/>
                  </a:lnTo>
                  <a:lnTo>
                    <a:pt x="544684" y="1317898"/>
                  </a:lnTo>
                  <a:cubicBezTo>
                    <a:pt x="515307" y="1330323"/>
                    <a:pt x="483009" y="1337194"/>
                    <a:pt x="449106" y="1337194"/>
                  </a:cubicBezTo>
                  <a:cubicBezTo>
                    <a:pt x="330447" y="1337194"/>
                    <a:pt x="231445" y="1253025"/>
                    <a:pt x="208549" y="1141134"/>
                  </a:cubicBezTo>
                  <a:lnTo>
                    <a:pt x="203567" y="1091717"/>
                  </a:lnTo>
                  <a:lnTo>
                    <a:pt x="177011" y="1077303"/>
                  </a:lnTo>
                  <a:cubicBezTo>
                    <a:pt x="70216" y="1005153"/>
                    <a:pt x="0" y="882969"/>
                    <a:pt x="0" y="744385"/>
                  </a:cubicBezTo>
                  <a:cubicBezTo>
                    <a:pt x="0" y="522651"/>
                    <a:pt x="179751" y="342900"/>
                    <a:pt x="401485" y="342900"/>
                  </a:cubicBezTo>
                  <a:lnTo>
                    <a:pt x="437342" y="346515"/>
                  </a:lnTo>
                  <a:lnTo>
                    <a:pt x="439957" y="320572"/>
                  </a:lnTo>
                  <a:cubicBezTo>
                    <a:pt x="477394" y="137622"/>
                    <a:pt x="639268" y="0"/>
                    <a:pt x="833285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rgbClr val="FF0000"/>
              </a:outerShdw>
            </a:effectLst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KT</a:t>
              </a:r>
              <a:endParaRPr kumimoji="0" lang="ko-KR" altLang="en-US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73" name="자유형 103">
              <a:extLst>
                <a:ext uri="{FF2B5EF4-FFF2-40B4-BE49-F238E27FC236}">
                  <a16:creationId xmlns:a16="http://schemas.microsoft.com/office/drawing/2014/main" id="{F217F877-6DF0-779A-9035-549ED766D0C5}"/>
                </a:ext>
              </a:extLst>
            </p:cNvPr>
            <p:cNvSpPr/>
            <p:nvPr/>
          </p:nvSpPr>
          <p:spPr>
            <a:xfrm>
              <a:off x="762158" y="4376033"/>
              <a:ext cx="230512" cy="230939"/>
            </a:xfrm>
            <a:custGeom>
              <a:avLst/>
              <a:gdLst>
                <a:gd name="connsiteX0" fmla="*/ 833285 w 1806270"/>
                <a:gd name="connsiteY0" fmla="*/ 0 h 1471200"/>
                <a:gd name="connsiteX1" fmla="*/ 1166203 w 1806270"/>
                <a:gd name="connsiteY1" fmla="*/ 177011 h 1471200"/>
                <a:gd name="connsiteX2" fmla="*/ 1186174 w 1806270"/>
                <a:gd name="connsiteY2" fmla="*/ 213804 h 1471200"/>
                <a:gd name="connsiteX3" fmla="*/ 1234972 w 1806270"/>
                <a:gd name="connsiteY3" fmla="*/ 198657 h 1471200"/>
                <a:gd name="connsiteX4" fmla="*/ 1315885 w 1806270"/>
                <a:gd name="connsiteY4" fmla="*/ 190500 h 1471200"/>
                <a:gd name="connsiteX5" fmla="*/ 1717370 w 1806270"/>
                <a:gd name="connsiteY5" fmla="*/ 591985 h 1471200"/>
                <a:gd name="connsiteX6" fmla="*/ 1711227 w 1806270"/>
                <a:gd name="connsiteY6" fmla="*/ 652922 h 1471200"/>
                <a:gd name="connsiteX7" fmla="*/ 1737703 w 1806270"/>
                <a:gd name="connsiteY7" fmla="*/ 685011 h 1471200"/>
                <a:gd name="connsiteX8" fmla="*/ 1806270 w 1806270"/>
                <a:gd name="connsiteY8" fmla="*/ 909485 h 1471200"/>
                <a:gd name="connsiteX9" fmla="*/ 1404785 w 1806270"/>
                <a:gd name="connsiteY9" fmla="*/ 1310970 h 1471200"/>
                <a:gd name="connsiteX10" fmla="*/ 1323872 w 1806270"/>
                <a:gd name="connsiteY10" fmla="*/ 1302813 h 1471200"/>
                <a:gd name="connsiteX11" fmla="*/ 1305205 w 1806270"/>
                <a:gd name="connsiteY11" fmla="*/ 1297019 h 1471200"/>
                <a:gd name="connsiteX12" fmla="*/ 1278838 w 1806270"/>
                <a:gd name="connsiteY12" fmla="*/ 1328977 h 1471200"/>
                <a:gd name="connsiteX13" fmla="*/ 935480 w 1806270"/>
                <a:gd name="connsiteY13" fmla="*/ 1471200 h 1471200"/>
                <a:gd name="connsiteX14" fmla="*/ 608987 w 1806270"/>
                <a:gd name="connsiteY14" fmla="*/ 1345055 h 1471200"/>
                <a:gd name="connsiteX15" fmla="*/ 569997 w 1806270"/>
                <a:gd name="connsiteY15" fmla="*/ 1304159 h 1471200"/>
                <a:gd name="connsiteX16" fmla="*/ 544684 w 1806270"/>
                <a:gd name="connsiteY16" fmla="*/ 1317898 h 1471200"/>
                <a:gd name="connsiteX17" fmla="*/ 449106 w 1806270"/>
                <a:gd name="connsiteY17" fmla="*/ 1337194 h 1471200"/>
                <a:gd name="connsiteX18" fmla="*/ 208549 w 1806270"/>
                <a:gd name="connsiteY18" fmla="*/ 1141134 h 1471200"/>
                <a:gd name="connsiteX19" fmla="*/ 203567 w 1806270"/>
                <a:gd name="connsiteY19" fmla="*/ 1091717 h 1471200"/>
                <a:gd name="connsiteX20" fmla="*/ 177011 w 1806270"/>
                <a:gd name="connsiteY20" fmla="*/ 1077303 h 1471200"/>
                <a:gd name="connsiteX21" fmla="*/ 0 w 1806270"/>
                <a:gd name="connsiteY21" fmla="*/ 744385 h 1471200"/>
                <a:gd name="connsiteX22" fmla="*/ 401485 w 1806270"/>
                <a:gd name="connsiteY22" fmla="*/ 342900 h 1471200"/>
                <a:gd name="connsiteX23" fmla="*/ 437342 w 1806270"/>
                <a:gd name="connsiteY23" fmla="*/ 346515 h 1471200"/>
                <a:gd name="connsiteX24" fmla="*/ 439957 w 1806270"/>
                <a:gd name="connsiteY24" fmla="*/ 320572 h 1471200"/>
                <a:gd name="connsiteX25" fmla="*/ 833285 w 1806270"/>
                <a:gd name="connsiteY25" fmla="*/ 0 h 147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6270" h="1471200">
                  <a:moveTo>
                    <a:pt x="833285" y="0"/>
                  </a:moveTo>
                  <a:cubicBezTo>
                    <a:pt x="971869" y="0"/>
                    <a:pt x="1094053" y="70215"/>
                    <a:pt x="1166203" y="177011"/>
                  </a:cubicBezTo>
                  <a:lnTo>
                    <a:pt x="1186174" y="213804"/>
                  </a:lnTo>
                  <a:lnTo>
                    <a:pt x="1234972" y="198657"/>
                  </a:lnTo>
                  <a:cubicBezTo>
                    <a:pt x="1261108" y="193309"/>
                    <a:pt x="1288168" y="190500"/>
                    <a:pt x="1315885" y="190500"/>
                  </a:cubicBezTo>
                  <a:cubicBezTo>
                    <a:pt x="1537619" y="190500"/>
                    <a:pt x="1717370" y="370251"/>
                    <a:pt x="1717370" y="591985"/>
                  </a:cubicBezTo>
                  <a:lnTo>
                    <a:pt x="1711227" y="652922"/>
                  </a:lnTo>
                  <a:lnTo>
                    <a:pt x="1737703" y="685011"/>
                  </a:lnTo>
                  <a:cubicBezTo>
                    <a:pt x="1780993" y="749088"/>
                    <a:pt x="1806270" y="826335"/>
                    <a:pt x="1806270" y="909485"/>
                  </a:cubicBezTo>
                  <a:cubicBezTo>
                    <a:pt x="1806270" y="1131219"/>
                    <a:pt x="1626519" y="1310970"/>
                    <a:pt x="1404785" y="1310970"/>
                  </a:cubicBezTo>
                  <a:cubicBezTo>
                    <a:pt x="1377068" y="1310970"/>
                    <a:pt x="1350008" y="1308162"/>
                    <a:pt x="1323872" y="1302813"/>
                  </a:cubicBezTo>
                  <a:lnTo>
                    <a:pt x="1305205" y="1297019"/>
                  </a:lnTo>
                  <a:lnTo>
                    <a:pt x="1278838" y="1328977"/>
                  </a:lnTo>
                  <a:cubicBezTo>
                    <a:pt x="1190965" y="1416850"/>
                    <a:pt x="1069570" y="1471200"/>
                    <a:pt x="935480" y="1471200"/>
                  </a:cubicBezTo>
                  <a:cubicBezTo>
                    <a:pt x="809772" y="1471200"/>
                    <a:pt x="695220" y="1423431"/>
                    <a:pt x="608987" y="1345055"/>
                  </a:cubicBezTo>
                  <a:lnTo>
                    <a:pt x="569997" y="1304159"/>
                  </a:lnTo>
                  <a:lnTo>
                    <a:pt x="544684" y="1317898"/>
                  </a:lnTo>
                  <a:cubicBezTo>
                    <a:pt x="515307" y="1330323"/>
                    <a:pt x="483009" y="1337194"/>
                    <a:pt x="449106" y="1337194"/>
                  </a:cubicBezTo>
                  <a:cubicBezTo>
                    <a:pt x="330447" y="1337194"/>
                    <a:pt x="231445" y="1253025"/>
                    <a:pt x="208549" y="1141134"/>
                  </a:cubicBezTo>
                  <a:lnTo>
                    <a:pt x="203567" y="1091717"/>
                  </a:lnTo>
                  <a:lnTo>
                    <a:pt x="177011" y="1077303"/>
                  </a:lnTo>
                  <a:cubicBezTo>
                    <a:pt x="70216" y="1005153"/>
                    <a:pt x="0" y="882969"/>
                    <a:pt x="0" y="744385"/>
                  </a:cubicBezTo>
                  <a:cubicBezTo>
                    <a:pt x="0" y="522651"/>
                    <a:pt x="179751" y="342900"/>
                    <a:pt x="401485" y="342900"/>
                  </a:cubicBezTo>
                  <a:lnTo>
                    <a:pt x="437342" y="346515"/>
                  </a:lnTo>
                  <a:lnTo>
                    <a:pt x="439957" y="320572"/>
                  </a:lnTo>
                  <a:cubicBezTo>
                    <a:pt x="477394" y="137622"/>
                    <a:pt x="639268" y="0"/>
                    <a:pt x="833285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rgbClr val="FF0000"/>
              </a:outerShdw>
            </a:effectLst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1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LGU</a:t>
              </a:r>
              <a:endParaRPr kumimoji="0" lang="ko-KR" altLang="en-US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260" name="자유형 103">
              <a:extLst>
                <a:ext uri="{FF2B5EF4-FFF2-40B4-BE49-F238E27FC236}">
                  <a16:creationId xmlns:a16="http://schemas.microsoft.com/office/drawing/2014/main" id="{1F54E175-B6ED-A18D-7A8A-B3E32EBA6D73}"/>
                </a:ext>
              </a:extLst>
            </p:cNvPr>
            <p:cNvSpPr/>
            <p:nvPr/>
          </p:nvSpPr>
          <p:spPr>
            <a:xfrm>
              <a:off x="436063" y="3211825"/>
              <a:ext cx="230512" cy="230939"/>
            </a:xfrm>
            <a:custGeom>
              <a:avLst/>
              <a:gdLst>
                <a:gd name="connsiteX0" fmla="*/ 833285 w 1806270"/>
                <a:gd name="connsiteY0" fmla="*/ 0 h 1471200"/>
                <a:gd name="connsiteX1" fmla="*/ 1166203 w 1806270"/>
                <a:gd name="connsiteY1" fmla="*/ 177011 h 1471200"/>
                <a:gd name="connsiteX2" fmla="*/ 1186174 w 1806270"/>
                <a:gd name="connsiteY2" fmla="*/ 213804 h 1471200"/>
                <a:gd name="connsiteX3" fmla="*/ 1234972 w 1806270"/>
                <a:gd name="connsiteY3" fmla="*/ 198657 h 1471200"/>
                <a:gd name="connsiteX4" fmla="*/ 1315885 w 1806270"/>
                <a:gd name="connsiteY4" fmla="*/ 190500 h 1471200"/>
                <a:gd name="connsiteX5" fmla="*/ 1717370 w 1806270"/>
                <a:gd name="connsiteY5" fmla="*/ 591985 h 1471200"/>
                <a:gd name="connsiteX6" fmla="*/ 1711227 w 1806270"/>
                <a:gd name="connsiteY6" fmla="*/ 652922 h 1471200"/>
                <a:gd name="connsiteX7" fmla="*/ 1737703 w 1806270"/>
                <a:gd name="connsiteY7" fmla="*/ 685011 h 1471200"/>
                <a:gd name="connsiteX8" fmla="*/ 1806270 w 1806270"/>
                <a:gd name="connsiteY8" fmla="*/ 909485 h 1471200"/>
                <a:gd name="connsiteX9" fmla="*/ 1404785 w 1806270"/>
                <a:gd name="connsiteY9" fmla="*/ 1310970 h 1471200"/>
                <a:gd name="connsiteX10" fmla="*/ 1323872 w 1806270"/>
                <a:gd name="connsiteY10" fmla="*/ 1302813 h 1471200"/>
                <a:gd name="connsiteX11" fmla="*/ 1305205 w 1806270"/>
                <a:gd name="connsiteY11" fmla="*/ 1297019 h 1471200"/>
                <a:gd name="connsiteX12" fmla="*/ 1278838 w 1806270"/>
                <a:gd name="connsiteY12" fmla="*/ 1328977 h 1471200"/>
                <a:gd name="connsiteX13" fmla="*/ 935480 w 1806270"/>
                <a:gd name="connsiteY13" fmla="*/ 1471200 h 1471200"/>
                <a:gd name="connsiteX14" fmla="*/ 608987 w 1806270"/>
                <a:gd name="connsiteY14" fmla="*/ 1345055 h 1471200"/>
                <a:gd name="connsiteX15" fmla="*/ 569997 w 1806270"/>
                <a:gd name="connsiteY15" fmla="*/ 1304159 h 1471200"/>
                <a:gd name="connsiteX16" fmla="*/ 544684 w 1806270"/>
                <a:gd name="connsiteY16" fmla="*/ 1317898 h 1471200"/>
                <a:gd name="connsiteX17" fmla="*/ 449106 w 1806270"/>
                <a:gd name="connsiteY17" fmla="*/ 1337194 h 1471200"/>
                <a:gd name="connsiteX18" fmla="*/ 208549 w 1806270"/>
                <a:gd name="connsiteY18" fmla="*/ 1141134 h 1471200"/>
                <a:gd name="connsiteX19" fmla="*/ 203567 w 1806270"/>
                <a:gd name="connsiteY19" fmla="*/ 1091717 h 1471200"/>
                <a:gd name="connsiteX20" fmla="*/ 177011 w 1806270"/>
                <a:gd name="connsiteY20" fmla="*/ 1077303 h 1471200"/>
                <a:gd name="connsiteX21" fmla="*/ 0 w 1806270"/>
                <a:gd name="connsiteY21" fmla="*/ 744385 h 1471200"/>
                <a:gd name="connsiteX22" fmla="*/ 401485 w 1806270"/>
                <a:gd name="connsiteY22" fmla="*/ 342900 h 1471200"/>
                <a:gd name="connsiteX23" fmla="*/ 437342 w 1806270"/>
                <a:gd name="connsiteY23" fmla="*/ 346515 h 1471200"/>
                <a:gd name="connsiteX24" fmla="*/ 439957 w 1806270"/>
                <a:gd name="connsiteY24" fmla="*/ 320572 h 1471200"/>
                <a:gd name="connsiteX25" fmla="*/ 833285 w 1806270"/>
                <a:gd name="connsiteY25" fmla="*/ 0 h 147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6270" h="1471200">
                  <a:moveTo>
                    <a:pt x="833285" y="0"/>
                  </a:moveTo>
                  <a:cubicBezTo>
                    <a:pt x="971869" y="0"/>
                    <a:pt x="1094053" y="70215"/>
                    <a:pt x="1166203" y="177011"/>
                  </a:cubicBezTo>
                  <a:lnTo>
                    <a:pt x="1186174" y="213804"/>
                  </a:lnTo>
                  <a:lnTo>
                    <a:pt x="1234972" y="198657"/>
                  </a:lnTo>
                  <a:cubicBezTo>
                    <a:pt x="1261108" y="193309"/>
                    <a:pt x="1288168" y="190500"/>
                    <a:pt x="1315885" y="190500"/>
                  </a:cubicBezTo>
                  <a:cubicBezTo>
                    <a:pt x="1537619" y="190500"/>
                    <a:pt x="1717370" y="370251"/>
                    <a:pt x="1717370" y="591985"/>
                  </a:cubicBezTo>
                  <a:lnTo>
                    <a:pt x="1711227" y="652922"/>
                  </a:lnTo>
                  <a:lnTo>
                    <a:pt x="1737703" y="685011"/>
                  </a:lnTo>
                  <a:cubicBezTo>
                    <a:pt x="1780993" y="749088"/>
                    <a:pt x="1806270" y="826335"/>
                    <a:pt x="1806270" y="909485"/>
                  </a:cubicBezTo>
                  <a:cubicBezTo>
                    <a:pt x="1806270" y="1131219"/>
                    <a:pt x="1626519" y="1310970"/>
                    <a:pt x="1404785" y="1310970"/>
                  </a:cubicBezTo>
                  <a:cubicBezTo>
                    <a:pt x="1377068" y="1310970"/>
                    <a:pt x="1350008" y="1308162"/>
                    <a:pt x="1323872" y="1302813"/>
                  </a:cubicBezTo>
                  <a:lnTo>
                    <a:pt x="1305205" y="1297019"/>
                  </a:lnTo>
                  <a:lnTo>
                    <a:pt x="1278838" y="1328977"/>
                  </a:lnTo>
                  <a:cubicBezTo>
                    <a:pt x="1190965" y="1416850"/>
                    <a:pt x="1069570" y="1471200"/>
                    <a:pt x="935480" y="1471200"/>
                  </a:cubicBezTo>
                  <a:cubicBezTo>
                    <a:pt x="809772" y="1471200"/>
                    <a:pt x="695220" y="1423431"/>
                    <a:pt x="608987" y="1345055"/>
                  </a:cubicBezTo>
                  <a:lnTo>
                    <a:pt x="569997" y="1304159"/>
                  </a:lnTo>
                  <a:lnTo>
                    <a:pt x="544684" y="1317898"/>
                  </a:lnTo>
                  <a:cubicBezTo>
                    <a:pt x="515307" y="1330323"/>
                    <a:pt x="483009" y="1337194"/>
                    <a:pt x="449106" y="1337194"/>
                  </a:cubicBezTo>
                  <a:cubicBezTo>
                    <a:pt x="330447" y="1337194"/>
                    <a:pt x="231445" y="1253025"/>
                    <a:pt x="208549" y="1141134"/>
                  </a:cubicBezTo>
                  <a:lnTo>
                    <a:pt x="203567" y="1091717"/>
                  </a:lnTo>
                  <a:lnTo>
                    <a:pt x="177011" y="1077303"/>
                  </a:lnTo>
                  <a:cubicBezTo>
                    <a:pt x="70216" y="1005153"/>
                    <a:pt x="0" y="882969"/>
                    <a:pt x="0" y="744385"/>
                  </a:cubicBezTo>
                  <a:cubicBezTo>
                    <a:pt x="0" y="522651"/>
                    <a:pt x="179751" y="342900"/>
                    <a:pt x="401485" y="342900"/>
                  </a:cubicBezTo>
                  <a:lnTo>
                    <a:pt x="437342" y="346515"/>
                  </a:lnTo>
                  <a:lnTo>
                    <a:pt x="439957" y="320572"/>
                  </a:lnTo>
                  <a:cubicBezTo>
                    <a:pt x="477394" y="137622"/>
                    <a:pt x="639268" y="0"/>
                    <a:pt x="833285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chemeClr val="accent4">
                  <a:lumMod val="50000"/>
                </a:schemeClr>
              </a:outerShdw>
            </a:effectLst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" b="1" i="0" u="none" strike="noStrike" kern="0" cap="none" spc="0" normalizeH="0" baseline="0" noProof="0" dirty="0" err="1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지능망</a:t>
              </a:r>
              <a:endParaRPr kumimoji="0" lang="ko-KR" altLang="en-US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cxnSp>
          <p:nvCxnSpPr>
            <p:cNvPr id="261" name="직선 연결선 260">
              <a:extLst>
                <a:ext uri="{FF2B5EF4-FFF2-40B4-BE49-F238E27FC236}">
                  <a16:creationId xmlns:a16="http://schemas.microsoft.com/office/drawing/2014/main" id="{90E1DA66-5775-DF11-8031-6ECA80026ABD}"/>
                </a:ext>
              </a:extLst>
            </p:cNvPr>
            <p:cNvCxnSpPr>
              <a:cxnSpLocks/>
              <a:stCxn id="260" idx="8"/>
              <a:endCxn id="685" idx="2"/>
            </p:cNvCxnSpPr>
            <p:nvPr/>
          </p:nvCxnSpPr>
          <p:spPr>
            <a:xfrm flipV="1">
              <a:off x="666575" y="3075415"/>
              <a:ext cx="231741" cy="279175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99" name="직선 연결선 298">
              <a:extLst>
                <a:ext uri="{FF2B5EF4-FFF2-40B4-BE49-F238E27FC236}">
                  <a16:creationId xmlns:a16="http://schemas.microsoft.com/office/drawing/2014/main" id="{533AB000-6BAF-B001-A4EF-3EEEC7F97034}"/>
                </a:ext>
              </a:extLst>
            </p:cNvPr>
            <p:cNvCxnSpPr>
              <a:cxnSpLocks/>
              <a:stCxn id="260" idx="8"/>
              <a:endCxn id="256" idx="0"/>
            </p:cNvCxnSpPr>
            <p:nvPr/>
          </p:nvCxnSpPr>
          <p:spPr>
            <a:xfrm>
              <a:off x="666575" y="3354590"/>
              <a:ext cx="231741" cy="301711"/>
            </a:xfrm>
            <a:prstGeom prst="line">
              <a:avLst/>
            </a:prstGeom>
            <a:noFill/>
            <a:ln w="6350" cap="flat" cmpd="sng" algn="ctr">
              <a:solidFill>
                <a:schemeClr val="accent4"/>
              </a:solidFill>
              <a:prstDash val="dash"/>
              <a:miter lim="800000"/>
            </a:ln>
            <a:effectLst/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0E8A0C2-9F52-2317-4146-E4EB0FA0DE5E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AD53DDD7-C6D0-039C-F1E8-D002547DF7A9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F2A083-D53E-BAF2-7AFC-BA87B67A0433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회선 및 서버 이중화 구성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60943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6C6A081-4C9A-EAD9-BAA9-0E43137A28F7}"/>
              </a:ext>
            </a:extLst>
          </p:cNvPr>
          <p:cNvGrpSpPr/>
          <p:nvPr/>
        </p:nvGrpSpPr>
        <p:grpSpPr>
          <a:xfrm>
            <a:off x="212493" y="836613"/>
            <a:ext cx="11787419" cy="5761037"/>
            <a:chOff x="748959" y="1042311"/>
            <a:chExt cx="10792562" cy="5771065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2514048" y="1042311"/>
              <a:ext cx="1584176" cy="867592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2670256" y="1484784"/>
              <a:ext cx="1296144" cy="235145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통합통계</a:t>
              </a: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5470503" y="2907966"/>
              <a:ext cx="1349406" cy="39685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L2 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스위치</a:t>
              </a: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441071" y="1042311"/>
              <a:ext cx="1584176" cy="867592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4597279" y="1484784"/>
              <a:ext cx="1296144" cy="235145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통합관리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7296628" y="3381715"/>
              <a:ext cx="1779814" cy="1616529"/>
              <a:chOff x="8440289" y="3445186"/>
              <a:chExt cx="1779814" cy="1616529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25072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PostgreSQL</a:t>
                </a: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588044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pappdb01r</a:t>
                </a:r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3929731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VIP</a:t>
                </a:r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0" y="3608741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Standby</a:t>
                </a:r>
              </a:p>
            </p:txBody>
          </p:sp>
          <p:sp>
            <p:nvSpPr>
              <p:cNvPr id="19" name="모서리가 둥근 직사각형 18"/>
              <p:cNvSpPr/>
              <p:nvPr/>
            </p:nvSpPr>
            <p:spPr>
              <a:xfrm>
                <a:off x="8440289" y="3445186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13574" y="2323738"/>
              <a:ext cx="837563" cy="358149"/>
            </a:xfrm>
            <a:prstGeom prst="rect">
              <a:avLst/>
            </a:prstGeom>
          </p:spPr>
        </p:pic>
        <p:sp>
          <p:nvSpPr>
            <p:cNvPr id="21" name="오른쪽 화살표 107">
              <a:extLst>
                <a:ext uri="{FF2B5EF4-FFF2-40B4-BE49-F238E27FC236}">
                  <a16:creationId xmlns:a16="http://schemas.microsoft.com/office/drawing/2014/main" id="{466F8F87-8F34-42D0-8267-2F7E73EC27DB}"/>
                </a:ext>
              </a:extLst>
            </p:cNvPr>
            <p:cNvSpPr/>
            <p:nvPr/>
          </p:nvSpPr>
          <p:spPr>
            <a:xfrm>
              <a:off x="5762909" y="4013358"/>
              <a:ext cx="1123832" cy="240250"/>
            </a:xfrm>
            <a:prstGeom prst="right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9CE539-465F-41A8-84DD-58B2C9B52113}"/>
                </a:ext>
              </a:extLst>
            </p:cNvPr>
            <p:cNvSpPr txBox="1"/>
            <p:nvPr/>
          </p:nvSpPr>
          <p:spPr>
            <a:xfrm>
              <a:off x="5796766" y="3659348"/>
              <a:ext cx="1275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Fail over</a:t>
              </a: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" name="순서도: 자기 디스크 10"/>
            <p:cNvSpPr/>
            <p:nvPr/>
          </p:nvSpPr>
          <p:spPr>
            <a:xfrm>
              <a:off x="5493904" y="5585079"/>
              <a:ext cx="1443319" cy="752392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DB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3354861" y="3381715"/>
              <a:ext cx="1779814" cy="1616529"/>
              <a:chOff x="4498522" y="3298088"/>
              <a:chExt cx="1779814" cy="1616529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4498522" y="3298088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103625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PostgreSQL</a:t>
                </a: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440946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pappdb01r</a:t>
                </a: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378263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VIP</a:t>
                </a: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1" y="3461643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Active</a:t>
                </a:r>
              </a:p>
            </p:txBody>
          </p:sp>
        </p:grpSp>
        <p:cxnSp>
          <p:nvCxnSpPr>
            <p:cNvPr id="16" name="직선 화살표 연결선 15"/>
            <p:cNvCxnSpPr>
              <a:stCxn id="11" idx="2"/>
              <a:endCxn id="17" idx="2"/>
            </p:cNvCxnSpPr>
            <p:nvPr/>
          </p:nvCxnSpPr>
          <p:spPr>
            <a:xfrm rot="10800000">
              <a:off x="4244768" y="4998245"/>
              <a:ext cx="1249136" cy="963031"/>
            </a:xfrm>
            <a:prstGeom prst="bentConnector2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/>
            <p:cNvCxnSpPr>
              <a:stCxn id="11" idx="4"/>
              <a:endCxn id="19" idx="2"/>
            </p:cNvCxnSpPr>
            <p:nvPr/>
          </p:nvCxnSpPr>
          <p:spPr>
            <a:xfrm flipV="1">
              <a:off x="6937223" y="4998244"/>
              <a:ext cx="1249312" cy="963031"/>
            </a:xfrm>
            <a:prstGeom prst="bentConnector2">
              <a:avLst/>
            </a:prstGeom>
            <a:ln w="317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15"/>
            <p:cNvCxnSpPr>
              <a:stCxn id="4" idx="2"/>
              <a:endCxn id="3" idx="0"/>
            </p:cNvCxnSpPr>
            <p:nvPr/>
          </p:nvCxnSpPr>
          <p:spPr>
            <a:xfrm rot="16200000" flipH="1">
              <a:off x="4512329" y="703710"/>
              <a:ext cx="413835" cy="2826220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15"/>
            <p:cNvCxnSpPr>
              <a:stCxn id="8" idx="2"/>
              <a:endCxn id="3" idx="0"/>
            </p:cNvCxnSpPr>
            <p:nvPr/>
          </p:nvCxnSpPr>
          <p:spPr>
            <a:xfrm rot="16200000" flipH="1">
              <a:off x="5475840" y="1667221"/>
              <a:ext cx="413835" cy="899197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15"/>
            <p:cNvCxnSpPr>
              <a:stCxn id="3" idx="1"/>
              <a:endCxn id="17" idx="0"/>
            </p:cNvCxnSpPr>
            <p:nvPr/>
          </p:nvCxnSpPr>
          <p:spPr>
            <a:xfrm rot="10800000" flipV="1">
              <a:off x="4244768" y="2502813"/>
              <a:ext cx="1468806" cy="878902"/>
            </a:xfrm>
            <a:prstGeom prst="bentConnector2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화살표 연결선 27"/>
            <p:cNvCxnSpPr>
              <a:stCxn id="3" idx="3"/>
              <a:endCxn id="19" idx="0"/>
            </p:cNvCxnSpPr>
            <p:nvPr/>
          </p:nvCxnSpPr>
          <p:spPr>
            <a:xfrm>
              <a:off x="6551137" y="2502813"/>
              <a:ext cx="1635398" cy="878902"/>
            </a:xfrm>
            <a:prstGeom prst="bentConnector2">
              <a:avLst/>
            </a:prstGeom>
            <a:ln w="317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폭발: 14pt 19">
              <a:extLst>
                <a:ext uri="{FF2B5EF4-FFF2-40B4-BE49-F238E27FC236}">
                  <a16:creationId xmlns:a16="http://schemas.microsoft.com/office/drawing/2014/main" id="{7D820D37-8183-465E-8C6D-805576432AFB}"/>
                </a:ext>
              </a:extLst>
            </p:cNvPr>
            <p:cNvSpPr/>
            <p:nvPr/>
          </p:nvSpPr>
          <p:spPr>
            <a:xfrm>
              <a:off x="5155526" y="3925687"/>
              <a:ext cx="692238" cy="468456"/>
            </a:xfrm>
            <a:prstGeom prst="irregularSeal2">
              <a:avLst/>
            </a:prstGeom>
            <a:gradFill>
              <a:gsLst>
                <a:gs pos="0">
                  <a:schemeClr val="accent6">
                    <a:tint val="50000"/>
                    <a:satMod val="300000"/>
                    <a:alpha val="0"/>
                  </a:schemeClr>
                </a:gs>
                <a:gs pos="100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  <a:lin ang="16200000" scaled="1"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748959" y="1042311"/>
              <a:ext cx="1584176" cy="867592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948616" y="1486549"/>
              <a:ext cx="1296144" cy="235145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상담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APP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6247599" y="1049240"/>
              <a:ext cx="1584176" cy="867592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6415711" y="1484784"/>
              <a:ext cx="1296144" cy="235145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KMS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150817" y="1042311"/>
              <a:ext cx="1584176" cy="867592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8341086" y="1484784"/>
              <a:ext cx="1296144" cy="235145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검색엔진</a:t>
              </a: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9957345" y="1042311"/>
              <a:ext cx="1584176" cy="867592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10147614" y="1484784"/>
              <a:ext cx="1296144" cy="235145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SSO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서버</a:t>
              </a:r>
            </a:p>
          </p:txBody>
        </p:sp>
        <p:cxnSp>
          <p:nvCxnSpPr>
            <p:cNvPr id="50" name="직선 화살표 연결선 15"/>
            <p:cNvCxnSpPr>
              <a:stCxn id="40" idx="2"/>
              <a:endCxn id="3" idx="0"/>
            </p:cNvCxnSpPr>
            <p:nvPr/>
          </p:nvCxnSpPr>
          <p:spPr>
            <a:xfrm rot="5400000">
              <a:off x="6382569" y="1666620"/>
              <a:ext cx="406906" cy="907331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15"/>
            <p:cNvCxnSpPr>
              <a:stCxn id="48" idx="2"/>
              <a:endCxn id="3" idx="0"/>
            </p:cNvCxnSpPr>
            <p:nvPr/>
          </p:nvCxnSpPr>
          <p:spPr>
            <a:xfrm rot="5400000">
              <a:off x="8233978" y="-191718"/>
              <a:ext cx="413835" cy="4617077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화살표 연결선 15"/>
            <p:cNvCxnSpPr>
              <a:stCxn id="45" idx="2"/>
              <a:endCxn id="3" idx="0"/>
            </p:cNvCxnSpPr>
            <p:nvPr/>
          </p:nvCxnSpPr>
          <p:spPr>
            <a:xfrm rot="5400000">
              <a:off x="7330714" y="711546"/>
              <a:ext cx="413835" cy="2810549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화살표 연결선 15"/>
            <p:cNvCxnSpPr>
              <a:stCxn id="38" idx="2"/>
              <a:endCxn id="3" idx="0"/>
            </p:cNvCxnSpPr>
            <p:nvPr/>
          </p:nvCxnSpPr>
          <p:spPr>
            <a:xfrm rot="16200000" flipH="1">
              <a:off x="3629784" y="-178835"/>
              <a:ext cx="413835" cy="4591309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3087687" y="6473365"/>
              <a:ext cx="6319823" cy="340011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1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번 서버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FAIL 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발생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 2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번 서버로 마운트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 2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번 서버 기동</a:t>
              </a: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51FE483-042A-9188-47BE-0C9970D58D58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30" name="TextBox 29">
            <a:hlinkClick r:id="" action="ppaction://noaction"/>
            <a:extLst>
              <a:ext uri="{FF2B5EF4-FFF2-40B4-BE49-F238E27FC236}">
                <a16:creationId xmlns:a16="http://schemas.microsoft.com/office/drawing/2014/main" id="{7AC85EDF-06A6-669D-3A5D-082C1908209D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CFF1F4-939F-CE5A-A494-394DA7DDE67A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</a:p>
        </p:txBody>
      </p:sp>
    </p:spTree>
    <p:extLst>
      <p:ext uri="{BB962C8B-B14F-4D97-AF65-F5344CB8AC3E}">
        <p14:creationId xmlns:p14="http://schemas.microsoft.com/office/powerpoint/2010/main" val="2150695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7">
            <a:extLst>
              <a:ext uri="{FF2B5EF4-FFF2-40B4-BE49-F238E27FC236}">
                <a16:creationId xmlns:a16="http://schemas.microsoft.com/office/drawing/2014/main" id="{CD3AB317-DBA7-DD46-B6F2-0F23BB751C6E}"/>
              </a:ext>
            </a:extLst>
          </p:cNvPr>
          <p:cNvSpPr/>
          <p:nvPr/>
        </p:nvSpPr>
        <p:spPr>
          <a:xfrm>
            <a:off x="4596281" y="3208427"/>
            <a:ext cx="1207163" cy="1037874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사각형: 둥근 모서리 8">
            <a:extLst>
              <a:ext uri="{FF2B5EF4-FFF2-40B4-BE49-F238E27FC236}">
                <a16:creationId xmlns:a16="http://schemas.microsoft.com/office/drawing/2014/main" id="{95F412BD-DDEB-D9CD-1F74-F9D177E54988}"/>
              </a:ext>
            </a:extLst>
          </p:cNvPr>
          <p:cNvSpPr/>
          <p:nvPr/>
        </p:nvSpPr>
        <p:spPr>
          <a:xfrm>
            <a:off x="4731661" y="1993119"/>
            <a:ext cx="997655" cy="49861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sp>
        <p:nvSpPr>
          <p:cNvPr id="7" name="사각형: 둥근 모서리 9">
            <a:extLst>
              <a:ext uri="{FF2B5EF4-FFF2-40B4-BE49-F238E27FC236}">
                <a16:creationId xmlns:a16="http://schemas.microsoft.com/office/drawing/2014/main" id="{FB4653E8-1F36-913C-E775-83941883DC51}"/>
              </a:ext>
            </a:extLst>
          </p:cNvPr>
          <p:cNvSpPr/>
          <p:nvPr/>
        </p:nvSpPr>
        <p:spPr>
          <a:xfrm>
            <a:off x="4777009" y="960740"/>
            <a:ext cx="906959" cy="374614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354A4235-409D-BE57-332E-D5F9C5A472EE}"/>
              </a:ext>
            </a:extLst>
          </p:cNvPr>
          <p:cNvGrpSpPr/>
          <p:nvPr/>
        </p:nvGrpSpPr>
        <p:grpSpPr>
          <a:xfrm>
            <a:off x="5166798" y="1381100"/>
            <a:ext cx="95261" cy="541826"/>
            <a:chOff x="3385049" y="3154500"/>
            <a:chExt cx="108012" cy="381464"/>
          </a:xfrm>
        </p:grpSpPr>
        <p:cxnSp>
          <p:nvCxnSpPr>
            <p:cNvPr id="26" name="직선 화살표 연결선 25">
              <a:extLst>
                <a:ext uri="{FF2B5EF4-FFF2-40B4-BE49-F238E27FC236}">
                  <a16:creationId xmlns:a16="http://schemas.microsoft.com/office/drawing/2014/main" id="{FB1371DE-C714-81EB-D8A2-3EBF9BB2716F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화살표 연결선 26">
              <a:extLst>
                <a:ext uri="{FF2B5EF4-FFF2-40B4-BE49-F238E27FC236}">
                  <a16:creationId xmlns:a16="http://schemas.microsoft.com/office/drawing/2014/main" id="{0EBED304-3B23-EF6B-4B2F-0D26708824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사각형: 둥근 모서리 67">
            <a:extLst>
              <a:ext uri="{FF2B5EF4-FFF2-40B4-BE49-F238E27FC236}">
                <a16:creationId xmlns:a16="http://schemas.microsoft.com/office/drawing/2014/main" id="{637787C0-AD95-B1F5-9ACE-C6B92722D4FB}"/>
              </a:ext>
            </a:extLst>
          </p:cNvPr>
          <p:cNvSpPr/>
          <p:nvPr/>
        </p:nvSpPr>
        <p:spPr>
          <a:xfrm flipH="1">
            <a:off x="4940495" y="5604391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2FCAFC7F-3CEA-FCE5-EEA2-3F3FEBB69CF4}"/>
              </a:ext>
            </a:extLst>
          </p:cNvPr>
          <p:cNvGrpSpPr/>
          <p:nvPr/>
        </p:nvGrpSpPr>
        <p:grpSpPr>
          <a:xfrm>
            <a:off x="5133969" y="4307400"/>
            <a:ext cx="68025" cy="1239674"/>
            <a:chOff x="4477207" y="4952772"/>
            <a:chExt cx="108013" cy="537205"/>
          </a:xfrm>
        </p:grpSpPr>
        <p:cxnSp>
          <p:nvCxnSpPr>
            <p:cNvPr id="38" name="직선 화살표 연결선 37">
              <a:extLst>
                <a:ext uri="{FF2B5EF4-FFF2-40B4-BE49-F238E27FC236}">
                  <a16:creationId xmlns:a16="http://schemas.microsoft.com/office/drawing/2014/main" id="{F9B4DE2F-37D9-7545-9F4B-6FB38DDBCF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화살표 연결선 38">
              <a:extLst>
                <a:ext uri="{FF2B5EF4-FFF2-40B4-BE49-F238E27FC236}">
                  <a16:creationId xmlns:a16="http://schemas.microsoft.com/office/drawing/2014/main" id="{9D302A2D-3F7A-C237-428A-8DB446E132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사각형: 둥근 모서리 105">
            <a:extLst>
              <a:ext uri="{FF2B5EF4-FFF2-40B4-BE49-F238E27FC236}">
                <a16:creationId xmlns:a16="http://schemas.microsoft.com/office/drawing/2014/main" id="{86DBFF06-0A2F-8B81-679C-07597A0DD376}"/>
              </a:ext>
            </a:extLst>
          </p:cNvPr>
          <p:cNvSpPr/>
          <p:nvPr/>
        </p:nvSpPr>
        <p:spPr>
          <a:xfrm flipH="1">
            <a:off x="6243321" y="1979018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AI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AD38407F-F309-C397-5700-CC957B5875B6}"/>
              </a:ext>
            </a:extLst>
          </p:cNvPr>
          <p:cNvGrpSpPr/>
          <p:nvPr/>
        </p:nvGrpSpPr>
        <p:grpSpPr>
          <a:xfrm rot="5400000">
            <a:off x="5908607" y="2093860"/>
            <a:ext cx="95262" cy="355963"/>
            <a:chOff x="4477207" y="4952772"/>
            <a:chExt cx="108013" cy="537205"/>
          </a:xfrm>
        </p:grpSpPr>
        <p:cxnSp>
          <p:nvCxnSpPr>
            <p:cNvPr id="44" name="직선 화살표 연결선 43">
              <a:extLst>
                <a:ext uri="{FF2B5EF4-FFF2-40B4-BE49-F238E27FC236}">
                  <a16:creationId xmlns:a16="http://schemas.microsoft.com/office/drawing/2014/main" id="{6EB5479F-30C6-FF94-19E8-57462120D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화살표 연결선 44">
              <a:extLst>
                <a:ext uri="{FF2B5EF4-FFF2-40B4-BE49-F238E27FC236}">
                  <a16:creationId xmlns:a16="http://schemas.microsoft.com/office/drawing/2014/main" id="{135812C9-1AD5-F2F3-9D22-51F555087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4164210" y="4703967"/>
            <a:ext cx="650499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68" name="직선 화살표 연결선 224">
            <a:extLst>
              <a:ext uri="{FF2B5EF4-FFF2-40B4-BE49-F238E27FC236}">
                <a16:creationId xmlns:a16="http://schemas.microsoft.com/office/drawing/2014/main" id="{932081E5-B7EC-355C-0CBE-7FC1E93AF797}"/>
              </a:ext>
            </a:extLst>
          </p:cNvPr>
          <p:cNvCxnSpPr>
            <a:cxnSpLocks/>
            <a:endCxn id="36" idx="2"/>
          </p:cNvCxnSpPr>
          <p:nvPr/>
        </p:nvCxnSpPr>
        <p:spPr>
          <a:xfrm rot="10800000">
            <a:off x="5203816" y="6103003"/>
            <a:ext cx="2723251" cy="22273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007C6F14-39DF-B9AC-EE6F-8006D0BA7C58}"/>
              </a:ext>
            </a:extLst>
          </p:cNvPr>
          <p:cNvSpPr/>
          <p:nvPr/>
        </p:nvSpPr>
        <p:spPr>
          <a:xfrm>
            <a:off x="6628922" y="6370505"/>
            <a:ext cx="334707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기관코드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5012BAE8-57EE-B48E-4C07-0A7381EB68AB}"/>
              </a:ext>
            </a:extLst>
          </p:cNvPr>
          <p:cNvGrpSpPr/>
          <p:nvPr/>
        </p:nvGrpSpPr>
        <p:grpSpPr>
          <a:xfrm>
            <a:off x="7743292" y="5368628"/>
            <a:ext cx="1400012" cy="1229022"/>
            <a:chOff x="6978579" y="8098340"/>
            <a:chExt cx="885699" cy="862068"/>
          </a:xfrm>
        </p:grpSpPr>
        <p:sp>
          <p:nvSpPr>
            <p:cNvPr id="92" name="모서리가 둥근 직사각형 1823">
              <a:extLst>
                <a:ext uri="{FF2B5EF4-FFF2-40B4-BE49-F238E27FC236}">
                  <a16:creationId xmlns:a16="http://schemas.microsoft.com/office/drawing/2014/main" id="{0A3CE228-7B7C-4036-F35A-E134999748FA}"/>
                </a:ext>
              </a:extLst>
            </p:cNvPr>
            <p:cNvSpPr/>
            <p:nvPr/>
          </p:nvSpPr>
          <p:spPr>
            <a:xfrm>
              <a:off x="6978579" y="8111562"/>
              <a:ext cx="885699" cy="848846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endParaRPr lang="ko-KR" altLang="en-US" sz="794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93" name="Text Box 249">
              <a:extLst>
                <a:ext uri="{FF2B5EF4-FFF2-40B4-BE49-F238E27FC236}">
                  <a16:creationId xmlns:a16="http://schemas.microsoft.com/office/drawing/2014/main" id="{CAFCCD26-2D48-18E6-3474-61A6429C4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880" y="8098340"/>
              <a:ext cx="616866" cy="150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DC(</a:t>
              </a: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6183AFC7-5C47-42CF-1D5F-76430379B013}"/>
                </a:ext>
              </a:extLst>
            </p:cNvPr>
            <p:cNvSpPr/>
            <p:nvPr/>
          </p:nvSpPr>
          <p:spPr>
            <a:xfrm>
              <a:off x="6991244" y="8122533"/>
              <a:ext cx="135236" cy="135236"/>
            </a:xfrm>
            <a:prstGeom prst="rect">
              <a:avLst/>
            </a:prstGeom>
            <a:solidFill>
              <a:srgbClr val="F97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3</a:t>
              </a:r>
              <a:endParaRPr lang="ko-KR" altLang="en-US" sz="97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96" name="AutoShape 96">
            <a:extLst>
              <a:ext uri="{FF2B5EF4-FFF2-40B4-BE49-F238E27FC236}">
                <a16:creationId xmlns:a16="http://schemas.microsoft.com/office/drawing/2014/main" id="{809C9DEB-7C56-0CBC-C1C5-29BB71817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7066" y="6181028"/>
            <a:ext cx="1125627" cy="2894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cAgent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행정표준코드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수신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7" name="사각형: 둥근 모서리 154">
            <a:extLst>
              <a:ext uri="{FF2B5EF4-FFF2-40B4-BE49-F238E27FC236}">
                <a16:creationId xmlns:a16="http://schemas.microsoft.com/office/drawing/2014/main" id="{082E77DE-8EC9-AA82-C9B9-FC20235BBA72}"/>
              </a:ext>
            </a:extLst>
          </p:cNvPr>
          <p:cNvSpPr/>
          <p:nvPr/>
        </p:nvSpPr>
        <p:spPr>
          <a:xfrm>
            <a:off x="2448377" y="5611499"/>
            <a:ext cx="808562" cy="49150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98" name="사각형: 둥근 모서리 67">
            <a:extLst>
              <a:ext uri="{FF2B5EF4-FFF2-40B4-BE49-F238E27FC236}">
                <a16:creationId xmlns:a16="http://schemas.microsoft.com/office/drawing/2014/main" id="{637787C0-AD95-B1F5-9ACE-C6B92722D4FB}"/>
              </a:ext>
            </a:extLst>
          </p:cNvPr>
          <p:cNvSpPr/>
          <p:nvPr/>
        </p:nvSpPr>
        <p:spPr>
          <a:xfrm flipH="1">
            <a:off x="2448377" y="4365064"/>
            <a:ext cx="808562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표준스키마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09" name="사각형: 둥근 모서리 154">
            <a:extLst>
              <a:ext uri="{FF2B5EF4-FFF2-40B4-BE49-F238E27FC236}">
                <a16:creationId xmlns:a16="http://schemas.microsoft.com/office/drawing/2014/main" id="{082E77DE-8EC9-AA82-C9B9-FC20235BBA72}"/>
              </a:ext>
            </a:extLst>
          </p:cNvPr>
          <p:cNvSpPr/>
          <p:nvPr/>
        </p:nvSpPr>
        <p:spPr>
          <a:xfrm>
            <a:off x="1413402" y="2699825"/>
            <a:ext cx="808562" cy="49150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IPCC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1845082" y="3483157"/>
            <a:ext cx="650499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7899B384-F317-6F00-69CC-E2912848C0F9}"/>
              </a:ext>
            </a:extLst>
          </p:cNvPr>
          <p:cNvSpPr/>
          <p:nvPr/>
        </p:nvSpPr>
        <p:spPr>
          <a:xfrm>
            <a:off x="1547123" y="3483157"/>
            <a:ext cx="21800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45" name="직선 화살표 연결선 144"/>
          <p:cNvCxnSpPr/>
          <p:nvPr/>
        </p:nvCxnSpPr>
        <p:spPr>
          <a:xfrm>
            <a:off x="3256939" y="4614369"/>
            <a:ext cx="1683556" cy="1014890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화살표 연결선 145"/>
          <p:cNvCxnSpPr>
            <a:stCxn id="97" idx="0"/>
            <a:endCxn id="98" idx="2"/>
          </p:cNvCxnSpPr>
          <p:nvPr/>
        </p:nvCxnSpPr>
        <p:spPr>
          <a:xfrm flipH="1" flipV="1">
            <a:off x="2852658" y="4863675"/>
            <a:ext cx="1" cy="747824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2207957" y="5058662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51" name="꺾인 연결선 150"/>
          <p:cNvCxnSpPr>
            <a:stCxn id="97" idx="1"/>
            <a:endCxn id="109" idx="2"/>
          </p:cNvCxnSpPr>
          <p:nvPr/>
        </p:nvCxnSpPr>
        <p:spPr>
          <a:xfrm rot="10800000">
            <a:off x="1817683" y="3191327"/>
            <a:ext cx="630694" cy="2665923"/>
          </a:xfrm>
          <a:prstGeom prst="bentConnector2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사각형: 둥근 모서리 9">
            <a:extLst>
              <a:ext uri="{FF2B5EF4-FFF2-40B4-BE49-F238E27FC236}">
                <a16:creationId xmlns:a16="http://schemas.microsoft.com/office/drawing/2014/main" id="{FB4653E8-1F36-913C-E775-83941883DC51}"/>
              </a:ext>
            </a:extLst>
          </p:cNvPr>
          <p:cNvSpPr/>
          <p:nvPr/>
        </p:nvSpPr>
        <p:spPr>
          <a:xfrm>
            <a:off x="1366410" y="960740"/>
            <a:ext cx="906959" cy="374614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통합통계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53" name="사각형: 둥근 모서리 105">
            <a:extLst>
              <a:ext uri="{FF2B5EF4-FFF2-40B4-BE49-F238E27FC236}">
                <a16:creationId xmlns:a16="http://schemas.microsoft.com/office/drawing/2014/main" id="{86DBFF06-0A2F-8B81-679C-07597A0DD376}"/>
              </a:ext>
            </a:extLst>
          </p:cNvPr>
          <p:cNvSpPr/>
          <p:nvPr/>
        </p:nvSpPr>
        <p:spPr>
          <a:xfrm flipH="1">
            <a:off x="3939418" y="925506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KMS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4" name="사각형: 둥근 모서리 105">
            <a:extLst>
              <a:ext uri="{FF2B5EF4-FFF2-40B4-BE49-F238E27FC236}">
                <a16:creationId xmlns:a16="http://schemas.microsoft.com/office/drawing/2014/main" id="{86DBFF06-0A2F-8B81-679C-07597A0DD376}"/>
              </a:ext>
            </a:extLst>
          </p:cNvPr>
          <p:cNvSpPr/>
          <p:nvPr/>
        </p:nvSpPr>
        <p:spPr>
          <a:xfrm flipH="1">
            <a:off x="2589337" y="960741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55" name="직선 화살표 연결선 154"/>
          <p:cNvCxnSpPr>
            <a:stCxn id="98" idx="0"/>
            <a:endCxn id="154" idx="2"/>
          </p:cNvCxnSpPr>
          <p:nvPr/>
        </p:nvCxnSpPr>
        <p:spPr>
          <a:xfrm flipH="1" flipV="1">
            <a:off x="2852657" y="1459351"/>
            <a:ext cx="1" cy="2905713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꺾인 연결선 158"/>
          <p:cNvCxnSpPr>
            <a:stCxn id="98" idx="0"/>
            <a:endCxn id="153" idx="2"/>
          </p:cNvCxnSpPr>
          <p:nvPr/>
        </p:nvCxnSpPr>
        <p:spPr>
          <a:xfrm rot="5400000" flipH="1" flipV="1">
            <a:off x="2057224" y="2219550"/>
            <a:ext cx="2940948" cy="1350080"/>
          </a:xfrm>
          <a:prstGeom prst="bentConnector3">
            <a:avLst>
              <a:gd name="adj1" fmla="val 9153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2938877" y="3002214"/>
            <a:ext cx="650499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64" name="꺾인 연결선 163"/>
          <p:cNvCxnSpPr>
            <a:stCxn id="109" idx="1"/>
            <a:endCxn id="97" idx="2"/>
          </p:cNvCxnSpPr>
          <p:nvPr/>
        </p:nvCxnSpPr>
        <p:spPr>
          <a:xfrm rot="10800000" flipH="1" flipV="1">
            <a:off x="1413401" y="2945576"/>
            <a:ext cx="1439257" cy="3157426"/>
          </a:xfrm>
          <a:prstGeom prst="bentConnector4">
            <a:avLst>
              <a:gd name="adj1" fmla="val -4992"/>
              <a:gd name="adj2" fmla="val 10517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7899B384-F317-6F00-69CC-E2912848C0F9}"/>
              </a:ext>
            </a:extLst>
          </p:cNvPr>
          <p:cNvSpPr/>
          <p:nvPr/>
        </p:nvSpPr>
        <p:spPr>
          <a:xfrm>
            <a:off x="1442455" y="5970162"/>
            <a:ext cx="21800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1732078" y="6095643"/>
            <a:ext cx="58317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Agent ID/ List</a:t>
            </a:r>
          </a:p>
        </p:txBody>
      </p:sp>
      <p:cxnSp>
        <p:nvCxnSpPr>
          <p:cNvPr id="170" name="꺾인 연결선 169"/>
          <p:cNvCxnSpPr>
            <a:stCxn id="98" idx="0"/>
            <a:endCxn id="42" idx="2"/>
          </p:cNvCxnSpPr>
          <p:nvPr/>
        </p:nvCxnSpPr>
        <p:spPr>
          <a:xfrm rot="5400000" flipH="1" flipV="1">
            <a:off x="3735931" y="1594355"/>
            <a:ext cx="1887436" cy="3653983"/>
          </a:xfrm>
          <a:prstGeom prst="bentConnector3">
            <a:avLst>
              <a:gd name="adj1" fmla="val 7976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사각형: 둥근 모서리 50">
            <a:extLst>
              <a:ext uri="{FF2B5EF4-FFF2-40B4-BE49-F238E27FC236}">
                <a16:creationId xmlns:a16="http://schemas.microsoft.com/office/drawing/2014/main" id="{3EF7B954-41E1-1A44-D054-9F65B458AE5C}"/>
              </a:ext>
            </a:extLst>
          </p:cNvPr>
          <p:cNvSpPr/>
          <p:nvPr/>
        </p:nvSpPr>
        <p:spPr>
          <a:xfrm>
            <a:off x="6061250" y="1363455"/>
            <a:ext cx="906959" cy="37461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STT / TA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9241FDFA-068F-88D9-EFCC-E88A2B9AD4E4}"/>
              </a:ext>
            </a:extLst>
          </p:cNvPr>
          <p:cNvGrpSpPr/>
          <p:nvPr/>
        </p:nvGrpSpPr>
        <p:grpSpPr>
          <a:xfrm>
            <a:off x="6430043" y="1769531"/>
            <a:ext cx="100236" cy="164716"/>
            <a:chOff x="4477207" y="4952772"/>
            <a:chExt cx="108013" cy="537205"/>
          </a:xfrm>
        </p:grpSpPr>
        <p:cxnSp>
          <p:nvCxnSpPr>
            <p:cNvPr id="176" name="직선 화살표 연결선 175">
              <a:extLst>
                <a:ext uri="{FF2B5EF4-FFF2-40B4-BE49-F238E27FC236}">
                  <a16:creationId xmlns:a16="http://schemas.microsoft.com/office/drawing/2014/main" id="{DD2D4C9E-5E06-8430-6681-838B3E5A28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직선 화살표 연결선 176">
              <a:extLst>
                <a:ext uri="{FF2B5EF4-FFF2-40B4-BE49-F238E27FC236}">
                  <a16:creationId xmlns:a16="http://schemas.microsoft.com/office/drawing/2014/main" id="{252F3CF1-E07B-B85B-3B29-A4A01D184B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8" name="그룹 177">
            <a:extLst>
              <a:ext uri="{FF2B5EF4-FFF2-40B4-BE49-F238E27FC236}">
                <a16:creationId xmlns:a16="http://schemas.microsoft.com/office/drawing/2014/main" id="{AD38407F-F309-C397-5700-CC957B5875B6}"/>
              </a:ext>
            </a:extLst>
          </p:cNvPr>
          <p:cNvGrpSpPr/>
          <p:nvPr/>
        </p:nvGrpSpPr>
        <p:grpSpPr>
          <a:xfrm rot="5400000">
            <a:off x="2365061" y="1061624"/>
            <a:ext cx="89366" cy="220476"/>
            <a:chOff x="4477207" y="4952772"/>
            <a:chExt cx="108013" cy="537205"/>
          </a:xfrm>
        </p:grpSpPr>
        <p:cxnSp>
          <p:nvCxnSpPr>
            <p:cNvPr id="179" name="직선 화살표 연결선 178">
              <a:extLst>
                <a:ext uri="{FF2B5EF4-FFF2-40B4-BE49-F238E27FC236}">
                  <a16:creationId xmlns:a16="http://schemas.microsoft.com/office/drawing/2014/main" id="{6EB5479F-30C6-FF94-19E8-57462120D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직선 화살표 연결선 179">
              <a:extLst>
                <a:ext uri="{FF2B5EF4-FFF2-40B4-BE49-F238E27FC236}">
                  <a16:creationId xmlns:a16="http://schemas.microsoft.com/office/drawing/2014/main" id="{135812C9-1AD5-F2F3-9D22-51F555087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AD38407F-F309-C397-5700-CC957B5875B6}"/>
              </a:ext>
            </a:extLst>
          </p:cNvPr>
          <p:cNvGrpSpPr/>
          <p:nvPr/>
        </p:nvGrpSpPr>
        <p:grpSpPr>
          <a:xfrm rot="5400000">
            <a:off x="4561459" y="1037809"/>
            <a:ext cx="89366" cy="220476"/>
            <a:chOff x="4477207" y="4952772"/>
            <a:chExt cx="108013" cy="537205"/>
          </a:xfrm>
        </p:grpSpPr>
        <p:cxnSp>
          <p:nvCxnSpPr>
            <p:cNvPr id="182" name="직선 화살표 연결선 181">
              <a:extLst>
                <a:ext uri="{FF2B5EF4-FFF2-40B4-BE49-F238E27FC236}">
                  <a16:creationId xmlns:a16="http://schemas.microsoft.com/office/drawing/2014/main" id="{6EB5479F-30C6-FF94-19E8-57462120D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직선 화살표 연결선 182">
              <a:extLst>
                <a:ext uri="{FF2B5EF4-FFF2-40B4-BE49-F238E27FC236}">
                  <a16:creationId xmlns:a16="http://schemas.microsoft.com/office/drawing/2014/main" id="{135812C9-1AD5-F2F3-9D22-51F555087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6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1639037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7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1853749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8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2049052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9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2257240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92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1430647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PBX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93" name="꺾인 연결선 192"/>
          <p:cNvCxnSpPr>
            <a:stCxn id="109" idx="3"/>
            <a:endCxn id="189" idx="3"/>
          </p:cNvCxnSpPr>
          <p:nvPr/>
        </p:nvCxnSpPr>
        <p:spPr>
          <a:xfrm flipH="1" flipV="1">
            <a:off x="1888597" y="2373543"/>
            <a:ext cx="333366" cy="572033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꺾인 연결선 195"/>
          <p:cNvCxnSpPr>
            <a:stCxn id="109" idx="3"/>
            <a:endCxn id="188" idx="3"/>
          </p:cNvCxnSpPr>
          <p:nvPr/>
        </p:nvCxnSpPr>
        <p:spPr>
          <a:xfrm flipH="1" flipV="1">
            <a:off x="1888597" y="2165356"/>
            <a:ext cx="333366" cy="780221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꺾인 연결선 198"/>
          <p:cNvCxnSpPr>
            <a:stCxn id="109" idx="3"/>
            <a:endCxn id="187" idx="3"/>
          </p:cNvCxnSpPr>
          <p:nvPr/>
        </p:nvCxnSpPr>
        <p:spPr>
          <a:xfrm flipH="1" flipV="1">
            <a:off x="1888597" y="1970053"/>
            <a:ext cx="333366" cy="975524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꺾인 연결선 201"/>
          <p:cNvCxnSpPr>
            <a:stCxn id="109" idx="3"/>
            <a:endCxn id="186" idx="3"/>
          </p:cNvCxnSpPr>
          <p:nvPr/>
        </p:nvCxnSpPr>
        <p:spPr>
          <a:xfrm flipH="1" flipV="1">
            <a:off x="1888597" y="1755340"/>
            <a:ext cx="333366" cy="1190236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꺾인 연결선 204"/>
          <p:cNvCxnSpPr>
            <a:stCxn id="109" idx="3"/>
            <a:endCxn id="192" idx="3"/>
          </p:cNvCxnSpPr>
          <p:nvPr/>
        </p:nvCxnSpPr>
        <p:spPr>
          <a:xfrm flipH="1" flipV="1">
            <a:off x="1888597" y="1546950"/>
            <a:ext cx="333366" cy="1398626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사각형: 둥근 모서리 45">
            <a:extLst>
              <a:ext uri="{FF2B5EF4-FFF2-40B4-BE49-F238E27FC236}">
                <a16:creationId xmlns:a16="http://schemas.microsoft.com/office/drawing/2014/main" id="{3C42A77B-7E5A-EF1C-BF50-1D4BCFBA43EC}"/>
              </a:ext>
            </a:extLst>
          </p:cNvPr>
          <p:cNvSpPr/>
          <p:nvPr/>
        </p:nvSpPr>
        <p:spPr>
          <a:xfrm>
            <a:off x="3906328" y="5849361"/>
            <a:ext cx="798581" cy="498611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SSO</a:t>
            </a:r>
          </a:p>
          <a:p>
            <a:pPr algn="ctr"/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9" name="AutoShape 96">
            <a:extLst>
              <a:ext uri="{FF2B5EF4-FFF2-40B4-BE49-F238E27FC236}">
                <a16:creationId xmlns:a16="http://schemas.microsoft.com/office/drawing/2014/main" id="{E19DE5DC-8A94-CAA9-8E98-21398D5EE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156" y="6033324"/>
            <a:ext cx="698925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연계 모듈</a:t>
            </a:r>
          </a:p>
        </p:txBody>
      </p:sp>
      <p:cxnSp>
        <p:nvCxnSpPr>
          <p:cNvPr id="210" name="꺾인 연결선 209"/>
          <p:cNvCxnSpPr>
            <a:stCxn id="97" idx="3"/>
            <a:endCxn id="208" idx="0"/>
          </p:cNvCxnSpPr>
          <p:nvPr/>
        </p:nvCxnSpPr>
        <p:spPr>
          <a:xfrm flipV="1">
            <a:off x="3256940" y="5849362"/>
            <a:ext cx="1048679" cy="7889"/>
          </a:xfrm>
          <a:prstGeom prst="bentConnector4">
            <a:avLst>
              <a:gd name="adj1" fmla="val 30962"/>
              <a:gd name="adj2" fmla="val 5184717"/>
            </a:avLst>
          </a:prstGeom>
          <a:ln w="31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직사각형 213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3703357" y="5481966"/>
            <a:ext cx="334707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인증정보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217" name="직선 화살표 연결선 224">
            <a:extLst>
              <a:ext uri="{FF2B5EF4-FFF2-40B4-BE49-F238E27FC236}">
                <a16:creationId xmlns:a16="http://schemas.microsoft.com/office/drawing/2014/main" id="{932081E5-B7EC-355C-0CBE-7FC1E93AF797}"/>
              </a:ext>
            </a:extLst>
          </p:cNvPr>
          <p:cNvCxnSpPr>
            <a:cxnSpLocks/>
            <a:stCxn id="96" idx="1"/>
            <a:endCxn id="97" idx="2"/>
          </p:cNvCxnSpPr>
          <p:nvPr/>
        </p:nvCxnSpPr>
        <p:spPr>
          <a:xfrm rot="10800000">
            <a:off x="2852658" y="6103003"/>
            <a:ext cx="5074407" cy="22273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8F0B0A1-0D45-ABF4-59F8-EF770CC2336E}"/>
              </a:ext>
            </a:extLst>
          </p:cNvPr>
          <p:cNvSpPr txBox="1"/>
          <p:nvPr/>
        </p:nvSpPr>
        <p:spPr>
          <a:xfrm>
            <a:off x="856428" y="92098"/>
            <a:ext cx="4084067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</a:t>
            </a:r>
            <a:r>
              <a:rPr lang="ko-KR" altLang="en-US" sz="2000" smtClean="0">
                <a:solidFill>
                  <a:srgbClr val="7F7F7F"/>
                </a:solidFill>
              </a:rPr>
              <a:t>구성도</a:t>
            </a:r>
            <a:r>
              <a:rPr lang="en-US" altLang="ko-KR" sz="2000" smtClean="0">
                <a:solidFill>
                  <a:srgbClr val="7F7F7F"/>
                </a:solidFill>
              </a:rPr>
              <a:t> - </a:t>
            </a:r>
            <a:r>
              <a:rPr lang="ko-KR" altLang="en-US" sz="2000" smtClean="0">
                <a:solidFill>
                  <a:srgbClr val="7F7F7F"/>
                </a:solidFill>
              </a:rPr>
              <a:t>통합관리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72E2C484-0840-AFAB-2584-39205BD280A0}"/>
              </a:ext>
            </a:extLst>
          </p:cNvPr>
          <p:cNvSpPr txBox="1"/>
          <p:nvPr/>
        </p:nvSpPr>
        <p:spPr>
          <a:xfrm>
            <a:off x="335360" y="-15771"/>
            <a:ext cx="521068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4354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282918F-8B39-9CF0-0239-14C242D454B6}"/>
              </a:ext>
            </a:extLst>
          </p:cNvPr>
          <p:cNvGrpSpPr/>
          <p:nvPr/>
        </p:nvGrpSpPr>
        <p:grpSpPr>
          <a:xfrm>
            <a:off x="2486965" y="836613"/>
            <a:ext cx="7137427" cy="5761037"/>
            <a:chOff x="2514048" y="1124716"/>
            <a:chExt cx="7137427" cy="5616652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2514048" y="1141595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2670256" y="1501663"/>
              <a:ext cx="1296144" cy="258660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누리집</a:t>
              </a: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5504439" y="3034300"/>
              <a:ext cx="1349406" cy="39685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L4 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스위치</a:t>
              </a: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441071" y="1141595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4597279" y="1501663"/>
              <a:ext cx="1296144" cy="258660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수어상담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7386564" y="3510715"/>
              <a:ext cx="1779814" cy="1616529"/>
              <a:chOff x="8440289" y="3445186"/>
              <a:chExt cx="1779814" cy="1616529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25072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MySQL</a:t>
                </a: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588044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누리집</a:t>
                </a: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DB#2</a:t>
                </a:r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3929731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서버</a:t>
                </a: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IP 2</a:t>
                </a:r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0" y="3608741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Active</a:t>
                </a:r>
              </a:p>
            </p:txBody>
          </p:sp>
          <p:sp>
            <p:nvSpPr>
              <p:cNvPr id="19" name="모서리가 둥근 직사각형 18"/>
              <p:cNvSpPr/>
              <p:nvPr/>
            </p:nvSpPr>
            <p:spPr>
              <a:xfrm>
                <a:off x="8440289" y="3445186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3444797" y="3510715"/>
              <a:ext cx="1779814" cy="1616529"/>
              <a:chOff x="4498522" y="3298088"/>
              <a:chExt cx="1779814" cy="1616529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4498522" y="3298088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103625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MySQL</a:t>
                </a: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440946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누리집</a:t>
                </a: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DB#1</a:t>
                </a: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378263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서버</a:t>
                </a: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IP 1</a:t>
                </a: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1" y="3461643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Active</a:t>
                </a:r>
              </a:p>
            </p:txBody>
          </p:sp>
        </p:grpSp>
        <p:cxnSp>
          <p:nvCxnSpPr>
            <p:cNvPr id="33" name="직선 화살표 연결선 15"/>
            <p:cNvCxnSpPr>
              <a:stCxn id="4" idx="2"/>
              <a:endCxn id="30" idx="0"/>
            </p:cNvCxnSpPr>
            <p:nvPr/>
          </p:nvCxnSpPr>
          <p:spPr>
            <a:xfrm rot="16200000" flipH="1">
              <a:off x="4402921" y="833530"/>
              <a:ext cx="679437" cy="2873006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15"/>
            <p:cNvCxnSpPr>
              <a:stCxn id="8" idx="2"/>
              <a:endCxn id="30" idx="0"/>
            </p:cNvCxnSpPr>
            <p:nvPr/>
          </p:nvCxnSpPr>
          <p:spPr>
            <a:xfrm rot="16200000" flipH="1">
              <a:off x="5366432" y="1797041"/>
              <a:ext cx="679437" cy="945983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15"/>
            <p:cNvCxnSpPr>
              <a:stCxn id="30" idx="1"/>
              <a:endCxn id="17" idx="0"/>
            </p:cNvCxnSpPr>
            <p:nvPr/>
          </p:nvCxnSpPr>
          <p:spPr>
            <a:xfrm rot="10800000" flipV="1">
              <a:off x="4334704" y="2764953"/>
              <a:ext cx="1427982" cy="745762"/>
            </a:xfrm>
            <a:prstGeom prst="bentConnector2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화살표 연결선 27"/>
            <p:cNvCxnSpPr>
              <a:stCxn id="30" idx="3"/>
              <a:endCxn id="19" idx="0"/>
            </p:cNvCxnSpPr>
            <p:nvPr/>
          </p:nvCxnSpPr>
          <p:spPr>
            <a:xfrm>
              <a:off x="6595598" y="2764953"/>
              <a:ext cx="1680873" cy="745762"/>
            </a:xfrm>
            <a:prstGeom prst="bentConnector2">
              <a:avLst/>
            </a:prstGeom>
            <a:ln w="317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2686" y="2609752"/>
              <a:ext cx="832912" cy="310402"/>
            </a:xfrm>
            <a:prstGeom prst="rect">
              <a:avLst/>
            </a:prstGeom>
          </p:spPr>
        </p:pic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6294646" y="1141595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6450854" y="1501663"/>
              <a:ext cx="1296144" cy="258660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SNS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067299" y="1124716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8223507" y="1484784"/>
              <a:ext cx="1296144" cy="258660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SMS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40" name="직선 화살표 연결선 15"/>
            <p:cNvCxnSpPr>
              <a:stCxn id="34" idx="2"/>
              <a:endCxn id="30" idx="0"/>
            </p:cNvCxnSpPr>
            <p:nvPr/>
          </p:nvCxnSpPr>
          <p:spPr>
            <a:xfrm rot="5400000">
              <a:off x="6293220" y="1816237"/>
              <a:ext cx="679437" cy="907592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화살표 연결선 15"/>
            <p:cNvCxnSpPr>
              <a:stCxn id="38" idx="2"/>
              <a:endCxn id="30" idx="0"/>
            </p:cNvCxnSpPr>
            <p:nvPr/>
          </p:nvCxnSpPr>
          <p:spPr>
            <a:xfrm rot="5400000">
              <a:off x="7171107" y="921472"/>
              <a:ext cx="696316" cy="2680245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오른쪽 화살표 107">
              <a:extLst>
                <a:ext uri="{FF2B5EF4-FFF2-40B4-BE49-F238E27FC236}">
                  <a16:creationId xmlns:a16="http://schemas.microsoft.com/office/drawing/2014/main" id="{466F8F87-8F34-42D0-8267-2F7E73EC27DB}"/>
                </a:ext>
              </a:extLst>
            </p:cNvPr>
            <p:cNvSpPr/>
            <p:nvPr/>
          </p:nvSpPr>
          <p:spPr>
            <a:xfrm>
              <a:off x="5504439" y="5442653"/>
              <a:ext cx="1625498" cy="221131"/>
            </a:xfrm>
            <a:prstGeom prst="right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59CE539-465F-41A8-84DD-58B2C9B52113}"/>
                </a:ext>
              </a:extLst>
            </p:cNvPr>
            <p:cNvSpPr txBox="1"/>
            <p:nvPr/>
          </p:nvSpPr>
          <p:spPr>
            <a:xfrm>
              <a:off x="5295458" y="6063663"/>
              <a:ext cx="2184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양방향 준 실시간 복제</a:t>
              </a:r>
            </a:p>
          </p:txBody>
        </p:sp>
        <p:sp>
          <p:nvSpPr>
            <p:cNvPr id="60" name="순서도: 자기 디스크 59"/>
            <p:cNvSpPr/>
            <p:nvPr/>
          </p:nvSpPr>
          <p:spPr>
            <a:xfrm>
              <a:off x="3607451" y="5971723"/>
              <a:ext cx="1443319" cy="752392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1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번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DB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61" name="직선 화살표 연결선 15"/>
            <p:cNvCxnSpPr>
              <a:stCxn id="60" idx="1"/>
              <a:endCxn id="17" idx="2"/>
            </p:cNvCxnSpPr>
            <p:nvPr/>
          </p:nvCxnSpPr>
          <p:spPr>
            <a:xfrm rot="5400000" flipH="1" flipV="1">
              <a:off x="3909668" y="5546688"/>
              <a:ext cx="844479" cy="5593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오른쪽 화살표 107">
              <a:extLst>
                <a:ext uri="{FF2B5EF4-FFF2-40B4-BE49-F238E27FC236}">
                  <a16:creationId xmlns:a16="http://schemas.microsoft.com/office/drawing/2014/main" id="{466F8F87-8F34-42D0-8267-2F7E73EC27DB}"/>
                </a:ext>
              </a:extLst>
            </p:cNvPr>
            <p:cNvSpPr/>
            <p:nvPr/>
          </p:nvSpPr>
          <p:spPr>
            <a:xfrm rot="10800000">
              <a:off x="5486185" y="5721989"/>
              <a:ext cx="1625498" cy="221131"/>
            </a:xfrm>
            <a:prstGeom prst="right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3" name="순서도: 자기 디스크 62"/>
            <p:cNvSpPr/>
            <p:nvPr/>
          </p:nvSpPr>
          <p:spPr>
            <a:xfrm>
              <a:off x="7548632" y="5988976"/>
              <a:ext cx="1443319" cy="752392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2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번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DB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64" name="직선 화살표 연결선 15"/>
            <p:cNvCxnSpPr>
              <a:stCxn id="63" idx="1"/>
              <a:endCxn id="19" idx="2"/>
            </p:cNvCxnSpPr>
            <p:nvPr/>
          </p:nvCxnSpPr>
          <p:spPr>
            <a:xfrm rot="5400000" flipH="1" flipV="1">
              <a:off x="7842515" y="5555021"/>
              <a:ext cx="861732" cy="6179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B6B4979-B042-428E-5AA6-1A681F6621C0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20" name="TextBox 19">
            <a:hlinkClick r:id="" action="ppaction://noaction"/>
            <a:extLst>
              <a:ext uri="{FF2B5EF4-FFF2-40B4-BE49-F238E27FC236}">
                <a16:creationId xmlns:a16="http://schemas.microsoft.com/office/drawing/2014/main" id="{893CF142-8A6C-D515-7CDD-D5647808715E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C9C45F-288B-35F3-9F5A-F83F5C5FE05E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  <a:r>
              <a:rPr lang="en-US" altLang="ko-KR" dirty="0"/>
              <a:t>(</a:t>
            </a:r>
            <a:r>
              <a:rPr lang="ko-KR" altLang="en-US" dirty="0"/>
              <a:t>계속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78159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8DB3E268-22AD-B3D9-DFD4-EDE15BB490A4}"/>
              </a:ext>
            </a:extLst>
          </p:cNvPr>
          <p:cNvGrpSpPr/>
          <p:nvPr/>
        </p:nvGrpSpPr>
        <p:grpSpPr>
          <a:xfrm>
            <a:off x="3071664" y="836613"/>
            <a:ext cx="6319823" cy="5761037"/>
            <a:chOff x="2999656" y="1163963"/>
            <a:chExt cx="6319823" cy="5505397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271867" y="1163963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4428075" y="1514156"/>
              <a:ext cx="1296144" cy="258660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VOP 1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5414508" y="2792548"/>
              <a:ext cx="1349406" cy="39685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L2 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스위치</a:t>
              </a: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6198890" y="1163963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6355098" y="1514156"/>
              <a:ext cx="1296144" cy="258660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VOP 2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7240633" y="3266297"/>
              <a:ext cx="1779814" cy="1616529"/>
              <a:chOff x="8440289" y="3445186"/>
              <a:chExt cx="1779814" cy="1616529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25072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PostgreSQL</a:t>
                </a: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588044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VOPDB#2</a:t>
                </a:r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3929731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VIP</a:t>
                </a:r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0" y="3608741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Standby</a:t>
                </a:r>
              </a:p>
            </p:txBody>
          </p:sp>
          <p:sp>
            <p:nvSpPr>
              <p:cNvPr id="19" name="모서리가 둥근 직사각형 18"/>
              <p:cNvSpPr/>
              <p:nvPr/>
            </p:nvSpPr>
            <p:spPr>
              <a:xfrm>
                <a:off x="8440289" y="3445186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79" y="2208320"/>
              <a:ext cx="837563" cy="358149"/>
            </a:xfrm>
            <a:prstGeom prst="rect">
              <a:avLst/>
            </a:prstGeom>
          </p:spPr>
        </p:pic>
        <p:sp>
          <p:nvSpPr>
            <p:cNvPr id="21" name="오른쪽 화살표 107">
              <a:extLst>
                <a:ext uri="{FF2B5EF4-FFF2-40B4-BE49-F238E27FC236}">
                  <a16:creationId xmlns:a16="http://schemas.microsoft.com/office/drawing/2014/main" id="{466F8F87-8F34-42D0-8267-2F7E73EC27DB}"/>
                </a:ext>
              </a:extLst>
            </p:cNvPr>
            <p:cNvSpPr/>
            <p:nvPr/>
          </p:nvSpPr>
          <p:spPr>
            <a:xfrm>
              <a:off x="5838972" y="4071708"/>
              <a:ext cx="1123832" cy="240250"/>
            </a:xfrm>
            <a:prstGeom prst="right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9CE539-465F-41A8-84DD-58B2C9B52113}"/>
                </a:ext>
              </a:extLst>
            </p:cNvPr>
            <p:cNvSpPr txBox="1"/>
            <p:nvPr/>
          </p:nvSpPr>
          <p:spPr>
            <a:xfrm>
              <a:off x="5743132" y="3646082"/>
              <a:ext cx="1275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Fail over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</a:p>
          </p:txBody>
        </p:sp>
        <p:sp>
          <p:nvSpPr>
            <p:cNvPr id="11" name="순서도: 자기 디스크 10"/>
            <p:cNvSpPr/>
            <p:nvPr/>
          </p:nvSpPr>
          <p:spPr>
            <a:xfrm>
              <a:off x="5437909" y="5469661"/>
              <a:ext cx="1443319" cy="752392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DB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3298866" y="3266297"/>
              <a:ext cx="1779814" cy="1616529"/>
              <a:chOff x="4498522" y="3298088"/>
              <a:chExt cx="1779814" cy="1616529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4498522" y="3298088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103625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PostgreSQL</a:t>
                </a: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440946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VOPDB#1</a:t>
                </a: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378263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VIP</a:t>
                </a: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1" y="3461643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Active</a:t>
                </a:r>
              </a:p>
            </p:txBody>
          </p:sp>
        </p:grpSp>
        <p:cxnSp>
          <p:nvCxnSpPr>
            <p:cNvPr id="16" name="직선 화살표 연결선 15"/>
            <p:cNvCxnSpPr>
              <a:stCxn id="11" idx="2"/>
              <a:endCxn id="17" idx="2"/>
            </p:cNvCxnSpPr>
            <p:nvPr/>
          </p:nvCxnSpPr>
          <p:spPr>
            <a:xfrm rot="10800000">
              <a:off x="4188773" y="4882827"/>
              <a:ext cx="1249136" cy="963031"/>
            </a:xfrm>
            <a:prstGeom prst="bentConnector2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/>
            <p:cNvCxnSpPr>
              <a:stCxn id="11" idx="4"/>
              <a:endCxn id="19" idx="2"/>
            </p:cNvCxnSpPr>
            <p:nvPr/>
          </p:nvCxnSpPr>
          <p:spPr>
            <a:xfrm flipV="1">
              <a:off x="6881228" y="4882826"/>
              <a:ext cx="1249312" cy="963031"/>
            </a:xfrm>
            <a:prstGeom prst="bentConnector2">
              <a:avLst/>
            </a:prstGeom>
            <a:ln w="317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15"/>
            <p:cNvCxnSpPr>
              <a:stCxn id="4" idx="2"/>
              <a:endCxn id="3" idx="0"/>
            </p:cNvCxnSpPr>
            <p:nvPr/>
          </p:nvCxnSpPr>
          <p:spPr>
            <a:xfrm rot="16200000" flipH="1">
              <a:off x="5442340" y="1574298"/>
              <a:ext cx="255637" cy="1012406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15"/>
            <p:cNvCxnSpPr>
              <a:stCxn id="8" idx="2"/>
              <a:endCxn id="3" idx="0"/>
            </p:cNvCxnSpPr>
            <p:nvPr/>
          </p:nvCxnSpPr>
          <p:spPr>
            <a:xfrm rot="5400000">
              <a:off x="6405852" y="1623193"/>
              <a:ext cx="255637" cy="914617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15"/>
            <p:cNvCxnSpPr>
              <a:stCxn id="3" idx="1"/>
              <a:endCxn id="17" idx="0"/>
            </p:cNvCxnSpPr>
            <p:nvPr/>
          </p:nvCxnSpPr>
          <p:spPr>
            <a:xfrm rot="10800000" flipV="1">
              <a:off x="4188773" y="2387395"/>
              <a:ext cx="1468806" cy="878902"/>
            </a:xfrm>
            <a:prstGeom prst="bentConnector2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화살표 연결선 27"/>
            <p:cNvCxnSpPr>
              <a:stCxn id="3" idx="3"/>
              <a:endCxn id="19" idx="0"/>
            </p:cNvCxnSpPr>
            <p:nvPr/>
          </p:nvCxnSpPr>
          <p:spPr>
            <a:xfrm>
              <a:off x="6495142" y="2387395"/>
              <a:ext cx="1635398" cy="878902"/>
            </a:xfrm>
            <a:prstGeom prst="bentConnector2">
              <a:avLst/>
            </a:prstGeom>
            <a:ln w="317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폭발: 14pt 19">
              <a:extLst>
                <a:ext uri="{FF2B5EF4-FFF2-40B4-BE49-F238E27FC236}">
                  <a16:creationId xmlns:a16="http://schemas.microsoft.com/office/drawing/2014/main" id="{7D820D37-8183-465E-8C6D-805576432AFB}"/>
                </a:ext>
              </a:extLst>
            </p:cNvPr>
            <p:cNvSpPr/>
            <p:nvPr/>
          </p:nvSpPr>
          <p:spPr>
            <a:xfrm>
              <a:off x="5231589" y="3984037"/>
              <a:ext cx="692238" cy="468456"/>
            </a:xfrm>
            <a:prstGeom prst="irregularSeal2">
              <a:avLst/>
            </a:prstGeom>
            <a:gradFill>
              <a:gsLst>
                <a:gs pos="0">
                  <a:schemeClr val="accent6">
                    <a:tint val="50000"/>
                    <a:satMod val="300000"/>
                    <a:alpha val="0"/>
                  </a:schemeClr>
                </a:gs>
                <a:gs pos="100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  <a:lin ang="16200000" scaled="1"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2999656" y="6329349"/>
              <a:ext cx="6319823" cy="340011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1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번 서버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FAIL 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발생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 2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번 서버로 마운트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 2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번 서버 기동</a:t>
              </a: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769F75B-B77A-DAC3-D349-B1E680EF4A1B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20" name="TextBox 19">
            <a:hlinkClick r:id="" action="ppaction://noaction"/>
            <a:extLst>
              <a:ext uri="{FF2B5EF4-FFF2-40B4-BE49-F238E27FC236}">
                <a16:creationId xmlns:a16="http://schemas.microsoft.com/office/drawing/2014/main" id="{89F3548F-745D-7A28-1D79-CA56E57D5259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6DF9B9-6C12-4911-C04C-8778A5FD8D53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  <a:r>
              <a:rPr lang="en-US" altLang="ko-KR" dirty="0"/>
              <a:t>(</a:t>
            </a:r>
            <a:r>
              <a:rPr lang="ko-KR" altLang="en-US" dirty="0"/>
              <a:t>계속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99410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5D814624-AD1A-F162-1C93-334DB457951A}"/>
              </a:ext>
            </a:extLst>
          </p:cNvPr>
          <p:cNvGrpSpPr/>
          <p:nvPr/>
        </p:nvGrpSpPr>
        <p:grpSpPr>
          <a:xfrm>
            <a:off x="3071664" y="843770"/>
            <a:ext cx="6319823" cy="5753880"/>
            <a:chOff x="3016537" y="989228"/>
            <a:chExt cx="6319823" cy="5680132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288748" y="989228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4444956" y="1392123"/>
              <a:ext cx="1296144" cy="258660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Advisior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5431389" y="2792548"/>
              <a:ext cx="1349406" cy="39685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L2 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스위치</a:t>
              </a: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6215771" y="989228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WAS</a:t>
              </a: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6371979" y="1392123"/>
              <a:ext cx="1296144" cy="258660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TA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7257514" y="3266297"/>
              <a:ext cx="1779814" cy="1616529"/>
              <a:chOff x="8440289" y="3445186"/>
              <a:chExt cx="1779814" cy="1616529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25072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MariaDB</a:t>
                </a: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588044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AIDB#2</a:t>
                </a:r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3929731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VIP</a:t>
                </a:r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0" y="3608741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Standby</a:t>
                </a:r>
              </a:p>
            </p:txBody>
          </p:sp>
          <p:sp>
            <p:nvSpPr>
              <p:cNvPr id="19" name="모서리가 둥근 직사각형 18"/>
              <p:cNvSpPr/>
              <p:nvPr/>
            </p:nvSpPr>
            <p:spPr>
              <a:xfrm>
                <a:off x="8440289" y="3445186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74460" y="2208320"/>
              <a:ext cx="837563" cy="358149"/>
            </a:xfrm>
            <a:prstGeom prst="rect">
              <a:avLst/>
            </a:prstGeom>
          </p:spPr>
        </p:pic>
        <p:sp>
          <p:nvSpPr>
            <p:cNvPr id="21" name="오른쪽 화살표 107">
              <a:extLst>
                <a:ext uri="{FF2B5EF4-FFF2-40B4-BE49-F238E27FC236}">
                  <a16:creationId xmlns:a16="http://schemas.microsoft.com/office/drawing/2014/main" id="{466F8F87-8F34-42D0-8267-2F7E73EC27DB}"/>
                </a:ext>
              </a:extLst>
            </p:cNvPr>
            <p:cNvSpPr/>
            <p:nvPr/>
          </p:nvSpPr>
          <p:spPr>
            <a:xfrm>
              <a:off x="5855853" y="4071708"/>
              <a:ext cx="1123832" cy="240250"/>
            </a:xfrm>
            <a:prstGeom prst="right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9CE539-465F-41A8-84DD-58B2C9B52113}"/>
                </a:ext>
              </a:extLst>
            </p:cNvPr>
            <p:cNvSpPr txBox="1"/>
            <p:nvPr/>
          </p:nvSpPr>
          <p:spPr>
            <a:xfrm>
              <a:off x="5760013" y="3646082"/>
              <a:ext cx="1275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Fail over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</a:p>
          </p:txBody>
        </p:sp>
        <p:sp>
          <p:nvSpPr>
            <p:cNvPr id="11" name="순서도: 자기 디스크 10"/>
            <p:cNvSpPr/>
            <p:nvPr/>
          </p:nvSpPr>
          <p:spPr>
            <a:xfrm>
              <a:off x="5454790" y="5469661"/>
              <a:ext cx="1443319" cy="752392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DB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3315747" y="3266297"/>
              <a:ext cx="1779814" cy="1616529"/>
              <a:chOff x="4498522" y="3298088"/>
              <a:chExt cx="1779814" cy="1616529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4498522" y="3298088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103625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MariaDB</a:t>
                </a: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440946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AIDB#1</a:t>
                </a: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378263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VIP</a:t>
                </a: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1" y="3461643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Active</a:t>
                </a:r>
              </a:p>
            </p:txBody>
          </p:sp>
        </p:grpSp>
        <p:cxnSp>
          <p:nvCxnSpPr>
            <p:cNvPr id="16" name="직선 화살표 연결선 15"/>
            <p:cNvCxnSpPr>
              <a:stCxn id="11" idx="2"/>
              <a:endCxn id="17" idx="2"/>
            </p:cNvCxnSpPr>
            <p:nvPr/>
          </p:nvCxnSpPr>
          <p:spPr>
            <a:xfrm rot="10800000">
              <a:off x="4205654" y="4882827"/>
              <a:ext cx="1249136" cy="963031"/>
            </a:xfrm>
            <a:prstGeom prst="bentConnector2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/>
            <p:cNvCxnSpPr>
              <a:stCxn id="11" idx="4"/>
              <a:endCxn id="19" idx="2"/>
            </p:cNvCxnSpPr>
            <p:nvPr/>
          </p:nvCxnSpPr>
          <p:spPr>
            <a:xfrm flipV="1">
              <a:off x="6898109" y="4882826"/>
              <a:ext cx="1249312" cy="963031"/>
            </a:xfrm>
            <a:prstGeom prst="bentConnector2">
              <a:avLst/>
            </a:prstGeom>
            <a:ln w="317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15"/>
            <p:cNvCxnSpPr>
              <a:stCxn id="4" idx="2"/>
              <a:endCxn id="3" idx="0"/>
            </p:cNvCxnSpPr>
            <p:nvPr/>
          </p:nvCxnSpPr>
          <p:spPr>
            <a:xfrm rot="16200000" flipH="1">
              <a:off x="5371853" y="1486931"/>
              <a:ext cx="430372" cy="1012406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15"/>
            <p:cNvCxnSpPr>
              <a:stCxn id="8" idx="2"/>
              <a:endCxn id="3" idx="0"/>
            </p:cNvCxnSpPr>
            <p:nvPr/>
          </p:nvCxnSpPr>
          <p:spPr>
            <a:xfrm rot="5400000">
              <a:off x="6335365" y="1535826"/>
              <a:ext cx="430372" cy="914617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15"/>
            <p:cNvCxnSpPr>
              <a:stCxn id="3" idx="1"/>
              <a:endCxn id="17" idx="0"/>
            </p:cNvCxnSpPr>
            <p:nvPr/>
          </p:nvCxnSpPr>
          <p:spPr>
            <a:xfrm rot="10800000" flipV="1">
              <a:off x="4205654" y="2387395"/>
              <a:ext cx="1468806" cy="878902"/>
            </a:xfrm>
            <a:prstGeom prst="bentConnector2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화살표 연결선 27"/>
            <p:cNvCxnSpPr>
              <a:stCxn id="3" idx="3"/>
              <a:endCxn id="19" idx="0"/>
            </p:cNvCxnSpPr>
            <p:nvPr/>
          </p:nvCxnSpPr>
          <p:spPr>
            <a:xfrm>
              <a:off x="6512023" y="2387395"/>
              <a:ext cx="1635398" cy="878902"/>
            </a:xfrm>
            <a:prstGeom prst="bentConnector2">
              <a:avLst/>
            </a:prstGeom>
            <a:ln w="317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폭발: 14pt 19">
              <a:extLst>
                <a:ext uri="{FF2B5EF4-FFF2-40B4-BE49-F238E27FC236}">
                  <a16:creationId xmlns:a16="http://schemas.microsoft.com/office/drawing/2014/main" id="{7D820D37-8183-465E-8C6D-805576432AFB}"/>
                </a:ext>
              </a:extLst>
            </p:cNvPr>
            <p:cNvSpPr/>
            <p:nvPr/>
          </p:nvSpPr>
          <p:spPr>
            <a:xfrm>
              <a:off x="5248470" y="3984037"/>
              <a:ext cx="692238" cy="468456"/>
            </a:xfrm>
            <a:prstGeom prst="irregularSeal2">
              <a:avLst/>
            </a:prstGeom>
            <a:gradFill>
              <a:gsLst>
                <a:gs pos="0">
                  <a:schemeClr val="accent6">
                    <a:tint val="50000"/>
                    <a:satMod val="300000"/>
                    <a:alpha val="0"/>
                  </a:schemeClr>
                </a:gs>
                <a:gs pos="100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  <a:lin ang="16200000" scaled="1"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3016537" y="6329349"/>
              <a:ext cx="6319823" cy="340011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1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번 서버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FAIL 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발생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 2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번 서버로 마운트 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 2</a:t>
              </a: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  <a:sym typeface="Wingdings" panose="05000000000000000000" pitchFamily="2" charset="2"/>
                </a:rPr>
                <a:t>번 서버 기동</a:t>
              </a:r>
              <a:endPara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B964E47-08FD-17A7-6076-4266E3B07078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6" name="TextBox 5">
            <a:hlinkClick r:id="" action="ppaction://noaction"/>
            <a:extLst>
              <a:ext uri="{FF2B5EF4-FFF2-40B4-BE49-F238E27FC236}">
                <a16:creationId xmlns:a16="http://schemas.microsoft.com/office/drawing/2014/main" id="{65B2D1CF-A2F1-F195-4923-24975638C9B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9BACAB-3A9B-98AD-A517-380C86E58AE0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  <a:r>
              <a:rPr lang="en-US" altLang="ko-KR" dirty="0"/>
              <a:t>(</a:t>
            </a:r>
            <a:r>
              <a:rPr lang="ko-KR" altLang="en-US" dirty="0"/>
              <a:t>계속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64525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C58690C4-9C2A-D143-F746-4E84B16B0C7D}"/>
              </a:ext>
            </a:extLst>
          </p:cNvPr>
          <p:cNvGrpSpPr/>
          <p:nvPr/>
        </p:nvGrpSpPr>
        <p:grpSpPr>
          <a:xfrm>
            <a:off x="3359696" y="861346"/>
            <a:ext cx="5721581" cy="5736304"/>
            <a:chOff x="2606667" y="1488152"/>
            <a:chExt cx="5721581" cy="4965184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3579668" y="1488152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1800" b="1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WAS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en-US" altLang="ko-KR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en-US" altLang="ko-KR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3735876" y="1765698"/>
              <a:ext cx="1296144" cy="312979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1800" b="1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IPCC</a:t>
              </a:r>
              <a:endParaRPr kumimoji="0" lang="ko-KR" altLang="en-US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666309" y="3123455"/>
              <a:ext cx="1349406" cy="39685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L4 </a:t>
              </a:r>
              <a:r>
                <a:rPr lang="ko-KR" altLang="en-US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스위치</a:t>
              </a:r>
              <a:endParaRPr lang="en-US" altLang="ko-K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5506691" y="1488152"/>
              <a:ext cx="1584176" cy="788720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1800" b="1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WAS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en-US" altLang="ko-KR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en-US" altLang="ko-KR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C1B81E7-4FBF-49A4-BE6F-70A6EA3B5892}"/>
                </a:ext>
              </a:extLst>
            </p:cNvPr>
            <p:cNvSpPr/>
            <p:nvPr/>
          </p:nvSpPr>
          <p:spPr>
            <a:xfrm>
              <a:off x="5662899" y="1765698"/>
              <a:ext cx="1296144" cy="312979"/>
            </a:xfrm>
            <a:prstGeom prst="rect">
              <a:avLst/>
            </a:prstGeom>
            <a:gradFill>
              <a:gsLst>
                <a:gs pos="35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800" b="1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전광판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6548434" y="3599870"/>
              <a:ext cx="1779814" cy="1616529"/>
              <a:chOff x="8440289" y="3445186"/>
              <a:chExt cx="1779814" cy="1616529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25072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</a:rPr>
                  <a:t>MySQL</a:t>
                </a: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4588044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</a:rPr>
                  <a:t>picmdb02r</a:t>
                </a:r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1" y="3929731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>
                    <a:solidFill>
                      <a:schemeClr val="tx1"/>
                    </a:solidFill>
                  </a:rPr>
                  <a:t>서버</a:t>
                </a:r>
                <a:r>
                  <a:rPr lang="en-US" altLang="ko-KR" b="1" dirty="0">
                    <a:solidFill>
                      <a:schemeClr val="tx1"/>
                    </a:solidFill>
                  </a:rPr>
                  <a:t>IP 2</a:t>
                </a:r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8570610" y="3608741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</a:rPr>
                  <a:t>Active</a:t>
                </a:r>
              </a:p>
            </p:txBody>
          </p:sp>
          <p:sp>
            <p:nvSpPr>
              <p:cNvPr id="19" name="모서리가 둥근 직사각형 18"/>
              <p:cNvSpPr/>
              <p:nvPr/>
            </p:nvSpPr>
            <p:spPr>
              <a:xfrm>
                <a:off x="8440289" y="3445186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1" name="오른쪽 화살표 107">
              <a:extLst>
                <a:ext uri="{FF2B5EF4-FFF2-40B4-BE49-F238E27FC236}">
                  <a16:creationId xmlns:a16="http://schemas.microsoft.com/office/drawing/2014/main" id="{466F8F87-8F34-42D0-8267-2F7E73EC27DB}"/>
                </a:ext>
              </a:extLst>
            </p:cNvPr>
            <p:cNvSpPr/>
            <p:nvPr/>
          </p:nvSpPr>
          <p:spPr>
            <a:xfrm>
              <a:off x="4637395" y="5085609"/>
              <a:ext cx="1625498" cy="221131"/>
            </a:xfrm>
            <a:prstGeom prst="right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9CE539-465F-41A8-84DD-58B2C9B52113}"/>
                </a:ext>
              </a:extLst>
            </p:cNvPr>
            <p:cNvSpPr txBox="1"/>
            <p:nvPr/>
          </p:nvSpPr>
          <p:spPr>
            <a:xfrm>
              <a:off x="4428414" y="5706619"/>
              <a:ext cx="2184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dirty="0">
                  <a:solidFill>
                    <a:prstClr val="black"/>
                  </a:solidFill>
                  <a:latin typeface="Calibri" panose="020F0502020204030204"/>
                </a:rPr>
                <a:t>양방향 준 실시간 복제</a:t>
              </a:r>
            </a:p>
          </p:txBody>
        </p:sp>
        <p:sp>
          <p:nvSpPr>
            <p:cNvPr id="11" name="순서도: 자기 디스크 10"/>
            <p:cNvSpPr/>
            <p:nvPr/>
          </p:nvSpPr>
          <p:spPr>
            <a:xfrm>
              <a:off x="2774913" y="5700944"/>
              <a:ext cx="1443319" cy="752392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1</a:t>
              </a:r>
              <a:r>
                <a:rPr lang="ko-KR" altLang="en-US" dirty="0"/>
                <a:t>번 </a:t>
              </a:r>
              <a:r>
                <a:rPr lang="en-US" altLang="ko-K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DB</a:t>
              </a:r>
              <a:endPara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2606667" y="3599870"/>
              <a:ext cx="1779814" cy="1616529"/>
              <a:chOff x="4498522" y="3298088"/>
              <a:chExt cx="1779814" cy="1616529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4498522" y="3298088"/>
                <a:ext cx="1779814" cy="1616529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103625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</a:rPr>
                  <a:t>MySQL</a:t>
                </a: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4440946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</a:rPr>
                  <a:t>picmdb01r</a:t>
                </a: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2" y="3782633"/>
                <a:ext cx="1584176" cy="326573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>
                    <a:solidFill>
                      <a:schemeClr val="tx1"/>
                    </a:solidFill>
                  </a:rPr>
                  <a:t>서버</a:t>
                </a:r>
                <a:r>
                  <a:rPr lang="en-US" altLang="ko-KR" b="1" dirty="0">
                    <a:solidFill>
                      <a:schemeClr val="tx1"/>
                    </a:solidFill>
                  </a:rPr>
                  <a:t>IP 1</a:t>
                </a: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EB4BD81-9C2B-4FBB-A956-F48B525076FC}"/>
                  </a:ext>
                </a:extLst>
              </p:cNvPr>
              <p:cNvSpPr/>
              <p:nvPr/>
            </p:nvSpPr>
            <p:spPr>
              <a:xfrm>
                <a:off x="4596341" y="3461643"/>
                <a:ext cx="1584176" cy="326573"/>
              </a:xfrm>
              <a:prstGeom prst="rect">
                <a:avLst/>
              </a:prstGeom>
              <a:solidFill>
                <a:srgbClr val="92D050">
                  <a:alpha val="20000"/>
                </a:srgbClr>
              </a:solidFill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</a:rPr>
                  <a:t>Active</a:t>
                </a:r>
              </a:p>
            </p:txBody>
          </p:sp>
        </p:grpSp>
        <p:cxnSp>
          <p:nvCxnSpPr>
            <p:cNvPr id="16" name="직선 화살표 연결선 15"/>
            <p:cNvCxnSpPr>
              <a:stCxn id="11" idx="1"/>
              <a:endCxn id="17" idx="2"/>
            </p:cNvCxnSpPr>
            <p:nvPr/>
          </p:nvCxnSpPr>
          <p:spPr>
            <a:xfrm rot="5400000" flipH="1" flipV="1">
              <a:off x="3254301" y="5458672"/>
              <a:ext cx="484545" cy="1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15"/>
            <p:cNvCxnSpPr>
              <a:stCxn id="4" idx="2"/>
              <a:endCxn id="30" idx="0"/>
            </p:cNvCxnSpPr>
            <p:nvPr/>
          </p:nvCxnSpPr>
          <p:spPr>
            <a:xfrm rot="16200000" flipH="1">
              <a:off x="4645367" y="2003261"/>
              <a:ext cx="422035" cy="969256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15"/>
            <p:cNvCxnSpPr>
              <a:stCxn id="8" idx="2"/>
              <a:endCxn id="30" idx="0"/>
            </p:cNvCxnSpPr>
            <p:nvPr/>
          </p:nvCxnSpPr>
          <p:spPr>
            <a:xfrm rot="5400000">
              <a:off x="5608879" y="2009006"/>
              <a:ext cx="422035" cy="957767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15"/>
            <p:cNvCxnSpPr>
              <a:stCxn id="30" idx="1"/>
              <a:endCxn id="17" idx="0"/>
            </p:cNvCxnSpPr>
            <p:nvPr/>
          </p:nvCxnSpPr>
          <p:spPr>
            <a:xfrm rot="10800000" flipV="1">
              <a:off x="3496574" y="2854108"/>
              <a:ext cx="1427982" cy="745762"/>
            </a:xfrm>
            <a:prstGeom prst="bentConnector2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화살표 연결선 27"/>
            <p:cNvCxnSpPr>
              <a:stCxn id="30" idx="3"/>
              <a:endCxn id="19" idx="0"/>
            </p:cNvCxnSpPr>
            <p:nvPr/>
          </p:nvCxnSpPr>
          <p:spPr>
            <a:xfrm>
              <a:off x="5757468" y="2854108"/>
              <a:ext cx="1680873" cy="745762"/>
            </a:xfrm>
            <a:prstGeom prst="bentConnector2">
              <a:avLst/>
            </a:prstGeom>
            <a:ln w="317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4556" y="2698907"/>
              <a:ext cx="832912" cy="310402"/>
            </a:xfrm>
            <a:prstGeom prst="rect">
              <a:avLst/>
            </a:prstGeom>
          </p:spPr>
        </p:pic>
        <p:sp>
          <p:nvSpPr>
            <p:cNvPr id="35" name="오른쪽 화살표 107">
              <a:extLst>
                <a:ext uri="{FF2B5EF4-FFF2-40B4-BE49-F238E27FC236}">
                  <a16:creationId xmlns:a16="http://schemas.microsoft.com/office/drawing/2014/main" id="{466F8F87-8F34-42D0-8267-2F7E73EC27DB}"/>
                </a:ext>
              </a:extLst>
            </p:cNvPr>
            <p:cNvSpPr/>
            <p:nvPr/>
          </p:nvSpPr>
          <p:spPr>
            <a:xfrm rot="10800000">
              <a:off x="4619141" y="5364945"/>
              <a:ext cx="1625498" cy="221131"/>
            </a:xfrm>
            <a:prstGeom prst="right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4" name="순서도: 자기 디스크 33"/>
            <p:cNvSpPr/>
            <p:nvPr/>
          </p:nvSpPr>
          <p:spPr>
            <a:xfrm>
              <a:off x="6716094" y="5700944"/>
              <a:ext cx="1443319" cy="752392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2</a:t>
              </a:r>
              <a:r>
                <a:rPr lang="ko-KR" altLang="en-US" dirty="0"/>
                <a:t>번 </a:t>
              </a:r>
              <a:r>
                <a:rPr lang="en-US" altLang="ko-K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DB</a:t>
              </a:r>
              <a:endPara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7" name="직선 화살표 연결선 15"/>
            <p:cNvCxnSpPr>
              <a:stCxn id="34" idx="1"/>
              <a:endCxn id="19" idx="2"/>
            </p:cNvCxnSpPr>
            <p:nvPr/>
          </p:nvCxnSpPr>
          <p:spPr>
            <a:xfrm rot="5400000" flipH="1" flipV="1">
              <a:off x="7195775" y="5458379"/>
              <a:ext cx="484545" cy="587"/>
            </a:xfrm>
            <a:prstGeom prst="bentConnector3">
              <a:avLst>
                <a:gd name="adj1" fmla="val 50000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4EA7C6-8A11-50EB-6548-6EF675BD4A7C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900BCF32-A548-2526-54A1-A5946DB829F1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AB522-D21A-E833-226D-660876CC38AE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  <a:r>
              <a:rPr lang="en-US" altLang="ko-KR" dirty="0"/>
              <a:t>(</a:t>
            </a:r>
            <a:r>
              <a:rPr lang="ko-KR" altLang="en-US" dirty="0"/>
              <a:t>계속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274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 smtClean="0">
                <a:solidFill>
                  <a:srgbClr val="7F7F7F"/>
                </a:solidFill>
              </a:rPr>
              <a:t> - </a:t>
            </a:r>
            <a:r>
              <a:rPr lang="ko-KR" altLang="en-US" sz="2000" smtClean="0">
                <a:solidFill>
                  <a:srgbClr val="7F7F7F"/>
                </a:solidFill>
              </a:rPr>
              <a:t>통합관리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08" y="1772816"/>
            <a:ext cx="2866667" cy="2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78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BC1DFA8-4418-8FC2-1E72-E9EFD79563DB}"/>
              </a:ext>
            </a:extLst>
          </p:cNvPr>
          <p:cNvSpPr/>
          <p:nvPr/>
        </p:nvSpPr>
        <p:spPr>
          <a:xfrm>
            <a:off x="192087" y="836613"/>
            <a:ext cx="11807825" cy="5761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7FEA54E-6EF1-0F14-3EED-2EAB3A9047F8}"/>
              </a:ext>
            </a:extLst>
          </p:cNvPr>
          <p:cNvSpPr/>
          <p:nvPr/>
        </p:nvSpPr>
        <p:spPr>
          <a:xfrm>
            <a:off x="1420879" y="2891298"/>
            <a:ext cx="2364542" cy="279445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21D80A1-E04A-AE53-F5EB-21A253EA81F6}"/>
              </a:ext>
            </a:extLst>
          </p:cNvPr>
          <p:cNvSpPr/>
          <p:nvPr/>
        </p:nvSpPr>
        <p:spPr>
          <a:xfrm>
            <a:off x="2038233" y="3223000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6" name="사각형: 둥근 모서리 3">
            <a:extLst>
              <a:ext uri="{FF2B5EF4-FFF2-40B4-BE49-F238E27FC236}">
                <a16:creationId xmlns:a16="http://schemas.microsoft.com/office/drawing/2014/main" id="{1FE7E0FC-EBDF-DF8E-778B-239A22876723}"/>
              </a:ext>
            </a:extLst>
          </p:cNvPr>
          <p:cNvSpPr/>
          <p:nvPr/>
        </p:nvSpPr>
        <p:spPr>
          <a:xfrm>
            <a:off x="8137741" y="1550432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CTI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5671F21A-8DC3-C691-7732-C2958E5005A0}"/>
              </a:ext>
            </a:extLst>
          </p:cNvPr>
          <p:cNvCxnSpPr>
            <a:cxnSpLocks/>
            <a:stCxn id="14" idx="0"/>
            <a:endCxn id="13" idx="2"/>
          </p:cNvCxnSpPr>
          <p:nvPr/>
        </p:nvCxnSpPr>
        <p:spPr>
          <a:xfrm flipH="1" flipV="1">
            <a:off x="5574324" y="3608646"/>
            <a:ext cx="640" cy="95648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4A2758F7-62B5-75E9-E062-39A9AE5D55A5}"/>
              </a:ext>
            </a:extLst>
          </p:cNvPr>
          <p:cNvCxnSpPr>
            <a:cxnSpLocks/>
            <a:stCxn id="15" idx="3"/>
            <a:endCxn id="14" idx="1"/>
          </p:cNvCxnSpPr>
          <p:nvPr/>
        </p:nvCxnSpPr>
        <p:spPr>
          <a:xfrm flipH="1">
            <a:off x="5979246" y="4797905"/>
            <a:ext cx="2284915" cy="1653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id="{6B2FF429-9347-AB81-BC2A-87024AEFDD82}"/>
              </a:ext>
            </a:extLst>
          </p:cNvPr>
          <p:cNvSpPr/>
          <p:nvPr/>
        </p:nvSpPr>
        <p:spPr>
          <a:xfrm>
            <a:off x="2654161" y="3989235"/>
            <a:ext cx="1236757" cy="57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사용자 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</a:t>
            </a: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조직정보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권한 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 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조직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메뉴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공통코드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상담유형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sp>
        <p:nvSpPr>
          <p:cNvPr id="10" name="사각형: 둥근 모서리 67">
            <a:extLst>
              <a:ext uri="{FF2B5EF4-FFF2-40B4-BE49-F238E27FC236}">
                <a16:creationId xmlns:a16="http://schemas.microsoft.com/office/drawing/2014/main" id="{73630EB0-8162-A155-1D7C-3820D8440C60}"/>
              </a:ext>
            </a:extLst>
          </p:cNvPr>
          <p:cNvSpPr/>
          <p:nvPr/>
        </p:nvSpPr>
        <p:spPr>
          <a:xfrm flipH="1">
            <a:off x="2237534" y="4591954"/>
            <a:ext cx="808562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표준스키마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296D3E1D-A6A1-AFAC-62E8-4FB667251EC6}"/>
              </a:ext>
            </a:extLst>
          </p:cNvPr>
          <p:cNvCxnSpPr>
            <a:cxnSpLocks/>
            <a:stCxn id="5" idx="2"/>
            <a:endCxn id="10" idx="0"/>
          </p:cNvCxnSpPr>
          <p:nvPr/>
        </p:nvCxnSpPr>
        <p:spPr>
          <a:xfrm flipH="1">
            <a:off x="2641814" y="3600712"/>
            <a:ext cx="1" cy="991242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8E8A6A6-4356-7C9C-A1C1-CC0AFF7E2859}"/>
              </a:ext>
            </a:extLst>
          </p:cNvPr>
          <p:cNvSpPr/>
          <p:nvPr/>
        </p:nvSpPr>
        <p:spPr>
          <a:xfrm>
            <a:off x="2010039" y="3635414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3" name="사각형: 둥근 모서리 2">
            <a:extLst>
              <a:ext uri="{FF2B5EF4-FFF2-40B4-BE49-F238E27FC236}">
                <a16:creationId xmlns:a16="http://schemas.microsoft.com/office/drawing/2014/main" id="{CDE0FBDE-CD85-3494-8794-331EF55A92CF}"/>
              </a:ext>
            </a:extLst>
          </p:cNvPr>
          <p:cNvSpPr/>
          <p:nvPr/>
        </p:nvSpPr>
        <p:spPr>
          <a:xfrm>
            <a:off x="4970742" y="3230934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통합통계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4" name="사각형: 둥근 모서리 67">
            <a:extLst>
              <a:ext uri="{FF2B5EF4-FFF2-40B4-BE49-F238E27FC236}">
                <a16:creationId xmlns:a16="http://schemas.microsoft.com/office/drawing/2014/main" id="{E7B28D30-60A7-3CDD-A9BA-4940EF02A2F6}"/>
              </a:ext>
            </a:extLst>
          </p:cNvPr>
          <p:cNvSpPr/>
          <p:nvPr/>
        </p:nvSpPr>
        <p:spPr>
          <a:xfrm flipH="1">
            <a:off x="5170684" y="4565135"/>
            <a:ext cx="808562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" name="사각형: 둥근 모서리 67">
            <a:extLst>
              <a:ext uri="{FF2B5EF4-FFF2-40B4-BE49-F238E27FC236}">
                <a16:creationId xmlns:a16="http://schemas.microsoft.com/office/drawing/2014/main" id="{8869AF48-9E99-BC9C-3697-25A081D1059B}"/>
              </a:ext>
            </a:extLst>
          </p:cNvPr>
          <p:cNvSpPr/>
          <p:nvPr/>
        </p:nvSpPr>
        <p:spPr>
          <a:xfrm flipH="1">
            <a:off x="8264161" y="4548599"/>
            <a:ext cx="808562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" name="사각형: 둥근 모서리 2">
            <a:extLst>
              <a:ext uri="{FF2B5EF4-FFF2-40B4-BE49-F238E27FC236}">
                <a16:creationId xmlns:a16="http://schemas.microsoft.com/office/drawing/2014/main" id="{4E46A2D1-DC7F-9CD5-AAE4-DB7F6AF011B3}"/>
              </a:ext>
            </a:extLst>
          </p:cNvPr>
          <p:cNvSpPr/>
          <p:nvPr/>
        </p:nvSpPr>
        <p:spPr>
          <a:xfrm>
            <a:off x="8059561" y="3195668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48F3A50-3A2D-BC11-A408-2F832A15B62A}"/>
              </a:ext>
            </a:extLst>
          </p:cNvPr>
          <p:cNvSpPr/>
          <p:nvPr/>
        </p:nvSpPr>
        <p:spPr>
          <a:xfrm>
            <a:off x="8695015" y="4007579"/>
            <a:ext cx="1236757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상담처리결과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캠페인처리결과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콜백처리결과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EB005A8A-BF0A-D407-BE62-7266CFDF4051}"/>
              </a:ext>
            </a:extLst>
          </p:cNvPr>
          <p:cNvCxnSpPr>
            <a:cxnSpLocks/>
            <a:stCxn id="16" idx="2"/>
            <a:endCxn id="15" idx="0"/>
          </p:cNvCxnSpPr>
          <p:nvPr/>
        </p:nvCxnSpPr>
        <p:spPr>
          <a:xfrm>
            <a:off x="8663142" y="3573380"/>
            <a:ext cx="5299" cy="97521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510D9C0-8F54-CDD6-02F8-1FB1C0A63F8B}"/>
              </a:ext>
            </a:extLst>
          </p:cNvPr>
          <p:cNvSpPr/>
          <p:nvPr/>
        </p:nvSpPr>
        <p:spPr>
          <a:xfrm>
            <a:off x="7933950" y="3617633"/>
            <a:ext cx="61010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온라인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FEA0AB5-CA45-3BD1-8EA4-A0AE1A4C72E1}"/>
              </a:ext>
            </a:extLst>
          </p:cNvPr>
          <p:cNvSpPr/>
          <p:nvPr/>
        </p:nvSpPr>
        <p:spPr>
          <a:xfrm>
            <a:off x="6016691" y="4849402"/>
            <a:ext cx="1236757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상담처리결과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캠페인처리결과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콜백처리결과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5F70751-82D3-AD8E-F4A0-941586D1E90E}"/>
              </a:ext>
            </a:extLst>
          </p:cNvPr>
          <p:cNvCxnSpPr>
            <a:cxnSpLocks/>
            <a:stCxn id="10" idx="1"/>
            <a:endCxn id="14" idx="3"/>
          </p:cNvCxnSpPr>
          <p:nvPr/>
        </p:nvCxnSpPr>
        <p:spPr>
          <a:xfrm flipV="1">
            <a:off x="3046096" y="4814441"/>
            <a:ext cx="2124588" cy="2681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920FFC7-326A-82C8-0662-2BB222A09292}"/>
              </a:ext>
            </a:extLst>
          </p:cNvPr>
          <p:cNvSpPr/>
          <p:nvPr/>
        </p:nvSpPr>
        <p:spPr>
          <a:xfrm>
            <a:off x="4306267" y="4886320"/>
            <a:ext cx="1236757" cy="57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사용자 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</a:t>
            </a: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조직정보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권한 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 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조직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메뉴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공통코드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상담유형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7DF2B44-60E6-A2A9-9B6D-6E36051D1DAE}"/>
              </a:ext>
            </a:extLst>
          </p:cNvPr>
          <p:cNvSpPr/>
          <p:nvPr/>
        </p:nvSpPr>
        <p:spPr>
          <a:xfrm>
            <a:off x="4528035" y="4615587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F909A0A-E018-94C2-EFD4-F1441D8B34F1}"/>
              </a:ext>
            </a:extLst>
          </p:cNvPr>
          <p:cNvSpPr/>
          <p:nvPr/>
        </p:nvSpPr>
        <p:spPr>
          <a:xfrm>
            <a:off x="6016884" y="4618297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5" name="사각형: 둥근 모서리 3">
            <a:extLst>
              <a:ext uri="{FF2B5EF4-FFF2-40B4-BE49-F238E27FC236}">
                <a16:creationId xmlns:a16="http://schemas.microsoft.com/office/drawing/2014/main" id="{D6514F5B-A19E-2C7C-2BD0-890284A2ABA3}"/>
              </a:ext>
            </a:extLst>
          </p:cNvPr>
          <p:cNvSpPr/>
          <p:nvPr/>
        </p:nvSpPr>
        <p:spPr>
          <a:xfrm>
            <a:off x="8137741" y="2134379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IVR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cxnSp>
        <p:nvCxnSpPr>
          <p:cNvPr id="26" name="꺾인 연결선 27">
            <a:extLst>
              <a:ext uri="{FF2B5EF4-FFF2-40B4-BE49-F238E27FC236}">
                <a16:creationId xmlns:a16="http://schemas.microsoft.com/office/drawing/2014/main" id="{73D43914-5E64-0A0A-51BE-FD2A6B302D63}"/>
              </a:ext>
            </a:extLst>
          </p:cNvPr>
          <p:cNvCxnSpPr>
            <a:stCxn id="6" idx="3"/>
            <a:endCxn id="14" idx="2"/>
          </p:cNvCxnSpPr>
          <p:nvPr/>
        </p:nvCxnSpPr>
        <p:spPr>
          <a:xfrm flipH="1">
            <a:off x="5574964" y="1733540"/>
            <a:ext cx="3560432" cy="3330206"/>
          </a:xfrm>
          <a:prstGeom prst="bentConnector4">
            <a:avLst>
              <a:gd name="adj1" fmla="val -40541"/>
              <a:gd name="adj2" fmla="val 131315"/>
            </a:avLst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F94D86B-BD6C-05E3-70BB-7BE4D5B6827E}"/>
              </a:ext>
            </a:extLst>
          </p:cNvPr>
          <p:cNvSpPr/>
          <p:nvPr/>
        </p:nvSpPr>
        <p:spPr>
          <a:xfrm>
            <a:off x="8300744" y="1430155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28" name="꺾인 연결선 68">
            <a:extLst>
              <a:ext uri="{FF2B5EF4-FFF2-40B4-BE49-F238E27FC236}">
                <a16:creationId xmlns:a16="http://schemas.microsoft.com/office/drawing/2014/main" id="{1A828F66-723D-58BD-65CE-49CAA2024839}"/>
              </a:ext>
            </a:extLst>
          </p:cNvPr>
          <p:cNvCxnSpPr>
            <a:stCxn id="25" idx="3"/>
            <a:endCxn id="14" idx="2"/>
          </p:cNvCxnSpPr>
          <p:nvPr/>
        </p:nvCxnSpPr>
        <p:spPr>
          <a:xfrm flipH="1">
            <a:off x="5574964" y="2317487"/>
            <a:ext cx="3560432" cy="2746259"/>
          </a:xfrm>
          <a:prstGeom prst="bentConnector4">
            <a:avLst>
              <a:gd name="adj1" fmla="val -28312"/>
              <a:gd name="adj2" fmla="val 129095"/>
            </a:avLst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52D3F20-7EA0-7C08-1893-A9B8765E7034}"/>
              </a:ext>
            </a:extLst>
          </p:cNvPr>
          <p:cNvSpPr/>
          <p:nvPr/>
        </p:nvSpPr>
        <p:spPr>
          <a:xfrm>
            <a:off x="8333967" y="1994638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AE2C376-4AD6-A36A-B553-143936EB42D6}"/>
              </a:ext>
            </a:extLst>
          </p:cNvPr>
          <p:cNvSpPr/>
          <p:nvPr/>
        </p:nvSpPr>
        <p:spPr>
          <a:xfrm>
            <a:off x="9575082" y="1537081"/>
            <a:ext cx="1001722" cy="21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콜 </a:t>
            </a: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인입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 및 처리 현황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4699C0F-710C-0B06-537A-3057963F3CE5}"/>
              </a:ext>
            </a:extLst>
          </p:cNvPr>
          <p:cNvSpPr/>
          <p:nvPr/>
        </p:nvSpPr>
        <p:spPr>
          <a:xfrm>
            <a:off x="9557094" y="2113965"/>
            <a:ext cx="1061011" cy="21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IVR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 </a:t>
            </a: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인입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 및 처리 현황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56623FA-9269-4F95-3BE7-1DC1807ABBAD}"/>
              </a:ext>
            </a:extLst>
          </p:cNvPr>
          <p:cNvSpPr/>
          <p:nvPr/>
        </p:nvSpPr>
        <p:spPr>
          <a:xfrm>
            <a:off x="7933950" y="1341472"/>
            <a:ext cx="2790693" cy="1271743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735BEFC-31D0-ABC2-284C-ED0CE4B9A7F6}"/>
              </a:ext>
            </a:extLst>
          </p:cNvPr>
          <p:cNvSpPr/>
          <p:nvPr/>
        </p:nvSpPr>
        <p:spPr>
          <a:xfrm>
            <a:off x="6955975" y="2891298"/>
            <a:ext cx="2621638" cy="279445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705125C-2301-AE48-DC1E-4B204E164B80}"/>
              </a:ext>
            </a:extLst>
          </p:cNvPr>
          <p:cNvSpPr/>
          <p:nvPr/>
        </p:nvSpPr>
        <p:spPr>
          <a:xfrm>
            <a:off x="3994088" y="2891298"/>
            <a:ext cx="2843671" cy="279445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35" name="Rectangle 50">
            <a:extLst>
              <a:ext uri="{FF2B5EF4-FFF2-40B4-BE49-F238E27FC236}">
                <a16:creationId xmlns:a16="http://schemas.microsoft.com/office/drawing/2014/main" id="{F38F6F29-FE1C-3E0B-9481-B742CAB5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121" y="1154220"/>
            <a:ext cx="2802857" cy="1634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콜</a:t>
            </a:r>
            <a:r>
              <a:rPr lang="en-US" altLang="ko-KR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 </a:t>
            </a:r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인프라 시스템 영역</a:t>
            </a:r>
          </a:p>
        </p:txBody>
      </p:sp>
      <p:sp>
        <p:nvSpPr>
          <p:cNvPr id="36" name="Rectangle 50">
            <a:extLst>
              <a:ext uri="{FF2B5EF4-FFF2-40B4-BE49-F238E27FC236}">
                <a16:creationId xmlns:a16="http://schemas.microsoft.com/office/drawing/2014/main" id="{5C844383-CDE0-B47F-DF1C-D749D9833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7" y="2708920"/>
            <a:ext cx="2369933" cy="1634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86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통합관리 시스템 영역</a:t>
            </a:r>
            <a:endParaRPr lang="ko-KR" altLang="en-US" sz="786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KoPub돋움체 Medium" panose="02020603020101020101"/>
            </a:endParaRPr>
          </a:p>
        </p:txBody>
      </p:sp>
      <p:sp>
        <p:nvSpPr>
          <p:cNvPr id="37" name="Rectangle 50">
            <a:extLst>
              <a:ext uri="{FF2B5EF4-FFF2-40B4-BE49-F238E27FC236}">
                <a16:creationId xmlns:a16="http://schemas.microsoft.com/office/drawing/2014/main" id="{A0061400-F8A0-96D2-9E9D-923AE62CD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5717" y="2702340"/>
            <a:ext cx="2854286" cy="1634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86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통합통계</a:t>
            </a:r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 시스템 영역</a:t>
            </a:r>
          </a:p>
        </p:txBody>
      </p:sp>
      <p:sp>
        <p:nvSpPr>
          <p:cNvPr id="38" name="Rectangle 50">
            <a:extLst>
              <a:ext uri="{FF2B5EF4-FFF2-40B4-BE49-F238E27FC236}">
                <a16:creationId xmlns:a16="http://schemas.microsoft.com/office/drawing/2014/main" id="{3EC14075-E192-B5A6-9B5A-2EA0B6081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2225" y="2705729"/>
            <a:ext cx="2622857" cy="1634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상담</a:t>
            </a:r>
            <a:r>
              <a:rPr lang="en-US" altLang="ko-KR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AP</a:t>
            </a:r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 시스템 영역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9218C18-FE8D-F1FB-883D-EB4013EAE647}"/>
              </a:ext>
            </a:extLst>
          </p:cNvPr>
          <p:cNvSpPr/>
          <p:nvPr/>
        </p:nvSpPr>
        <p:spPr>
          <a:xfrm>
            <a:off x="5618925" y="3948283"/>
            <a:ext cx="99354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공통정보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및 통계정보 조회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4A774F-CFB4-8358-7C63-94C6DFFE4DCE}"/>
              </a:ext>
            </a:extLst>
          </p:cNvPr>
          <p:cNvSpPr txBox="1"/>
          <p:nvPr/>
        </p:nvSpPr>
        <p:spPr>
          <a:xfrm>
            <a:off x="856427" y="92098"/>
            <a:ext cx="3140283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</a:t>
            </a:r>
            <a:r>
              <a:rPr lang="ko-KR" altLang="en-US" sz="2000">
                <a:solidFill>
                  <a:srgbClr val="7F7F7F"/>
                </a:solidFill>
              </a:rPr>
              <a:t>구성도 </a:t>
            </a:r>
            <a:r>
              <a:rPr lang="en-US" altLang="ko-KR" sz="2000" smtClean="0">
                <a:solidFill>
                  <a:srgbClr val="7F7F7F"/>
                </a:solidFill>
              </a:rPr>
              <a:t>- </a:t>
            </a:r>
            <a:r>
              <a:rPr lang="ko-KR" altLang="en-US" sz="2000" smtClean="0">
                <a:solidFill>
                  <a:srgbClr val="7F7F7F"/>
                </a:solidFill>
              </a:rPr>
              <a:t>통합통계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42" name="TextBox 41">
            <a:hlinkClick r:id="" action="ppaction://noaction"/>
            <a:extLst>
              <a:ext uri="{FF2B5EF4-FFF2-40B4-BE49-F238E27FC236}">
                <a16:creationId xmlns:a16="http://schemas.microsoft.com/office/drawing/2014/main" id="{2AF4B6A5-66E7-51DB-A292-B66E18A88359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3685E3D-0259-6F2A-DE1A-FFA7AAC16F40}"/>
              </a:ext>
            </a:extLst>
          </p:cNvPr>
          <p:cNvSpPr/>
          <p:nvPr/>
        </p:nvSpPr>
        <p:spPr>
          <a:xfrm>
            <a:off x="200809" y="836613"/>
            <a:ext cx="2010519" cy="4134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</p:spTree>
    <p:extLst>
      <p:ext uri="{BB962C8B-B14F-4D97-AF65-F5344CB8AC3E}">
        <p14:creationId xmlns:p14="http://schemas.microsoft.com/office/powerpoint/2010/main" val="3002325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smtClean="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통합통계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2376619"/>
            <a:ext cx="2923809" cy="2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663748"/>
      </p:ext>
    </p:extLst>
  </p:cSld>
  <p:clrMapOvr>
    <a:masterClrMapping/>
  </p:clrMapOvr>
</p:sld>
</file>

<file path=ppt/theme/theme1.xml><?xml version="1.0" encoding="utf-8"?>
<a:theme xmlns:a="http://schemas.openxmlformats.org/drawingml/2006/main" name="간지">
  <a:themeElements>
    <a:clrScheme name="">
      <a:dk1>
        <a:srgbClr val="000000"/>
      </a:dk1>
      <a:lt1>
        <a:srgbClr val="FFFFFF"/>
      </a:lt1>
      <a:dk2>
        <a:srgbClr val="000000"/>
      </a:dk2>
      <a:lt2>
        <a:srgbClr val="080808"/>
      </a:lt2>
      <a:accent1>
        <a:srgbClr val="B8CFDE"/>
      </a:accent1>
      <a:accent2>
        <a:srgbClr val="8AB8D2"/>
      </a:accent2>
      <a:accent3>
        <a:srgbClr val="FFFFFF"/>
      </a:accent3>
      <a:accent4>
        <a:srgbClr val="000000"/>
      </a:accent4>
      <a:accent5>
        <a:srgbClr val="D8E4EC"/>
      </a:accent5>
      <a:accent6>
        <a:srgbClr val="7DA6BE"/>
      </a:accent6>
      <a:hlink>
        <a:srgbClr val="3C90BF"/>
      </a:hlink>
      <a:folHlink>
        <a:srgbClr val="0272B0"/>
      </a:folHlink>
    </a:clrScheme>
    <a:fontScheme name="2_LG CNS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1100" dirty="0" err="1" smtClean="0"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</a:txDef>
  </a:objectDefaults>
  <a:extraClrSchemeLst>
    <a:extraClrScheme>
      <a:clrScheme name="2_LG CN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G CN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92382</TotalTime>
  <Words>4421</Words>
  <Application>Microsoft Office PowerPoint</Application>
  <PresentationFormat>와이드스크린</PresentationFormat>
  <Paragraphs>1975</Paragraphs>
  <Slides>63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22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63</vt:i4>
      </vt:variant>
    </vt:vector>
  </HeadingPairs>
  <TitlesOfParts>
    <vt:vector size="86" baseType="lpstr">
      <vt:lpstr>Helvetica Neue</vt:lpstr>
      <vt:lpstr>KoPub돋움체 Bold</vt:lpstr>
      <vt:lpstr>KoPub돋움체 Light</vt:lpstr>
      <vt:lpstr>KoPub돋움체 Medium</vt:lpstr>
      <vt:lpstr>ollehche_v2</vt:lpstr>
      <vt:lpstr>Rix고딕 B</vt:lpstr>
      <vt:lpstr>Rix고딕 M</vt:lpstr>
      <vt:lpstr>Roboto</vt:lpstr>
      <vt:lpstr>굴림</vt:lpstr>
      <vt:lpstr>나눔고딕</vt:lpstr>
      <vt:lpstr>나눔고딕 Bold</vt:lpstr>
      <vt:lpstr>맑은 고딕</vt:lpstr>
      <vt:lpstr>산돌고딕 M</vt:lpstr>
      <vt:lpstr>함초롬바탕</vt:lpstr>
      <vt:lpstr>Arial</vt:lpstr>
      <vt:lpstr>Calibri</vt:lpstr>
      <vt:lpstr>helvetica</vt:lpstr>
      <vt:lpstr>Segoe UI</vt:lpstr>
      <vt:lpstr>Segoe UI Semibold</vt:lpstr>
      <vt:lpstr>Symbol</vt:lpstr>
      <vt:lpstr>Times New Roman</vt:lpstr>
      <vt:lpstr>Wingdings</vt:lpstr>
      <vt:lpstr>간지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bap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Creative팀</dc:creator>
  <cp:lastModifiedBy>admin</cp:lastModifiedBy>
  <cp:revision>3716</cp:revision>
  <cp:lastPrinted>2024-06-03T01:56:48Z</cp:lastPrinted>
  <dcterms:created xsi:type="dcterms:W3CDTF">2005-11-03T07:54:19Z</dcterms:created>
  <dcterms:modified xsi:type="dcterms:W3CDTF">2024-08-05T11:20:35Z</dcterms:modified>
</cp:coreProperties>
</file>