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241" autoAdjust="0"/>
    <p:restoredTop sz="94660"/>
  </p:normalViewPr>
  <p:slideViewPr>
    <p:cSldViewPr>
      <p:cViewPr>
        <p:scale>
          <a:sx n="150" d="100"/>
          <a:sy n="150" d="100"/>
        </p:scale>
        <p:origin x="-1146" y="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78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31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92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6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14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915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5760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332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8453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63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87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6AA99-DD9E-43CD-A015-BF5FCAA2D7D0}" type="datetimeFigureOut">
              <a:rPr lang="ko-KR" altLang="en-US" smtClean="0"/>
              <a:t>2016-03-10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4C209-957E-4944-885E-3A7B00EBB0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7762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662" y="817705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4314" y="1662482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3112" y="2080218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2431" y="2749850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968" y="1249898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94682" y="2425904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5087" y="2974676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9441" y="3089904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8425" y="472018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6" descr="콜센터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4263" y="339536"/>
            <a:ext cx="209198" cy="23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직선 화살표 연결선 13"/>
          <p:cNvCxnSpPr>
            <a:stCxn id="13" idx="1"/>
          </p:cNvCxnSpPr>
          <p:nvPr/>
        </p:nvCxnSpPr>
        <p:spPr>
          <a:xfrm>
            <a:off x="1753461" y="454765"/>
            <a:ext cx="1178001" cy="99209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직선 화살표 연결선 14"/>
          <p:cNvCxnSpPr>
            <a:stCxn id="12" idx="1"/>
          </p:cNvCxnSpPr>
          <p:nvPr/>
        </p:nvCxnSpPr>
        <p:spPr>
          <a:xfrm>
            <a:off x="1287623" y="587247"/>
            <a:ext cx="1643838" cy="8596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화살표 연결선 15"/>
          <p:cNvCxnSpPr>
            <a:stCxn id="4" idx="1"/>
          </p:cNvCxnSpPr>
          <p:nvPr/>
        </p:nvCxnSpPr>
        <p:spPr>
          <a:xfrm>
            <a:off x="989860" y="932934"/>
            <a:ext cx="1941602" cy="513926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화살표 연결선 16"/>
          <p:cNvCxnSpPr>
            <a:stCxn id="8" idx="1"/>
          </p:cNvCxnSpPr>
          <p:nvPr/>
        </p:nvCxnSpPr>
        <p:spPr>
          <a:xfrm>
            <a:off x="897166" y="1365127"/>
            <a:ext cx="2034296" cy="8173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직선 화살표 연결선 17"/>
          <p:cNvCxnSpPr>
            <a:stCxn id="5" idx="1"/>
          </p:cNvCxnSpPr>
          <p:nvPr/>
        </p:nvCxnSpPr>
        <p:spPr>
          <a:xfrm flipV="1">
            <a:off x="993512" y="1446860"/>
            <a:ext cx="1937949" cy="330851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직선 화살표 연결선 18"/>
          <p:cNvCxnSpPr>
            <a:stCxn id="6" idx="1"/>
          </p:cNvCxnSpPr>
          <p:nvPr/>
        </p:nvCxnSpPr>
        <p:spPr>
          <a:xfrm flipV="1">
            <a:off x="1262310" y="1446860"/>
            <a:ext cx="1669152" cy="748587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직선 화살표 연결선 19"/>
          <p:cNvCxnSpPr>
            <a:stCxn id="9" idx="1"/>
          </p:cNvCxnSpPr>
          <p:nvPr/>
        </p:nvCxnSpPr>
        <p:spPr>
          <a:xfrm flipV="1">
            <a:off x="1603880" y="1446860"/>
            <a:ext cx="1327582" cy="1094274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화살표 연결선 20"/>
          <p:cNvCxnSpPr>
            <a:stCxn id="7" idx="0"/>
          </p:cNvCxnSpPr>
          <p:nvPr/>
        </p:nvCxnSpPr>
        <p:spPr>
          <a:xfrm flipV="1">
            <a:off x="1847030" y="1446860"/>
            <a:ext cx="1084432" cy="130299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화살표 연결선 21"/>
          <p:cNvCxnSpPr>
            <a:stCxn id="10" idx="0"/>
          </p:cNvCxnSpPr>
          <p:nvPr/>
        </p:nvCxnSpPr>
        <p:spPr>
          <a:xfrm flipV="1">
            <a:off x="2309686" y="1446860"/>
            <a:ext cx="621776" cy="1527816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직선 화살표 연결선 22"/>
          <p:cNvCxnSpPr>
            <a:stCxn id="11" idx="0"/>
          </p:cNvCxnSpPr>
          <p:nvPr/>
        </p:nvCxnSpPr>
        <p:spPr>
          <a:xfrm flipV="1">
            <a:off x="2824040" y="1446860"/>
            <a:ext cx="107422" cy="1643044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4" name="그룹 23"/>
          <p:cNvGrpSpPr/>
          <p:nvPr/>
        </p:nvGrpSpPr>
        <p:grpSpPr>
          <a:xfrm>
            <a:off x="2620574" y="974845"/>
            <a:ext cx="792214" cy="659390"/>
            <a:chOff x="3493023" y="2721294"/>
            <a:chExt cx="1151458" cy="958403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3493023" y="2721294"/>
              <a:ext cx="1151458" cy="402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dirty="0" smtClean="0">
                  <a:latin typeface="+mn-ea"/>
                </a:rPr>
                <a:t>형상서버</a:t>
              </a:r>
              <a:endParaRPr lang="en-US" altLang="ko-KR" sz="600" b="1" dirty="0" smtClean="0">
                <a:latin typeface="+mn-ea"/>
              </a:endParaRPr>
            </a:p>
            <a:p>
              <a:pPr algn="ctr"/>
              <a:r>
                <a:rPr lang="en-US" altLang="ko-KR" sz="600" b="1" dirty="0" smtClean="0">
                  <a:latin typeface="+mn-ea"/>
                </a:rPr>
                <a:t>(Subversion)</a:t>
              </a:r>
              <a:endParaRPr lang="ko-KR" altLang="en-US" sz="600" b="1" dirty="0">
                <a:latin typeface="+mn-ea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3301921" y="1334394"/>
            <a:ext cx="1102698" cy="163384"/>
            <a:chOff x="5169024" y="2305450"/>
            <a:chExt cx="1104012" cy="206498"/>
          </a:xfrm>
        </p:grpSpPr>
        <p:sp>
          <p:nvSpPr>
            <p:cNvPr id="28" name="타원 27"/>
            <p:cNvSpPr/>
            <p:nvPr/>
          </p:nvSpPr>
          <p:spPr>
            <a:xfrm>
              <a:off x="5169024" y="2316410"/>
              <a:ext cx="615223" cy="193468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453302" y="2305450"/>
              <a:ext cx="435802" cy="206498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cxnSp>
          <p:nvCxnSpPr>
            <p:cNvPr id="30" name="직선 화살표 연결선 29"/>
            <p:cNvCxnSpPr/>
            <p:nvPr/>
          </p:nvCxnSpPr>
          <p:spPr>
            <a:xfrm>
              <a:off x="5423807" y="2316682"/>
              <a:ext cx="84922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" name="직선 화살표 연결선 30"/>
            <p:cNvCxnSpPr/>
            <p:nvPr/>
          </p:nvCxnSpPr>
          <p:spPr>
            <a:xfrm>
              <a:off x="5423807" y="2509567"/>
              <a:ext cx="84922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578" y="1171631"/>
            <a:ext cx="389344" cy="13880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직선 화살표 연결선 37"/>
          <p:cNvCxnSpPr/>
          <p:nvPr/>
        </p:nvCxnSpPr>
        <p:spPr>
          <a:xfrm flipV="1">
            <a:off x="4813424" y="1017053"/>
            <a:ext cx="1152128" cy="38894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1" name="그룹 50"/>
          <p:cNvGrpSpPr/>
          <p:nvPr/>
        </p:nvGrpSpPr>
        <p:grpSpPr>
          <a:xfrm>
            <a:off x="4278335" y="976304"/>
            <a:ext cx="693591" cy="671760"/>
            <a:chOff x="3632473" y="2703315"/>
            <a:chExt cx="1008112" cy="976382"/>
          </a:xfrm>
        </p:grpSpPr>
        <p:pic>
          <p:nvPicPr>
            <p:cNvPr id="5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3632473" y="2703315"/>
              <a:ext cx="1008112" cy="402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00" b="1" dirty="0" smtClean="0">
                  <a:latin typeface="+mn-ea"/>
                </a:rPr>
                <a:t>CI</a:t>
              </a:r>
              <a:r>
                <a:rPr lang="ko-KR" altLang="en-US" sz="600" b="1" dirty="0" smtClean="0">
                  <a:latin typeface="+mn-ea"/>
                </a:rPr>
                <a:t>서버</a:t>
              </a:r>
              <a:endParaRPr lang="en-US" altLang="ko-KR" sz="600" b="1" dirty="0" smtClean="0">
                <a:latin typeface="+mn-ea"/>
              </a:endParaRPr>
            </a:p>
            <a:p>
              <a:pPr algn="ctr"/>
              <a:r>
                <a:rPr lang="en-US" altLang="ko-KR" sz="600" b="1" dirty="0" smtClean="0">
                  <a:latin typeface="+mn-ea"/>
                </a:rPr>
                <a:t>(Jenkins)</a:t>
              </a:r>
              <a:endParaRPr lang="ko-KR" altLang="en-US" sz="600" b="1" dirty="0">
                <a:latin typeface="+mn-ea"/>
              </a:endParaRPr>
            </a:p>
          </p:txBody>
        </p:sp>
      </p:grpSp>
      <p:cxnSp>
        <p:nvCxnSpPr>
          <p:cNvPr id="64" name="직선 화살표 연결선 63"/>
          <p:cNvCxnSpPr/>
          <p:nvPr/>
        </p:nvCxnSpPr>
        <p:spPr>
          <a:xfrm flipH="1" flipV="1">
            <a:off x="4813425" y="1507027"/>
            <a:ext cx="1409487" cy="357487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66" name="그룹 65"/>
          <p:cNvGrpSpPr/>
          <p:nvPr/>
        </p:nvGrpSpPr>
        <p:grpSpPr>
          <a:xfrm>
            <a:off x="6682406" y="674465"/>
            <a:ext cx="780478" cy="533106"/>
            <a:chOff x="3569818" y="2904844"/>
            <a:chExt cx="1134400" cy="774853"/>
          </a:xfrm>
        </p:grpSpPr>
        <p:pic>
          <p:nvPicPr>
            <p:cNvPr id="6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TextBox 67"/>
            <p:cNvSpPr txBox="1"/>
            <p:nvPr/>
          </p:nvSpPr>
          <p:spPr>
            <a:xfrm>
              <a:off x="3569818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개발 </a:t>
              </a:r>
              <a:r>
                <a:rPr lang="en-US" altLang="ko-KR" sz="600" b="1" smtClean="0"/>
                <a:t>WAS</a:t>
              </a:r>
              <a:r>
                <a:rPr lang="ko-KR" altLang="en-US" sz="600" b="1" smtClean="0"/>
                <a:t>서버</a:t>
              </a:r>
              <a:endParaRPr lang="ko-KR" altLang="en-US" sz="600" b="1" dirty="0"/>
            </a:p>
          </p:txBody>
        </p:sp>
      </p:grpSp>
      <p:cxnSp>
        <p:nvCxnSpPr>
          <p:cNvPr id="69" name="직선 화살표 연결선 68"/>
          <p:cNvCxnSpPr>
            <a:endCxn id="67" idx="1"/>
          </p:cNvCxnSpPr>
          <p:nvPr/>
        </p:nvCxnSpPr>
        <p:spPr>
          <a:xfrm flipV="1">
            <a:off x="4813424" y="1020196"/>
            <a:ext cx="2127052" cy="426664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71" name="그룹 70"/>
          <p:cNvGrpSpPr/>
          <p:nvPr/>
        </p:nvGrpSpPr>
        <p:grpSpPr>
          <a:xfrm>
            <a:off x="5749528" y="674465"/>
            <a:ext cx="780478" cy="533106"/>
            <a:chOff x="3569818" y="2904844"/>
            <a:chExt cx="1134400" cy="774853"/>
          </a:xfrm>
        </p:grpSpPr>
        <p:pic>
          <p:nvPicPr>
            <p:cNvPr id="7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TextBox 72"/>
            <p:cNvSpPr txBox="1"/>
            <p:nvPr/>
          </p:nvSpPr>
          <p:spPr>
            <a:xfrm>
              <a:off x="3569818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개발 </a:t>
              </a:r>
              <a:r>
                <a:rPr lang="en-US" altLang="ko-KR" sz="600" b="1" smtClean="0"/>
                <a:t>WEB</a:t>
              </a:r>
              <a:r>
                <a:rPr lang="ko-KR" altLang="en-US" sz="600" b="1" smtClean="0"/>
                <a:t>서버</a:t>
              </a:r>
              <a:endParaRPr lang="ko-KR" altLang="en-US" sz="600" b="1" dirty="0"/>
            </a:p>
          </p:txBody>
        </p:sp>
      </p:grpSp>
      <p:grpSp>
        <p:nvGrpSpPr>
          <p:cNvPr id="74" name="그룹 73"/>
          <p:cNvGrpSpPr/>
          <p:nvPr/>
        </p:nvGrpSpPr>
        <p:grpSpPr>
          <a:xfrm>
            <a:off x="6682406" y="1507027"/>
            <a:ext cx="780478" cy="533106"/>
            <a:chOff x="3569818" y="2904844"/>
            <a:chExt cx="1134400" cy="774853"/>
          </a:xfrm>
        </p:grpSpPr>
        <p:pic>
          <p:nvPicPr>
            <p:cNvPr id="7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" name="TextBox 75"/>
            <p:cNvSpPr txBox="1"/>
            <p:nvPr/>
          </p:nvSpPr>
          <p:spPr>
            <a:xfrm>
              <a:off x="3569818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테스트</a:t>
              </a:r>
              <a:r>
                <a:rPr lang="en-US" altLang="ko-KR" sz="600" b="1" smtClean="0"/>
                <a:t> WAS</a:t>
              </a:r>
              <a:r>
                <a:rPr lang="ko-KR" altLang="en-US" sz="600" b="1" smtClean="0"/>
                <a:t>서버</a:t>
              </a:r>
              <a:endParaRPr lang="ko-KR" altLang="en-US" sz="600" b="1" dirty="0"/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7617274" y="674465"/>
            <a:ext cx="780478" cy="533106"/>
            <a:chOff x="3569818" y="2904844"/>
            <a:chExt cx="1134400" cy="774853"/>
          </a:xfrm>
        </p:grpSpPr>
        <p:pic>
          <p:nvPicPr>
            <p:cNvPr id="8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" name="TextBox 86"/>
            <p:cNvSpPr txBox="1"/>
            <p:nvPr/>
          </p:nvSpPr>
          <p:spPr>
            <a:xfrm>
              <a:off x="3569818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개발 </a:t>
              </a:r>
              <a:r>
                <a:rPr lang="en-US" altLang="ko-KR" sz="600" b="1" smtClean="0"/>
                <a:t>DB</a:t>
              </a:r>
              <a:r>
                <a:rPr lang="ko-KR" altLang="en-US" sz="600" b="1" smtClean="0"/>
                <a:t>서버</a:t>
              </a:r>
              <a:endParaRPr lang="ko-KR" altLang="en-US" sz="600" b="1" dirty="0"/>
            </a:p>
          </p:txBody>
        </p:sp>
      </p:grpSp>
      <p:grpSp>
        <p:nvGrpSpPr>
          <p:cNvPr id="88" name="그룹 87"/>
          <p:cNvGrpSpPr/>
          <p:nvPr/>
        </p:nvGrpSpPr>
        <p:grpSpPr>
          <a:xfrm>
            <a:off x="7617274" y="1507027"/>
            <a:ext cx="780478" cy="533106"/>
            <a:chOff x="3569818" y="2904844"/>
            <a:chExt cx="1134400" cy="774853"/>
          </a:xfrm>
        </p:grpSpPr>
        <p:pic>
          <p:nvPicPr>
            <p:cNvPr id="8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" name="TextBox 89"/>
            <p:cNvSpPr txBox="1"/>
            <p:nvPr/>
          </p:nvSpPr>
          <p:spPr>
            <a:xfrm>
              <a:off x="3569818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테스</a:t>
              </a:r>
              <a:r>
                <a:rPr lang="ko-KR" altLang="en-US" sz="600" b="1"/>
                <a:t>트</a:t>
              </a:r>
              <a:r>
                <a:rPr lang="ko-KR" altLang="en-US" sz="600" b="1" smtClean="0"/>
                <a:t> </a:t>
              </a:r>
              <a:r>
                <a:rPr lang="en-US" altLang="ko-KR" sz="600" b="1" smtClean="0"/>
                <a:t>DB</a:t>
              </a:r>
              <a:r>
                <a:rPr lang="ko-KR" altLang="en-US" sz="600" b="1" smtClean="0"/>
                <a:t>서버</a:t>
              </a:r>
              <a:endParaRPr lang="ko-KR" altLang="en-US" sz="600" b="1" dirty="0"/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5749528" y="1246784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smtClean="0"/>
              <a:t>192.168.0.106</a:t>
            </a:r>
            <a:endParaRPr lang="ko-KR" altLang="en-US" sz="600" dirty="0"/>
          </a:p>
        </p:txBody>
      </p:sp>
      <p:sp>
        <p:nvSpPr>
          <p:cNvPr id="92" name="TextBox 91"/>
          <p:cNvSpPr txBox="1"/>
          <p:nvPr/>
        </p:nvSpPr>
        <p:spPr>
          <a:xfrm>
            <a:off x="6667702" y="1246784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smtClean="0"/>
              <a:t>192.168.0.108</a:t>
            </a:r>
            <a:endParaRPr lang="ko-KR" altLang="en-US" sz="600" dirty="0"/>
          </a:p>
        </p:txBody>
      </p:sp>
      <p:sp>
        <p:nvSpPr>
          <p:cNvPr id="93" name="TextBox 92"/>
          <p:cNvSpPr txBox="1"/>
          <p:nvPr/>
        </p:nvSpPr>
        <p:spPr>
          <a:xfrm>
            <a:off x="7599438" y="1246784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smtClean="0"/>
              <a:t>192.168.0.104</a:t>
            </a:r>
            <a:endParaRPr lang="ko-KR" altLang="en-US" sz="600" dirty="0"/>
          </a:p>
        </p:txBody>
      </p:sp>
      <p:sp>
        <p:nvSpPr>
          <p:cNvPr id="94" name="TextBox 93"/>
          <p:cNvSpPr txBox="1"/>
          <p:nvPr/>
        </p:nvSpPr>
        <p:spPr>
          <a:xfrm>
            <a:off x="5473106" y="2083091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/>
              <a:t>10.27.194.12</a:t>
            </a:r>
            <a:endParaRPr lang="ko-KR" altLang="en-US" sz="600" dirty="0"/>
          </a:p>
        </p:txBody>
      </p:sp>
      <p:sp>
        <p:nvSpPr>
          <p:cNvPr id="95" name="TextBox 94"/>
          <p:cNvSpPr txBox="1"/>
          <p:nvPr/>
        </p:nvSpPr>
        <p:spPr>
          <a:xfrm>
            <a:off x="6689101" y="2083091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/>
              <a:t>10.27.194.11</a:t>
            </a:r>
            <a:endParaRPr lang="ko-KR" altLang="en-US" sz="600" dirty="0"/>
          </a:p>
        </p:txBody>
      </p:sp>
      <p:sp>
        <p:nvSpPr>
          <p:cNvPr id="96" name="TextBox 95"/>
          <p:cNvSpPr txBox="1"/>
          <p:nvPr/>
        </p:nvSpPr>
        <p:spPr>
          <a:xfrm>
            <a:off x="7619278" y="2083091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smtClean="0"/>
              <a:t>10.27.194.10</a:t>
            </a:r>
            <a:endParaRPr lang="ko-KR" altLang="en-US" sz="600" dirty="0"/>
          </a:p>
        </p:txBody>
      </p:sp>
      <p:cxnSp>
        <p:nvCxnSpPr>
          <p:cNvPr id="105" name="직선 화살표 연결선 104"/>
          <p:cNvCxnSpPr>
            <a:endCxn id="75" idx="1"/>
          </p:cNvCxnSpPr>
          <p:nvPr/>
        </p:nvCxnSpPr>
        <p:spPr>
          <a:xfrm>
            <a:off x="4813424" y="1480356"/>
            <a:ext cx="2127052" cy="37240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5875553" y="1669485"/>
            <a:ext cx="234966" cy="37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TextBox 117"/>
          <p:cNvSpPr txBox="1"/>
          <p:nvPr/>
        </p:nvSpPr>
        <p:spPr>
          <a:xfrm>
            <a:off x="5618211" y="1507027"/>
            <a:ext cx="108359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" b="1" smtClean="0"/>
              <a:t>테스트 내</a:t>
            </a:r>
            <a:r>
              <a:rPr lang="en-US" altLang="ko-KR" sz="600" b="1" smtClean="0"/>
              <a:t>/</a:t>
            </a:r>
            <a:r>
              <a:rPr lang="ko-KR" altLang="en-US" sz="600" b="1" smtClean="0"/>
              <a:t>외부 </a:t>
            </a:r>
            <a:r>
              <a:rPr lang="en-US" altLang="ko-KR" sz="600" b="1" smtClean="0"/>
              <a:t>WEB</a:t>
            </a:r>
            <a:r>
              <a:rPr lang="ko-KR" altLang="en-US" sz="600" b="1" smtClean="0"/>
              <a:t>서버</a:t>
            </a:r>
            <a:endParaRPr lang="ko-KR" altLang="en-US" sz="600" b="1" dirty="0"/>
          </a:p>
        </p:txBody>
      </p:sp>
      <p:cxnSp>
        <p:nvCxnSpPr>
          <p:cNvPr id="123" name="직선 화살표 연결선 122"/>
          <p:cNvCxnSpPr>
            <a:stCxn id="109" idx="1"/>
          </p:cNvCxnSpPr>
          <p:nvPr/>
        </p:nvCxnSpPr>
        <p:spPr>
          <a:xfrm flipH="1" flipV="1">
            <a:off x="4813424" y="1561263"/>
            <a:ext cx="1062147" cy="29149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222894" y="1681238"/>
            <a:ext cx="234966" cy="37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" name="TextBox 129"/>
          <p:cNvSpPr txBox="1"/>
          <p:nvPr/>
        </p:nvSpPr>
        <p:spPr>
          <a:xfrm>
            <a:off x="6037560" y="2083091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/>
              <a:t>112.162.83.111</a:t>
            </a:r>
            <a:endParaRPr lang="ko-KR" altLang="en-US" sz="600" dirty="0"/>
          </a:p>
        </p:txBody>
      </p:sp>
      <p:grpSp>
        <p:nvGrpSpPr>
          <p:cNvPr id="132" name="그룹 131"/>
          <p:cNvGrpSpPr/>
          <p:nvPr/>
        </p:nvGrpSpPr>
        <p:grpSpPr>
          <a:xfrm>
            <a:off x="542380" y="35129"/>
            <a:ext cx="7943452" cy="3591787"/>
            <a:chOff x="156940" y="152770"/>
            <a:chExt cx="7943452" cy="3591787"/>
          </a:xfrm>
        </p:grpSpPr>
        <p:sp>
          <p:nvSpPr>
            <p:cNvPr id="36" name="직사각형 35"/>
            <p:cNvSpPr/>
            <p:nvPr/>
          </p:nvSpPr>
          <p:spPr>
            <a:xfrm>
              <a:off x="156940" y="276604"/>
              <a:ext cx="7943452" cy="3467953"/>
            </a:xfrm>
            <a:prstGeom prst="rect">
              <a:avLst/>
            </a:prstGeom>
            <a:ln w="63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635704" y="152770"/>
              <a:ext cx="127093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00" b="1" smtClean="0"/>
                <a:t>서버 논리 구성도</a:t>
              </a:r>
              <a:endParaRPr lang="ko-KR" altLang="en-US" sz="1000" b="1" dirty="0"/>
            </a:p>
          </p:txBody>
        </p:sp>
      </p:grpSp>
      <p:grpSp>
        <p:nvGrpSpPr>
          <p:cNvPr id="133" name="그룹 132"/>
          <p:cNvGrpSpPr/>
          <p:nvPr/>
        </p:nvGrpSpPr>
        <p:grpSpPr>
          <a:xfrm>
            <a:off x="542380" y="3833523"/>
            <a:ext cx="7943452" cy="2790204"/>
            <a:chOff x="156940" y="162265"/>
            <a:chExt cx="7943452" cy="2790204"/>
          </a:xfrm>
        </p:grpSpPr>
        <p:sp>
          <p:nvSpPr>
            <p:cNvPr id="134" name="직사각형 133"/>
            <p:cNvSpPr/>
            <p:nvPr/>
          </p:nvSpPr>
          <p:spPr>
            <a:xfrm>
              <a:off x="156940" y="276604"/>
              <a:ext cx="7943452" cy="2675865"/>
            </a:xfrm>
            <a:prstGeom prst="rect">
              <a:avLst/>
            </a:prstGeom>
            <a:ln w="63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60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3781968" y="162265"/>
              <a:ext cx="119668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00" b="1" smtClean="0"/>
                <a:t>서버 물리 구성도</a:t>
              </a:r>
              <a:endParaRPr lang="ko-KR" altLang="en-US" sz="1000" b="1" dirty="0"/>
            </a:p>
          </p:txBody>
        </p:sp>
      </p:grpSp>
      <p:cxnSp>
        <p:nvCxnSpPr>
          <p:cNvPr id="136" name="직선 연결선 135"/>
          <p:cNvCxnSpPr/>
          <p:nvPr/>
        </p:nvCxnSpPr>
        <p:spPr>
          <a:xfrm>
            <a:off x="5344497" y="4408062"/>
            <a:ext cx="2955546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그룹 141"/>
          <p:cNvGrpSpPr/>
          <p:nvPr/>
        </p:nvGrpSpPr>
        <p:grpSpPr>
          <a:xfrm>
            <a:off x="6617998" y="4624086"/>
            <a:ext cx="780478" cy="533106"/>
            <a:chOff x="3569818" y="2904844"/>
            <a:chExt cx="1134400" cy="774853"/>
          </a:xfrm>
        </p:grpSpPr>
        <p:pic>
          <p:nvPicPr>
            <p:cNvPr id="143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" name="TextBox 143"/>
            <p:cNvSpPr txBox="1"/>
            <p:nvPr/>
          </p:nvSpPr>
          <p:spPr>
            <a:xfrm>
              <a:off x="3569818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개발 </a:t>
              </a:r>
              <a:r>
                <a:rPr lang="en-US" altLang="ko-KR" sz="600" b="1" smtClean="0"/>
                <a:t>WAS</a:t>
              </a:r>
              <a:r>
                <a:rPr lang="ko-KR" altLang="en-US" sz="600" b="1" smtClean="0"/>
                <a:t>서버</a:t>
              </a:r>
              <a:endParaRPr lang="ko-KR" altLang="en-US" sz="600" b="1" dirty="0"/>
            </a:p>
          </p:txBody>
        </p:sp>
      </p:grpSp>
      <p:pic>
        <p:nvPicPr>
          <p:cNvPr id="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5943171" y="4786542"/>
            <a:ext cx="234966" cy="37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" name="TextBox 146"/>
          <p:cNvSpPr txBox="1"/>
          <p:nvPr/>
        </p:nvSpPr>
        <p:spPr>
          <a:xfrm>
            <a:off x="5685119" y="4624087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" b="1" smtClean="0"/>
              <a:t>개발 </a:t>
            </a:r>
            <a:r>
              <a:rPr lang="en-US" altLang="ko-KR" sz="600" b="1" smtClean="0"/>
              <a:t>WEB</a:t>
            </a:r>
            <a:r>
              <a:rPr lang="ko-KR" altLang="en-US" sz="600" b="1" smtClean="0"/>
              <a:t>서버</a:t>
            </a:r>
            <a:endParaRPr lang="ko-KR" altLang="en-US" sz="600" b="1" dirty="0"/>
          </a:p>
        </p:txBody>
      </p:sp>
      <p:sp>
        <p:nvSpPr>
          <p:cNvPr id="158" name="TextBox 157"/>
          <p:cNvSpPr txBox="1"/>
          <p:nvPr/>
        </p:nvSpPr>
        <p:spPr>
          <a:xfrm>
            <a:off x="6401768" y="4149081"/>
            <a:ext cx="11945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" b="1" smtClean="0"/>
              <a:t>사당 코마스 </a:t>
            </a:r>
            <a:r>
              <a:rPr lang="en-US" altLang="ko-KR" sz="600" b="1" smtClean="0"/>
              <a:t>1</a:t>
            </a:r>
            <a:r>
              <a:rPr lang="ko-KR" altLang="en-US" sz="600" b="1" smtClean="0"/>
              <a:t>층 전산실</a:t>
            </a:r>
            <a:endParaRPr lang="ko-KR" altLang="en-US" sz="600" b="1" dirty="0"/>
          </a:p>
        </p:txBody>
      </p:sp>
      <p:grpSp>
        <p:nvGrpSpPr>
          <p:cNvPr id="148" name="그룹 147"/>
          <p:cNvGrpSpPr/>
          <p:nvPr/>
        </p:nvGrpSpPr>
        <p:grpSpPr>
          <a:xfrm>
            <a:off x="7552866" y="4624086"/>
            <a:ext cx="780478" cy="533106"/>
            <a:chOff x="3569818" y="2904844"/>
            <a:chExt cx="1134400" cy="774853"/>
          </a:xfrm>
        </p:grpSpPr>
        <p:pic>
          <p:nvPicPr>
            <p:cNvPr id="14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" name="TextBox 149"/>
            <p:cNvSpPr txBox="1"/>
            <p:nvPr/>
          </p:nvSpPr>
          <p:spPr>
            <a:xfrm>
              <a:off x="3569818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개발 </a:t>
              </a:r>
              <a:r>
                <a:rPr lang="en-US" altLang="ko-KR" sz="600" b="1" smtClean="0"/>
                <a:t>DB</a:t>
              </a:r>
              <a:r>
                <a:rPr lang="ko-KR" altLang="en-US" sz="600" b="1" smtClean="0"/>
                <a:t>서버</a:t>
              </a:r>
              <a:endParaRPr lang="ko-KR" altLang="en-US" sz="600" b="1" dirty="0"/>
            </a:p>
          </p:txBody>
        </p:sp>
      </p:grpSp>
      <p:cxnSp>
        <p:nvCxnSpPr>
          <p:cNvPr id="151" name="직선 연결선 150"/>
          <p:cNvCxnSpPr/>
          <p:nvPr/>
        </p:nvCxnSpPr>
        <p:spPr>
          <a:xfrm>
            <a:off x="6054973" y="4408062"/>
            <a:ext cx="0" cy="25420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직선 연결선 155"/>
          <p:cNvCxnSpPr/>
          <p:nvPr/>
        </p:nvCxnSpPr>
        <p:spPr>
          <a:xfrm>
            <a:off x="6989839" y="4408062"/>
            <a:ext cx="0" cy="25420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직선 연결선 156"/>
          <p:cNvCxnSpPr/>
          <p:nvPr/>
        </p:nvCxnSpPr>
        <p:spPr>
          <a:xfrm>
            <a:off x="7953527" y="4408062"/>
            <a:ext cx="0" cy="25420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직사각형 161"/>
          <p:cNvSpPr/>
          <p:nvPr/>
        </p:nvSpPr>
        <p:spPr>
          <a:xfrm>
            <a:off x="8293193" y="4393969"/>
            <a:ext cx="36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/>
          </a:p>
        </p:txBody>
      </p:sp>
      <p:cxnSp>
        <p:nvCxnSpPr>
          <p:cNvPr id="165" name="직선 연결선 164"/>
          <p:cNvCxnSpPr/>
          <p:nvPr/>
        </p:nvCxnSpPr>
        <p:spPr>
          <a:xfrm>
            <a:off x="5356688" y="5632197"/>
            <a:ext cx="2942685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TextBox 177"/>
          <p:cNvSpPr txBox="1"/>
          <p:nvPr/>
        </p:nvSpPr>
        <p:spPr>
          <a:xfrm>
            <a:off x="6401768" y="5373217"/>
            <a:ext cx="11945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" b="1" smtClean="0"/>
              <a:t>부산 </a:t>
            </a:r>
            <a:r>
              <a:rPr lang="en-US" altLang="ko-KR" sz="600" b="1" smtClean="0"/>
              <a:t>DR </a:t>
            </a:r>
            <a:r>
              <a:rPr lang="ko-KR" altLang="en-US" sz="600" b="1" smtClean="0"/>
              <a:t>센터</a:t>
            </a:r>
            <a:endParaRPr lang="ko-KR" altLang="en-US" sz="600" b="1" dirty="0"/>
          </a:p>
        </p:txBody>
      </p:sp>
      <p:cxnSp>
        <p:nvCxnSpPr>
          <p:cNvPr id="169" name="직선 연결선 168"/>
          <p:cNvCxnSpPr/>
          <p:nvPr/>
        </p:nvCxnSpPr>
        <p:spPr>
          <a:xfrm>
            <a:off x="6054973" y="5632197"/>
            <a:ext cx="0" cy="25420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직선 연결선 169"/>
          <p:cNvCxnSpPr/>
          <p:nvPr/>
        </p:nvCxnSpPr>
        <p:spPr>
          <a:xfrm>
            <a:off x="6989839" y="5632197"/>
            <a:ext cx="0" cy="25420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연결선 170"/>
          <p:cNvCxnSpPr/>
          <p:nvPr/>
        </p:nvCxnSpPr>
        <p:spPr>
          <a:xfrm>
            <a:off x="7953527" y="5632197"/>
            <a:ext cx="0" cy="25420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직사각형 172"/>
          <p:cNvSpPr/>
          <p:nvPr/>
        </p:nvSpPr>
        <p:spPr>
          <a:xfrm>
            <a:off x="8293193" y="5618104"/>
            <a:ext cx="36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/>
          </a:p>
        </p:txBody>
      </p:sp>
      <p:grpSp>
        <p:nvGrpSpPr>
          <p:cNvPr id="181" name="그룹 180"/>
          <p:cNvGrpSpPr/>
          <p:nvPr/>
        </p:nvGrpSpPr>
        <p:grpSpPr>
          <a:xfrm>
            <a:off x="6578347" y="5886399"/>
            <a:ext cx="780478" cy="533106"/>
            <a:chOff x="3569818" y="2904844"/>
            <a:chExt cx="1134400" cy="774853"/>
          </a:xfrm>
        </p:grpSpPr>
        <p:pic>
          <p:nvPicPr>
            <p:cNvPr id="18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" name="TextBox 182"/>
            <p:cNvSpPr txBox="1"/>
            <p:nvPr/>
          </p:nvSpPr>
          <p:spPr>
            <a:xfrm>
              <a:off x="3569818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테스트</a:t>
              </a:r>
              <a:r>
                <a:rPr lang="en-US" altLang="ko-KR" sz="600" b="1" smtClean="0"/>
                <a:t> WAS</a:t>
              </a:r>
              <a:r>
                <a:rPr lang="ko-KR" altLang="en-US" sz="600" b="1" smtClean="0"/>
                <a:t>서버</a:t>
              </a:r>
              <a:endParaRPr lang="ko-KR" altLang="en-US" sz="600" b="1" dirty="0"/>
            </a:p>
          </p:txBody>
        </p:sp>
      </p:grpSp>
      <p:grpSp>
        <p:nvGrpSpPr>
          <p:cNvPr id="184" name="그룹 183"/>
          <p:cNvGrpSpPr/>
          <p:nvPr/>
        </p:nvGrpSpPr>
        <p:grpSpPr>
          <a:xfrm>
            <a:off x="7513215" y="5886399"/>
            <a:ext cx="780478" cy="533106"/>
            <a:chOff x="3569818" y="2904844"/>
            <a:chExt cx="1134400" cy="774853"/>
          </a:xfrm>
        </p:grpSpPr>
        <p:pic>
          <p:nvPicPr>
            <p:cNvPr id="18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" name="TextBox 185"/>
            <p:cNvSpPr txBox="1"/>
            <p:nvPr/>
          </p:nvSpPr>
          <p:spPr>
            <a:xfrm>
              <a:off x="3569818" y="2904844"/>
              <a:ext cx="113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테스</a:t>
              </a:r>
              <a:r>
                <a:rPr lang="ko-KR" altLang="en-US" sz="600" b="1"/>
                <a:t>트</a:t>
              </a:r>
              <a:r>
                <a:rPr lang="ko-KR" altLang="en-US" sz="600" b="1" smtClean="0"/>
                <a:t> </a:t>
              </a:r>
              <a:r>
                <a:rPr lang="en-US" altLang="ko-KR" sz="600" b="1" smtClean="0"/>
                <a:t>DB</a:t>
              </a:r>
              <a:r>
                <a:rPr lang="ko-KR" altLang="en-US" sz="600" b="1" smtClean="0"/>
                <a:t>서버</a:t>
              </a:r>
              <a:endParaRPr lang="ko-KR" altLang="en-US" sz="600" b="1" dirty="0"/>
            </a:p>
          </p:txBody>
        </p:sp>
      </p:grpSp>
      <p:pic>
        <p:nvPicPr>
          <p:cNvPr id="18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5771494" y="6048857"/>
            <a:ext cx="234966" cy="37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" name="TextBox 187"/>
          <p:cNvSpPr txBox="1"/>
          <p:nvPr/>
        </p:nvSpPr>
        <p:spPr>
          <a:xfrm>
            <a:off x="5514152" y="5886399"/>
            <a:ext cx="108359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" b="1" smtClean="0"/>
              <a:t>테스트 내</a:t>
            </a:r>
            <a:r>
              <a:rPr lang="en-US" altLang="ko-KR" sz="600" b="1" smtClean="0"/>
              <a:t>/</a:t>
            </a:r>
            <a:r>
              <a:rPr lang="ko-KR" altLang="en-US" sz="600" b="1" smtClean="0"/>
              <a:t>외부 </a:t>
            </a:r>
            <a:r>
              <a:rPr lang="en-US" altLang="ko-KR" sz="600" b="1" smtClean="0"/>
              <a:t>WEB</a:t>
            </a:r>
            <a:r>
              <a:rPr lang="ko-KR" altLang="en-US" sz="600" b="1" smtClean="0"/>
              <a:t>서버</a:t>
            </a:r>
            <a:endParaRPr lang="ko-KR" altLang="en-US" sz="600" b="1" dirty="0"/>
          </a:p>
        </p:txBody>
      </p:sp>
      <p:pic>
        <p:nvPicPr>
          <p:cNvPr id="18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18835" y="6060610"/>
            <a:ext cx="234966" cy="37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17" y="5285794"/>
            <a:ext cx="343843" cy="33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1" name="직선 연결선 200"/>
          <p:cNvCxnSpPr/>
          <p:nvPr/>
        </p:nvCxnSpPr>
        <p:spPr>
          <a:xfrm>
            <a:off x="5508104" y="4411969"/>
            <a:ext cx="0" cy="529199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직선 연결선 204"/>
          <p:cNvCxnSpPr/>
          <p:nvPr/>
        </p:nvCxnSpPr>
        <p:spPr>
          <a:xfrm>
            <a:off x="3287632" y="4946400"/>
            <a:ext cx="425035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직선 화살표 연결선 205"/>
          <p:cNvCxnSpPr/>
          <p:nvPr/>
        </p:nvCxnSpPr>
        <p:spPr>
          <a:xfrm flipH="1">
            <a:off x="1053112" y="4971867"/>
            <a:ext cx="1728214" cy="49368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10" name="Picture 99" descr="clou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621" y="5112225"/>
            <a:ext cx="538466" cy="24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1" name="직선 화살표 연결선 210"/>
          <p:cNvCxnSpPr/>
          <p:nvPr/>
        </p:nvCxnSpPr>
        <p:spPr>
          <a:xfrm flipH="1" flipV="1">
            <a:off x="1053114" y="5517234"/>
            <a:ext cx="4565097" cy="6736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14" name="Picture 125" descr="SSL Terminato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431" y="5502380"/>
            <a:ext cx="343006" cy="27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3" name="그룹 1042"/>
          <p:cNvGrpSpPr/>
          <p:nvPr/>
        </p:nvGrpSpPr>
        <p:grpSpPr>
          <a:xfrm>
            <a:off x="3594550" y="4706092"/>
            <a:ext cx="780478" cy="568133"/>
            <a:chOff x="2618258" y="4706092"/>
            <a:chExt cx="780478" cy="56813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1326" y="4706092"/>
              <a:ext cx="422831" cy="422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9" name="TextBox 218"/>
            <p:cNvSpPr txBox="1"/>
            <p:nvPr/>
          </p:nvSpPr>
          <p:spPr>
            <a:xfrm>
              <a:off x="2618258" y="5083647"/>
              <a:ext cx="780478" cy="190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공유</a:t>
              </a:r>
              <a:r>
                <a:rPr lang="ko-KR" altLang="en-US" sz="600" b="1"/>
                <a:t>기</a:t>
              </a:r>
              <a:endParaRPr lang="ko-KR" altLang="en-US" sz="600" b="1" dirty="0"/>
            </a:p>
          </p:txBody>
        </p:sp>
      </p:grpSp>
      <p:sp>
        <p:nvSpPr>
          <p:cNvPr id="220" name="TextBox 219"/>
          <p:cNvSpPr txBox="1"/>
          <p:nvPr/>
        </p:nvSpPr>
        <p:spPr>
          <a:xfrm>
            <a:off x="1533375" y="4966614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" b="1" smtClean="0"/>
              <a:t>인터넷</a:t>
            </a:r>
            <a:endParaRPr lang="ko-KR" altLang="en-US" sz="600" b="1" dirty="0"/>
          </a:p>
        </p:txBody>
      </p:sp>
      <p:sp>
        <p:nvSpPr>
          <p:cNvPr id="221" name="TextBox 220"/>
          <p:cNvSpPr txBox="1"/>
          <p:nvPr/>
        </p:nvSpPr>
        <p:spPr>
          <a:xfrm>
            <a:off x="1532812" y="5761834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smtClean="0"/>
              <a:t>VPN</a:t>
            </a:r>
            <a:endParaRPr lang="ko-KR" altLang="en-US" sz="600" b="1" dirty="0"/>
          </a:p>
        </p:txBody>
      </p:sp>
      <p:cxnSp>
        <p:nvCxnSpPr>
          <p:cNvPr id="230" name="직선 연결선 229"/>
          <p:cNvCxnSpPr/>
          <p:nvPr/>
        </p:nvCxnSpPr>
        <p:spPr>
          <a:xfrm>
            <a:off x="2732454" y="4408062"/>
            <a:ext cx="1604425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직사각형 230"/>
          <p:cNvSpPr/>
          <p:nvPr/>
        </p:nvSpPr>
        <p:spPr>
          <a:xfrm>
            <a:off x="2735800" y="4393969"/>
            <a:ext cx="36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/>
          </a:p>
        </p:txBody>
      </p:sp>
      <p:sp>
        <p:nvSpPr>
          <p:cNvPr id="232" name="직사각형 231"/>
          <p:cNvSpPr/>
          <p:nvPr/>
        </p:nvSpPr>
        <p:spPr>
          <a:xfrm>
            <a:off x="4310450" y="4393969"/>
            <a:ext cx="36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/>
          </a:p>
        </p:txBody>
      </p:sp>
      <p:cxnSp>
        <p:nvCxnSpPr>
          <p:cNvPr id="236" name="직선 연결선 235"/>
          <p:cNvCxnSpPr/>
          <p:nvPr/>
        </p:nvCxnSpPr>
        <p:spPr>
          <a:xfrm>
            <a:off x="3011639" y="4413223"/>
            <a:ext cx="0" cy="254202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직선 연결선 236"/>
          <p:cNvCxnSpPr/>
          <p:nvPr/>
        </p:nvCxnSpPr>
        <p:spPr>
          <a:xfrm>
            <a:off x="3987011" y="4411969"/>
            <a:ext cx="0" cy="260219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2959117" y="4149081"/>
            <a:ext cx="11945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" b="1" smtClean="0"/>
              <a:t>사당 코마스 </a:t>
            </a:r>
            <a:r>
              <a:rPr lang="en-US" altLang="ko-KR" sz="600" b="1" smtClean="0"/>
              <a:t>5</a:t>
            </a:r>
            <a:r>
              <a:rPr lang="ko-KR" altLang="en-US" sz="600" b="1" smtClean="0"/>
              <a:t>층</a:t>
            </a:r>
            <a:endParaRPr lang="ko-KR" altLang="en-US" sz="600" b="1" dirty="0"/>
          </a:p>
        </p:txBody>
      </p:sp>
      <p:sp>
        <p:nvSpPr>
          <p:cNvPr id="240" name="TextBox 239"/>
          <p:cNvSpPr txBox="1"/>
          <p:nvPr/>
        </p:nvSpPr>
        <p:spPr>
          <a:xfrm>
            <a:off x="2627784" y="5229200"/>
            <a:ext cx="780478" cy="19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/>
              <a:t>14.52.70.122</a:t>
            </a:r>
            <a:endParaRPr lang="ko-KR" altLang="en-US" sz="600" dirty="0"/>
          </a:p>
        </p:txBody>
      </p:sp>
      <p:grpSp>
        <p:nvGrpSpPr>
          <p:cNvPr id="242" name="그룹 241"/>
          <p:cNvGrpSpPr/>
          <p:nvPr/>
        </p:nvGrpSpPr>
        <p:grpSpPr>
          <a:xfrm>
            <a:off x="2613495" y="4889703"/>
            <a:ext cx="780478" cy="376273"/>
            <a:chOff x="3607248" y="5115513"/>
            <a:chExt cx="780478" cy="376273"/>
          </a:xfrm>
        </p:grpSpPr>
        <p:pic>
          <p:nvPicPr>
            <p:cNvPr id="243" name="Picture 95" descr="modem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657" y="5115513"/>
              <a:ext cx="384973" cy="159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4" name="TextBox 243"/>
            <p:cNvSpPr txBox="1"/>
            <p:nvPr/>
          </p:nvSpPr>
          <p:spPr>
            <a:xfrm>
              <a:off x="3607248" y="5301208"/>
              <a:ext cx="780478" cy="190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00" b="1" smtClean="0"/>
                <a:t>모뎀</a:t>
              </a:r>
              <a:endParaRPr lang="ko-KR" altLang="en-US" sz="600" b="1" dirty="0"/>
            </a:p>
          </p:txBody>
        </p:sp>
      </p:grpSp>
      <p:cxnSp>
        <p:nvCxnSpPr>
          <p:cNvPr id="248" name="직선 연결선 247"/>
          <p:cNvCxnSpPr/>
          <p:nvPr/>
        </p:nvCxnSpPr>
        <p:spPr>
          <a:xfrm flipH="1">
            <a:off x="4161618" y="4941168"/>
            <a:ext cx="1346184" cy="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4" name="직사각형 1053"/>
          <p:cNvSpPr/>
          <p:nvPr/>
        </p:nvSpPr>
        <p:spPr>
          <a:xfrm>
            <a:off x="3779911" y="5250767"/>
            <a:ext cx="1838299" cy="701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altLang="ko-KR" sz="600" b="1" smtClean="0">
                <a:solidFill>
                  <a:schemeClr val="tx1"/>
                </a:solidFill>
              </a:rPr>
              <a:t>Port Forward</a:t>
            </a:r>
          </a:p>
          <a:p>
            <a:r>
              <a:rPr lang="en-US" altLang="ko-KR" sz="600">
                <a:solidFill>
                  <a:schemeClr val="tx1"/>
                </a:solidFill>
              </a:rPr>
              <a:t>- 80 to </a:t>
            </a:r>
            <a:r>
              <a:rPr lang="en-US" altLang="ko-KR" sz="600" smtClean="0">
                <a:solidFill>
                  <a:schemeClr val="tx1"/>
                </a:solidFill>
              </a:rPr>
              <a:t>Portmis</a:t>
            </a:r>
            <a:endParaRPr lang="en-US" altLang="ko-KR" sz="600" b="1" smtClean="0">
              <a:solidFill>
                <a:schemeClr val="tx1"/>
              </a:solidFill>
            </a:endParaRPr>
          </a:p>
          <a:p>
            <a:r>
              <a:rPr lang="en-US" altLang="ko-KR" sz="600" smtClean="0">
                <a:solidFill>
                  <a:schemeClr val="tx1"/>
                </a:solidFill>
              </a:rPr>
              <a:t>- 3690 to SVN</a:t>
            </a:r>
          </a:p>
          <a:p>
            <a:r>
              <a:rPr lang="en-US" altLang="ko-KR" sz="600" smtClean="0">
                <a:solidFill>
                  <a:schemeClr val="tx1"/>
                </a:solidFill>
              </a:rPr>
              <a:t>- 82 to </a:t>
            </a:r>
            <a:r>
              <a:rPr lang="en-US" altLang="ko-KR" sz="600" smtClean="0">
                <a:solidFill>
                  <a:schemeClr val="tx1"/>
                </a:solidFill>
              </a:rPr>
              <a:t>Jenkins (</a:t>
            </a:r>
            <a:r>
              <a:rPr lang="en-US" altLang="ko-KR" sz="600" smtClean="0">
                <a:solidFill>
                  <a:schemeClr val="tx1"/>
                </a:solidFill>
              </a:rPr>
              <a:t>admin/test1234!)</a:t>
            </a:r>
            <a:endParaRPr lang="en-US" altLang="ko-KR" sz="600" smtClean="0">
              <a:solidFill>
                <a:schemeClr val="tx1"/>
              </a:solidFill>
            </a:endParaRPr>
          </a:p>
          <a:p>
            <a:r>
              <a:rPr lang="en-US" altLang="ko-KR" sz="600" smtClean="0">
                <a:solidFill>
                  <a:schemeClr val="tx1"/>
                </a:solidFill>
              </a:rPr>
              <a:t>- 1521 to DB</a:t>
            </a:r>
          </a:p>
          <a:p>
            <a:r>
              <a:rPr lang="en-US" altLang="ko-KR" sz="600" smtClean="0">
                <a:solidFill>
                  <a:schemeClr val="tx1"/>
                </a:solidFill>
              </a:rPr>
              <a:t>- 23 to SSH for </a:t>
            </a:r>
            <a:r>
              <a:rPr lang="en-US" altLang="ko-KR" sz="600" smtClean="0">
                <a:solidFill>
                  <a:schemeClr val="tx1"/>
                </a:solidFill>
              </a:rPr>
              <a:t>WAS (root/portmiswas123!@#)</a:t>
            </a:r>
            <a:endParaRPr lang="ko-KR" altLang="en-US" sz="600">
              <a:solidFill>
                <a:schemeClr val="tx1"/>
              </a:solidFill>
            </a:endParaRPr>
          </a:p>
        </p:txBody>
      </p:sp>
      <p:sp>
        <p:nvSpPr>
          <p:cNvPr id="264" name="직사각형 263"/>
          <p:cNvSpPr/>
          <p:nvPr/>
        </p:nvSpPr>
        <p:spPr>
          <a:xfrm>
            <a:off x="5338688" y="4393969"/>
            <a:ext cx="36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/>
          </a:p>
        </p:txBody>
      </p:sp>
      <p:sp>
        <p:nvSpPr>
          <p:cNvPr id="267" name="직사각형 266"/>
          <p:cNvSpPr/>
          <p:nvPr/>
        </p:nvSpPr>
        <p:spPr>
          <a:xfrm>
            <a:off x="5357738" y="5618104"/>
            <a:ext cx="36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/>
          </a:p>
        </p:txBody>
      </p:sp>
      <p:sp>
        <p:nvSpPr>
          <p:cNvPr id="125" name="TextBox 124"/>
          <p:cNvSpPr txBox="1"/>
          <p:nvPr/>
        </p:nvSpPr>
        <p:spPr>
          <a:xfrm>
            <a:off x="1312590" y="5902672"/>
            <a:ext cx="12035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/>
              <a:t>https://112.162.83.226</a:t>
            </a:r>
            <a:endParaRPr lang="ko-KR" altLang="en-US" sz="600" dirty="0"/>
          </a:p>
        </p:txBody>
      </p:sp>
    </p:spTree>
    <p:extLst>
      <p:ext uri="{BB962C8B-B14F-4D97-AF65-F5344CB8AC3E}">
        <p14:creationId xmlns:p14="http://schemas.microsoft.com/office/powerpoint/2010/main" val="3909663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114</Words>
  <Application>Microsoft Office PowerPoint</Application>
  <PresentationFormat>화면 슬라이드 쇼(4:3)</PresentationFormat>
  <Paragraphs>40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32</cp:revision>
  <dcterms:created xsi:type="dcterms:W3CDTF">2015-07-21T09:01:57Z</dcterms:created>
  <dcterms:modified xsi:type="dcterms:W3CDTF">2016-03-10T04:33:05Z</dcterms:modified>
</cp:coreProperties>
</file>