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8" r:id="rId1"/>
  </p:sldMasterIdLst>
  <p:notesMasterIdLst>
    <p:notesMasterId r:id="rId19"/>
  </p:notesMasterIdLst>
  <p:sldIdLst>
    <p:sldId id="256" r:id="rId2"/>
    <p:sldId id="257" r:id="rId3"/>
    <p:sldId id="260" r:id="rId4"/>
    <p:sldId id="261" r:id="rId5"/>
    <p:sldId id="343" r:id="rId6"/>
    <p:sldId id="331" r:id="rId7"/>
    <p:sldId id="332" r:id="rId8"/>
    <p:sldId id="333" r:id="rId9"/>
    <p:sldId id="334" r:id="rId10"/>
    <p:sldId id="335" r:id="rId11"/>
    <p:sldId id="336" r:id="rId12"/>
    <p:sldId id="337" r:id="rId13"/>
    <p:sldId id="338" r:id="rId14"/>
    <p:sldId id="339" r:id="rId15"/>
    <p:sldId id="340" r:id="rId16"/>
    <p:sldId id="341" r:id="rId17"/>
    <p:sldId id="342" r:id="rId18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3DBA2DFF-CF1D-4FA8-A67A-194771845819}">
          <p14:sldIdLst>
            <p14:sldId id="256"/>
            <p14:sldId id="257"/>
            <p14:sldId id="260"/>
            <p14:sldId id="261"/>
            <p14:sldId id="343"/>
          </p14:sldIdLst>
        </p14:section>
        <p14:section name="SBC" id="{A4C2B23A-9155-4DCA-9D7D-61B856ACA067}">
          <p14:sldIdLst>
            <p14:sldId id="331"/>
            <p14:sldId id="332"/>
            <p14:sldId id="333"/>
            <p14:sldId id="334"/>
          </p14:sldIdLst>
        </p14:section>
        <p14:section name="PBX" id="{AB19DDC1-FD2C-480E-92E8-4BAD2B562BC2}">
          <p14:sldIdLst>
            <p14:sldId id="335"/>
            <p14:sldId id="336"/>
            <p14:sldId id="337"/>
            <p14:sldId id="338"/>
          </p14:sldIdLst>
        </p14:section>
        <p14:section name="CTI" id="{77C768CB-EB61-4994-A180-84E4460B4139}">
          <p14:sldIdLst>
            <p14:sldId id="339"/>
            <p14:sldId id="340"/>
            <p14:sldId id="341"/>
            <p14:sldId id="342"/>
          </p14:sldIdLst>
        </p14:section>
        <p14:section name="IVR/D-ARS" id="{85EB0621-2A6A-414D-ADFB-3138702F9FD3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371C7C-58D3-4DCE-A56F-EA92BC28C206}" v="45" dt="2024-07-29T03:32:57.2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582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김민수" userId="fe303ea7-76ba-4889-94cf-28aa08c7d671" providerId="ADAL" clId="{E2371C7C-58D3-4DCE-A56F-EA92BC28C206}"/>
    <pc:docChg chg="undo custSel addSld delSld modSld sldOrd modMainMaster addSection modSection">
      <pc:chgData name="김민수" userId="fe303ea7-76ba-4889-94cf-28aa08c7d671" providerId="ADAL" clId="{E2371C7C-58D3-4DCE-A56F-EA92BC28C206}" dt="2024-07-29T03:32:57.216" v="232" actId="1076"/>
      <pc:docMkLst>
        <pc:docMk/>
      </pc:docMkLst>
      <pc:sldChg chg="modSp mod">
        <pc:chgData name="김민수" userId="fe303ea7-76ba-4889-94cf-28aa08c7d671" providerId="ADAL" clId="{E2371C7C-58D3-4DCE-A56F-EA92BC28C206}" dt="2024-07-29T02:33:43.992" v="182" actId="20577"/>
        <pc:sldMkLst>
          <pc:docMk/>
          <pc:sldMk cId="2715632498" sldId="256"/>
        </pc:sldMkLst>
        <pc:spChg chg="mod">
          <ac:chgData name="김민수" userId="fe303ea7-76ba-4889-94cf-28aa08c7d671" providerId="ADAL" clId="{E2371C7C-58D3-4DCE-A56F-EA92BC28C206}" dt="2024-07-29T02:33:43.992" v="182" actId="20577"/>
          <ac:spMkLst>
            <pc:docMk/>
            <pc:sldMk cId="2715632498" sldId="256"/>
            <ac:spMk id="54" creationId="{00000000-0000-0000-0000-000000000000}"/>
          </ac:spMkLst>
        </pc:spChg>
      </pc:sldChg>
      <pc:sldChg chg="addSp modSp mod ord">
        <pc:chgData name="김민수" userId="fe303ea7-76ba-4889-94cf-28aa08c7d671" providerId="ADAL" clId="{E2371C7C-58D3-4DCE-A56F-EA92BC28C206}" dt="2024-07-29T02:33:58.421" v="184"/>
        <pc:sldMkLst>
          <pc:docMk/>
          <pc:sldMk cId="2738285772" sldId="261"/>
        </pc:sldMkLst>
        <pc:spChg chg="mod">
          <ac:chgData name="김민수" userId="fe303ea7-76ba-4889-94cf-28aa08c7d671" providerId="ADAL" clId="{E2371C7C-58D3-4DCE-A56F-EA92BC28C206}" dt="2024-07-29T02:32:27.932" v="178" actId="20577"/>
          <ac:spMkLst>
            <pc:docMk/>
            <pc:sldMk cId="2738285772" sldId="261"/>
            <ac:spMk id="3" creationId="{00000000-0000-0000-0000-000000000000}"/>
          </ac:spMkLst>
        </pc:spChg>
        <pc:graphicFrameChg chg="add mod">
          <ac:chgData name="김민수" userId="fe303ea7-76ba-4889-94cf-28aa08c7d671" providerId="ADAL" clId="{E2371C7C-58D3-4DCE-A56F-EA92BC28C206}" dt="2024-07-29T02:32:38.744" v="180" actId="1076"/>
          <ac:graphicFrameMkLst>
            <pc:docMk/>
            <pc:sldMk cId="2738285772" sldId="261"/>
            <ac:graphicFrameMk id="4" creationId="{871EA477-F40D-63C5-35A7-F212ED258D61}"/>
          </ac:graphicFrameMkLst>
        </pc:graphicFrameChg>
      </pc:sldChg>
      <pc:sldChg chg="del">
        <pc:chgData name="김민수" userId="fe303ea7-76ba-4889-94cf-28aa08c7d671" providerId="ADAL" clId="{E2371C7C-58D3-4DCE-A56F-EA92BC28C206}" dt="2024-07-29T02:27:34.746" v="105" actId="47"/>
        <pc:sldMkLst>
          <pc:docMk/>
          <pc:sldMk cId="2929090818" sldId="262"/>
        </pc:sldMkLst>
      </pc:sldChg>
      <pc:sldChg chg="del">
        <pc:chgData name="김민수" userId="fe303ea7-76ba-4889-94cf-28aa08c7d671" providerId="ADAL" clId="{E2371C7C-58D3-4DCE-A56F-EA92BC28C206}" dt="2024-07-29T02:23:46.455" v="66" actId="47"/>
        <pc:sldMkLst>
          <pc:docMk/>
          <pc:sldMk cId="3892300634" sldId="263"/>
        </pc:sldMkLst>
      </pc:sldChg>
      <pc:sldChg chg="addSp delSp modSp add mod modClrScheme chgLayout">
        <pc:chgData name="김민수" userId="fe303ea7-76ba-4889-94cf-28aa08c7d671" providerId="ADAL" clId="{E2371C7C-58D3-4DCE-A56F-EA92BC28C206}" dt="2024-07-29T03:32:57.216" v="232" actId="1076"/>
        <pc:sldMkLst>
          <pc:docMk/>
          <pc:sldMk cId="2382321025" sldId="331"/>
        </pc:sldMkLst>
        <pc:spChg chg="add del">
          <ac:chgData name="김민수" userId="fe303ea7-76ba-4889-94cf-28aa08c7d671" providerId="ADAL" clId="{E2371C7C-58D3-4DCE-A56F-EA92BC28C206}" dt="2024-07-29T03:32:50.868" v="229" actId="478"/>
          <ac:spMkLst>
            <pc:docMk/>
            <pc:sldMk cId="2382321025" sldId="331"/>
            <ac:spMk id="3" creationId="{37D2E523-DA18-AE6A-E32F-954CE03AAF0A}"/>
          </ac:spMkLst>
        </pc:spChg>
        <pc:spChg chg="mod">
          <ac:chgData name="김민수" userId="fe303ea7-76ba-4889-94cf-28aa08c7d671" providerId="ADAL" clId="{E2371C7C-58D3-4DCE-A56F-EA92BC28C206}" dt="2024-07-29T02:24:53.237" v="76" actId="14100"/>
          <ac:spMkLst>
            <pc:docMk/>
            <pc:sldMk cId="2382321025" sldId="331"/>
            <ac:spMk id="4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" creationId="{B7A306AF-3671-4CA5-9E84-9603DC57377E}"/>
          </ac:spMkLst>
        </pc:spChg>
        <pc:spChg chg="mod ord">
          <ac:chgData name="김민수" userId="fe303ea7-76ba-4889-94cf-28aa08c7d671" providerId="ADAL" clId="{E2371C7C-58D3-4DCE-A56F-EA92BC28C206}" dt="2024-07-29T02:24:22.098" v="70" actId="700"/>
          <ac:spMkLst>
            <pc:docMk/>
            <pc:sldMk cId="2382321025" sldId="331"/>
            <ac:spMk id="441" creationId="{639182FE-1CE1-4C8E-BDC4-B5CBF1595C96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47" creationId="{6DD17B1F-F34E-4854-A478-2F64DEF91A7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48" creationId="{FA1E7E3C-3079-4D23-8BB3-F6EC00F687ED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52" creationId="{DFF1B1E3-1A37-4EE3-8A05-B764BDD2C129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53" creationId="{5C1EEA36-0B05-40AB-BC17-928D57295171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54" creationId="{D1505741-8CC4-4F75-988E-AD5B2269409A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59" creationId="{A5C51357-BE36-4E2C-B5FA-90FC79048405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60" creationId="{7B738A11-3A47-479D-846E-F4E6D27BEA2D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64" creationId="{C379F43D-D7BC-4E2E-AB55-24529407C23A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67" creationId="{8C68D160-83E4-4A24-9D1C-A9DABE8184B8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72" creationId="{8B8ADA42-E349-44F9-870E-1C7055E2490C}"/>
          </ac:spMkLst>
        </pc:spChg>
        <pc:spChg chg="mod">
          <ac:chgData name="김민수" userId="fe303ea7-76ba-4889-94cf-28aa08c7d671" providerId="ADAL" clId="{E2371C7C-58D3-4DCE-A56F-EA92BC28C206}" dt="2024-07-29T02:24:26.769" v="71" actId="1076"/>
          <ac:spMkLst>
            <pc:docMk/>
            <pc:sldMk cId="2382321025" sldId="331"/>
            <ac:spMk id="475" creationId="{FB5CFC48-1497-46A7-B387-136BAF3DD24C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98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99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00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01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02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03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07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08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09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12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15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16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19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24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44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70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72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73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77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78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80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81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85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86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87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88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89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97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23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24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25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28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31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35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39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40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66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68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69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76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77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81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87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17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18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30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61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65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67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69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70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71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72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75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76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94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97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824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825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830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901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905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924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925" creationId="{00000000-0000-0000-0000-000000000000}"/>
          </ac:spMkLst>
        </pc:spChg>
        <pc:grpChg chg="add del mod">
          <ac:chgData name="김민수" userId="fe303ea7-76ba-4889-94cf-28aa08c7d671" providerId="ADAL" clId="{E2371C7C-58D3-4DCE-A56F-EA92BC28C206}" dt="2024-07-29T03:30:27.865" v="227" actId="478"/>
          <ac:grpSpMkLst>
            <pc:docMk/>
            <pc:sldMk cId="2382321025" sldId="331"/>
            <ac:grpSpMk id="2" creationId="{49C81AE7-5094-ECB6-ECA9-A991BC7554B7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445" creationId="{93DC600E-571E-45EA-A3B3-BE644542B3F2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450" creationId="{7B837ED2-66B6-4813-880D-06503AAB59E6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465" creationId="{EDADDE6C-AF36-4873-B97B-B9B95577ECE1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504" creationId="{00000000-0000-0000-0000-000000000000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513" creationId="{00000000-0000-0000-0000-000000000000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517" creationId="{00000000-0000-0000-0000-000000000000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522" creationId="{00000000-0000-0000-0000-000000000000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568" creationId="{00000000-0000-0000-0000-000000000000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575" creationId="{00000000-0000-0000-0000-000000000000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583" creationId="{00000000-0000-0000-0000-000000000000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626" creationId="{00000000-0000-0000-0000-000000000000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629" creationId="{00000000-0000-0000-0000-000000000000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773" creationId="{00000000-0000-0000-0000-000000000000}"/>
          </ac:grpSpMkLst>
        </pc:grp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10" creationId="{5A828648-5042-491C-8BBD-1415B0C6C2AE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446" creationId="{35EC0512-B650-48E9-A446-092F23C49F22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451" creationId="{ABFE2858-8F47-4C2A-9582-E2AE0D950646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457" creationId="{1A4D3CB1-F19E-435E-A04D-5788707904C9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458" creationId="{B53DC09E-77D7-4B53-B14B-FCE3041F3EC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463" creationId="{58ABC5D0-7264-4EF7-AD6F-9DB14664907F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466" creationId="{C2366F0B-F3F4-4084-85FC-F530FF794A08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471" creationId="{9C5ABB90-9FBA-4C66-9CB7-7DAB9DF5795E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05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06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14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18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20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21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23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26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31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32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33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34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36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37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38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39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40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41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42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69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74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76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79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84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95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13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14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19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20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27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30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37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38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70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71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72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73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74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75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79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80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82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83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84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766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768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774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792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793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916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917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923" creationId="{00000000-0000-0000-0000-000000000000}"/>
          </ac:picMkLst>
        </pc:picChg>
        <pc:picChg chg="add mod">
          <ac:chgData name="김민수" userId="fe303ea7-76ba-4889-94cf-28aa08c7d671" providerId="ADAL" clId="{E2371C7C-58D3-4DCE-A56F-EA92BC28C206}" dt="2024-07-29T03:32:57.216" v="232" actId="1076"/>
          <ac:picMkLst>
            <pc:docMk/>
            <pc:sldMk cId="2382321025" sldId="331"/>
            <ac:picMk id="1025" creationId="{B136171B-A8F6-ED7C-9573-F063CB7CA70B}"/>
          </ac:picMkLst>
        </pc:pic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449" creationId="{64153740-87E1-4F4B-9169-EB64B3928C7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455" creationId="{78BD6BEE-BB03-4422-B7EB-37AC4AAAFDCC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456" creationId="{F67AE2B1-0A05-4043-BAE5-9A26C97C3B4B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468" creationId="{6AE85412-B84C-4CCE-920F-CB4E06DEBDED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25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27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28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29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30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35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43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71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82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90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91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92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93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615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616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621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632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633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636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663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778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779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780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781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782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783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789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790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810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861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862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902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906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918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930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931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932" creationId="{00000000-0000-0000-0000-000000000000}"/>
          </ac:cxnSpMkLst>
        </pc:cxnChg>
      </pc:sldChg>
      <pc:sldChg chg="addSp modSp new mod">
        <pc:chgData name="김민수" userId="fe303ea7-76ba-4889-94cf-28aa08c7d671" providerId="ADAL" clId="{E2371C7C-58D3-4DCE-A56F-EA92BC28C206}" dt="2024-07-29T02:26:18.896" v="90" actId="14100"/>
        <pc:sldMkLst>
          <pc:docMk/>
          <pc:sldMk cId="1934129347" sldId="332"/>
        </pc:sldMkLst>
        <pc:spChg chg="add mod">
          <ac:chgData name="김민수" userId="fe303ea7-76ba-4889-94cf-28aa08c7d671" providerId="ADAL" clId="{E2371C7C-58D3-4DCE-A56F-EA92BC28C206}" dt="2024-07-29T02:25:52.758" v="83" actId="1076"/>
          <ac:spMkLst>
            <pc:docMk/>
            <pc:sldMk cId="1934129347" sldId="332"/>
            <ac:spMk id="3" creationId="{EA0FA086-0C6E-BD3F-B8D1-49857AED1BB2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4" creationId="{4962FAAA-33C3-DB26-AE43-914DA2F1049C}"/>
          </ac:spMkLst>
        </pc:spChg>
        <pc:spChg chg="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6" creationId="{6B7862D1-29F9-AFF0-877F-865024CB075D}"/>
          </ac:spMkLst>
        </pc:spChg>
        <pc:spChg chg="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7" creationId="{B0270677-2220-DF23-3738-F1A3BCB92C94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8" creationId="{704AF4EF-CC2A-32CA-CD42-9F8C213DCF12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9" creationId="{EC1DE3A2-EA5E-BA23-E18F-E4C65F3545AB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10" creationId="{2CE76290-859C-4FC7-75DD-1F4EF3DA445E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11" creationId="{D6A7D4D1-2FCB-19DC-9B13-C5F4ED292B69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12" creationId="{E0B39D5B-38BE-21F7-2B42-810176FDC6CE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13" creationId="{11609EF7-3C6C-0707-8292-2AAF2A851835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15" creationId="{98AFAE28-FDF6-1D5A-B19C-20A341FDDFA1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16" creationId="{7AE60CE1-C8F5-0287-F575-779437E6E56B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17" creationId="{DDF3F668-65EE-8A3E-7DFC-28806BAFA16B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18" creationId="{939E9929-E3C5-53BB-C5F4-F6CF13FB1DA9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19" creationId="{BCCFDF78-B6F5-7846-2881-8D447F2CBE82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23" creationId="{EECA44AE-813C-7485-9FB5-C0304A28875F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28" creationId="{737E2898-9B69-3DAF-A19F-C4B4F5F132F1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29" creationId="{62BB9155-9C30-11E5-14BB-55554F731827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30" creationId="{C9F73654-244C-03B7-BC03-3BE9B4B7C97C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32" creationId="{F73CD1B2-21F4-5D9B-C8B7-B664D9ACE578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33" creationId="{8575D262-259C-41DA-4BE0-5568DF9C36A8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34" creationId="{7F0249F2-220E-7CF0-72C7-223E073AD09C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35" creationId="{280D9571-1716-00DA-304E-12FFA9F62DF9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36" creationId="{CD80B8AD-956A-A9DA-F992-62E0D3406E8F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38" creationId="{15630A0E-D9C0-7E53-AE39-6094ED13D4C4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39" creationId="{948F3BE8-156A-4E39-22F9-900C4533BA2F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41" creationId="{C7DBB73D-1D1B-28E4-4A02-AB3CD6448CD1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44" creationId="{298605F1-5720-4F86-FF96-298BDC2951C6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45" creationId="{1D3902A6-3B04-F35E-BE7F-2FC2D8CF6D68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48" creationId="{33FB32F1-5DBD-C0BA-1EAC-EB91CDBE45EA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50" creationId="{7C7D2A08-398F-28FD-C5E7-CD0BC5CA20D4}"/>
          </ac:spMkLst>
        </pc:spChg>
        <pc:spChg chg="add mod">
          <ac:chgData name="김민수" userId="fe303ea7-76ba-4889-94cf-28aa08c7d671" providerId="ADAL" clId="{E2371C7C-58D3-4DCE-A56F-EA92BC28C206}" dt="2024-07-29T02:26:18.896" v="90" actId="14100"/>
          <ac:spMkLst>
            <pc:docMk/>
            <pc:sldMk cId="1934129347" sldId="332"/>
            <ac:spMk id="56" creationId="{DF833FA1-B527-1F26-3263-1F93D755271D}"/>
          </ac:spMkLst>
        </pc:spChg>
        <pc:grpChg chg="add mod">
          <ac:chgData name="김민수" userId="fe303ea7-76ba-4889-94cf-28aa08c7d671" providerId="ADAL" clId="{E2371C7C-58D3-4DCE-A56F-EA92BC28C206}" dt="2024-07-29T02:26:06.035" v="86" actId="1076"/>
          <ac:grpSpMkLst>
            <pc:docMk/>
            <pc:sldMk cId="1934129347" sldId="332"/>
            <ac:grpSpMk id="5" creationId="{26B03B74-2DD8-CC7C-BBAD-E833C61D581D}"/>
          </ac:grpSpMkLst>
        </pc:grpChg>
        <pc:graphicFrameChg chg="add mod">
          <ac:chgData name="김민수" userId="fe303ea7-76ba-4889-94cf-28aa08c7d671" providerId="ADAL" clId="{E2371C7C-58D3-4DCE-A56F-EA92BC28C206}" dt="2024-07-29T02:26:06.035" v="86" actId="1076"/>
          <ac:graphicFrameMkLst>
            <pc:docMk/>
            <pc:sldMk cId="1934129347" sldId="332"/>
            <ac:graphicFrameMk id="25" creationId="{A5B612CF-7543-C8D1-1E1A-60323BB96BC8}"/>
          </ac:graphicFrameMkLst>
        </pc:graphicFrameChg>
        <pc:picChg chg="add mod">
          <ac:chgData name="김민수" userId="fe303ea7-76ba-4889-94cf-28aa08c7d671" providerId="ADAL" clId="{E2371C7C-58D3-4DCE-A56F-EA92BC28C206}" dt="2024-07-29T02:26:06.035" v="86" actId="1076"/>
          <ac:picMkLst>
            <pc:docMk/>
            <pc:sldMk cId="1934129347" sldId="332"/>
            <ac:picMk id="22" creationId="{FAC1652E-BB92-8CAD-ADD2-AB322EC14049}"/>
          </ac:picMkLst>
        </pc:picChg>
        <pc:picChg chg="add mod">
          <ac:chgData name="김민수" userId="fe303ea7-76ba-4889-94cf-28aa08c7d671" providerId="ADAL" clId="{E2371C7C-58D3-4DCE-A56F-EA92BC28C206}" dt="2024-07-29T02:26:06.035" v="86" actId="1076"/>
          <ac:picMkLst>
            <pc:docMk/>
            <pc:sldMk cId="1934129347" sldId="332"/>
            <ac:picMk id="26" creationId="{7EF080B4-45CE-818D-D65D-080C9F071C1C}"/>
          </ac:picMkLst>
        </pc:picChg>
        <pc:picChg chg="add mod">
          <ac:chgData name="김민수" userId="fe303ea7-76ba-4889-94cf-28aa08c7d671" providerId="ADAL" clId="{E2371C7C-58D3-4DCE-A56F-EA92BC28C206}" dt="2024-07-29T02:26:06.035" v="86" actId="1076"/>
          <ac:picMkLst>
            <pc:docMk/>
            <pc:sldMk cId="1934129347" sldId="332"/>
            <ac:picMk id="27" creationId="{40D0E14C-8F86-1D29-60E8-684F04AB5098}"/>
          </ac:picMkLst>
        </pc:picChg>
        <pc:picChg chg="add mod">
          <ac:chgData name="김민수" userId="fe303ea7-76ba-4889-94cf-28aa08c7d671" providerId="ADAL" clId="{E2371C7C-58D3-4DCE-A56F-EA92BC28C206}" dt="2024-07-29T02:26:06.035" v="86" actId="1076"/>
          <ac:picMkLst>
            <pc:docMk/>
            <pc:sldMk cId="1934129347" sldId="332"/>
            <ac:picMk id="42" creationId="{39248012-1A5D-3974-7A28-47B33836967E}"/>
          </ac:picMkLst>
        </pc:picChg>
        <pc:picChg chg="add mod">
          <ac:chgData name="김민수" userId="fe303ea7-76ba-4889-94cf-28aa08c7d671" providerId="ADAL" clId="{E2371C7C-58D3-4DCE-A56F-EA92BC28C206}" dt="2024-07-29T02:26:06.035" v="86" actId="1076"/>
          <ac:picMkLst>
            <pc:docMk/>
            <pc:sldMk cId="1934129347" sldId="332"/>
            <ac:picMk id="43" creationId="{236E884C-F011-623D-D68C-AEB49B0F56A9}"/>
          </ac:picMkLst>
        </pc:picChg>
        <pc:picChg chg="add mod">
          <ac:chgData name="김민수" userId="fe303ea7-76ba-4889-94cf-28aa08c7d671" providerId="ADAL" clId="{E2371C7C-58D3-4DCE-A56F-EA92BC28C206}" dt="2024-07-29T02:26:06.035" v="86" actId="1076"/>
          <ac:picMkLst>
            <pc:docMk/>
            <pc:sldMk cId="1934129347" sldId="332"/>
            <ac:picMk id="46" creationId="{28523A1D-ED33-D8FD-4B59-93E688D5EFA9}"/>
          </ac:picMkLst>
        </pc:picChg>
        <pc:picChg chg="add mod">
          <ac:chgData name="김민수" userId="fe303ea7-76ba-4889-94cf-28aa08c7d671" providerId="ADAL" clId="{E2371C7C-58D3-4DCE-A56F-EA92BC28C206}" dt="2024-07-29T02:26:06.035" v="86" actId="1076"/>
          <ac:picMkLst>
            <pc:docMk/>
            <pc:sldMk cId="1934129347" sldId="332"/>
            <ac:picMk id="47" creationId="{C89DA041-1F06-B314-16C0-1C1C725BDE91}"/>
          </ac:picMkLst>
        </pc:picChg>
        <pc:picChg chg="add mod">
          <ac:chgData name="김민수" userId="fe303ea7-76ba-4889-94cf-28aa08c7d671" providerId="ADAL" clId="{E2371C7C-58D3-4DCE-A56F-EA92BC28C206}" dt="2024-07-29T02:26:06.035" v="86" actId="1076"/>
          <ac:picMkLst>
            <pc:docMk/>
            <pc:sldMk cId="1934129347" sldId="332"/>
            <ac:picMk id="49" creationId="{686CD450-266B-C79B-35EC-B9F53119B279}"/>
          </ac:picMkLst>
        </pc:pic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14" creationId="{2A69F370-A7C2-FA31-062E-E27C05456B6C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20" creationId="{ECD9E29F-9DB1-76C8-6415-7B73858E620E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21" creationId="{2D302AE9-C5BF-FC34-1332-D1DAFB729FA2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24" creationId="{DAA5F1F6-802E-7932-C445-2A9D820C6C92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31" creationId="{82F26F6F-C5EB-17A0-80C9-BAB969607412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37" creationId="{E895DCBB-FDEB-6995-AFB3-4A786A4F410C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40" creationId="{F4E93524-5D90-BE3C-1338-696272E893EE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51" creationId="{6FF2F49C-FDF0-A6B6-EF62-AEA206ABAC99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52" creationId="{5A03CB17-F39D-CDD3-8B71-08FB1215C618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53" creationId="{68B9A079-8AB9-BE7B-D547-27C4667B24A0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54" creationId="{EFC9F1A0-56F1-2095-B8E0-D06B33A625E7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55" creationId="{4754DFF8-E9F4-C71B-1D5A-6F40C8EE2A38}"/>
          </ac:cxnSpMkLst>
        </pc:cxnChg>
      </pc:sldChg>
      <pc:sldChg chg="addSp delSp modSp new mod">
        <pc:chgData name="김민수" userId="fe303ea7-76ba-4889-94cf-28aa08c7d671" providerId="ADAL" clId="{E2371C7C-58D3-4DCE-A56F-EA92BC28C206}" dt="2024-07-29T02:28:41.607" v="116" actId="1076"/>
        <pc:sldMkLst>
          <pc:docMk/>
          <pc:sldMk cId="2611456847" sldId="333"/>
        </pc:sldMkLst>
        <pc:spChg chg="add mod topLvl">
          <ac:chgData name="김민수" userId="fe303ea7-76ba-4889-94cf-28aa08c7d671" providerId="ADAL" clId="{E2371C7C-58D3-4DCE-A56F-EA92BC28C206}" dt="2024-07-29T02:28:35.386" v="114" actId="165"/>
          <ac:spMkLst>
            <pc:docMk/>
            <pc:sldMk cId="2611456847" sldId="333"/>
            <ac:spMk id="3" creationId="{9882A0F3-A112-81E3-37F2-EA7D7560EBFA}"/>
          </ac:spMkLst>
        </pc:spChg>
        <pc:spChg chg="add mod">
          <ac:chgData name="김민수" userId="fe303ea7-76ba-4889-94cf-28aa08c7d671" providerId="ADAL" clId="{E2371C7C-58D3-4DCE-A56F-EA92BC28C206}" dt="2024-07-29T02:27:00.669" v="96"/>
          <ac:spMkLst>
            <pc:docMk/>
            <pc:sldMk cId="2611456847" sldId="333"/>
            <ac:spMk id="4" creationId="{CB517A98-D617-56B6-3FB8-E48A26B2B29F}"/>
          </ac:spMkLst>
        </pc:spChg>
        <pc:spChg chg="add mod topLvl">
          <ac:chgData name="김민수" userId="fe303ea7-76ba-4889-94cf-28aa08c7d671" providerId="ADAL" clId="{E2371C7C-58D3-4DCE-A56F-EA92BC28C206}" dt="2024-07-29T02:28:40.024" v="115" actId="1076"/>
          <ac:spMkLst>
            <pc:docMk/>
            <pc:sldMk cId="2611456847" sldId="333"/>
            <ac:spMk id="5" creationId="{86B73EC8-9738-1E67-6382-FC12BC6F0DAC}"/>
          </ac:spMkLst>
        </pc:spChg>
        <pc:spChg chg="add mod">
          <ac:chgData name="김민수" userId="fe303ea7-76ba-4889-94cf-28aa08c7d671" providerId="ADAL" clId="{E2371C7C-58D3-4DCE-A56F-EA92BC28C206}" dt="2024-07-29T02:28:41.607" v="116" actId="1076"/>
          <ac:spMkLst>
            <pc:docMk/>
            <pc:sldMk cId="2611456847" sldId="333"/>
            <ac:spMk id="6" creationId="{F6D82160-E708-E20F-34B9-3AD1D0EC133B}"/>
          </ac:spMkLst>
        </pc:spChg>
        <pc:spChg chg="add mod topLvl">
          <ac:chgData name="김민수" userId="fe303ea7-76ba-4889-94cf-28aa08c7d671" providerId="ADAL" clId="{E2371C7C-58D3-4DCE-A56F-EA92BC28C206}" dt="2024-07-29T02:28:40.024" v="115" actId="1076"/>
          <ac:spMkLst>
            <pc:docMk/>
            <pc:sldMk cId="2611456847" sldId="333"/>
            <ac:spMk id="8" creationId="{9A9CAD73-6F68-469A-C6B9-84B39802F5D3}"/>
          </ac:spMkLst>
        </pc:spChg>
        <pc:spChg chg="add mod topLvl">
          <ac:chgData name="김민수" userId="fe303ea7-76ba-4889-94cf-28aa08c7d671" providerId="ADAL" clId="{E2371C7C-58D3-4DCE-A56F-EA92BC28C206}" dt="2024-07-29T02:28:40.024" v="115" actId="1076"/>
          <ac:spMkLst>
            <pc:docMk/>
            <pc:sldMk cId="2611456847" sldId="333"/>
            <ac:spMk id="9" creationId="{BE02B54E-381E-4087-8A2B-FB2675406630}"/>
          </ac:spMkLst>
        </pc:spChg>
        <pc:grpChg chg="add del mod">
          <ac:chgData name="김민수" userId="fe303ea7-76ba-4889-94cf-28aa08c7d671" providerId="ADAL" clId="{E2371C7C-58D3-4DCE-A56F-EA92BC28C206}" dt="2024-07-29T02:28:35.386" v="114" actId="165"/>
          <ac:grpSpMkLst>
            <pc:docMk/>
            <pc:sldMk cId="2611456847" sldId="333"/>
            <ac:grpSpMk id="10" creationId="{E43F57F0-3B73-3FBC-B95C-D648E393CE46}"/>
          </ac:grpSpMkLst>
        </pc:grpChg>
        <pc:picChg chg="add mod topLvl">
          <ac:chgData name="김민수" userId="fe303ea7-76ba-4889-94cf-28aa08c7d671" providerId="ADAL" clId="{E2371C7C-58D3-4DCE-A56F-EA92BC28C206}" dt="2024-07-29T02:28:40.024" v="115" actId="1076"/>
          <ac:picMkLst>
            <pc:docMk/>
            <pc:sldMk cId="2611456847" sldId="333"/>
            <ac:picMk id="7" creationId="{DBFFBDBE-0A6C-864C-2D91-C23C572D5A0C}"/>
          </ac:picMkLst>
        </pc:picChg>
      </pc:sldChg>
      <pc:sldChg chg="addSp modSp new mod">
        <pc:chgData name="김민수" userId="fe303ea7-76ba-4889-94cf-28aa08c7d671" providerId="ADAL" clId="{E2371C7C-58D3-4DCE-A56F-EA92BC28C206}" dt="2024-07-29T02:27:32.383" v="104" actId="1076"/>
        <pc:sldMkLst>
          <pc:docMk/>
          <pc:sldMk cId="3061738679" sldId="334"/>
        </pc:sldMkLst>
        <pc:spChg chg="add mod">
          <ac:chgData name="김민수" userId="fe303ea7-76ba-4889-94cf-28aa08c7d671" providerId="ADAL" clId="{E2371C7C-58D3-4DCE-A56F-EA92BC28C206}" dt="2024-07-29T02:27:10.600" v="101" actId="1076"/>
          <ac:spMkLst>
            <pc:docMk/>
            <pc:sldMk cId="3061738679" sldId="334"/>
            <ac:spMk id="3" creationId="{2E5715CB-D201-551E-1DFC-5D6013D93C89}"/>
          </ac:spMkLst>
        </pc:spChg>
        <pc:spChg chg="add mod">
          <ac:chgData name="김민수" userId="fe303ea7-76ba-4889-94cf-28aa08c7d671" providerId="ADAL" clId="{E2371C7C-58D3-4DCE-A56F-EA92BC28C206}" dt="2024-07-29T02:27:32.383" v="104" actId="1076"/>
          <ac:spMkLst>
            <pc:docMk/>
            <pc:sldMk cId="3061738679" sldId="334"/>
            <ac:spMk id="4" creationId="{0B88E36E-98A4-928E-161D-771B3CD75431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5" creationId="{F141099F-CE82-BC29-ED53-001194034642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6" creationId="{67446331-894E-616F-20C6-E6E741FABB01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7" creationId="{44AF71E3-EB00-4D96-D721-1CF8368EAD80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8" creationId="{BA66005E-8690-F868-5385-4CAE2CB87799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9" creationId="{E3987510-6A8E-0DB7-9599-4417C5AA04E4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10" creationId="{9C0231AA-C90A-1E5C-1393-92808C6AFAC2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11" creationId="{644D764A-9537-9551-A8A4-22D4836BF032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12" creationId="{3641D43D-C82C-9578-1181-62CB8D3F263C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13" creationId="{FF3B1BCA-8476-F207-898C-012EBDC2340A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14" creationId="{D1C988E2-725E-C94E-139C-A6659FDF5DC9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15" creationId="{D0797F76-9217-0A44-D6FB-F9DE7F71B290}"/>
          </ac:spMkLst>
        </pc:spChg>
        <pc:spChg chg="mod">
          <ac:chgData name="김민수" userId="fe303ea7-76ba-4889-94cf-28aa08c7d671" providerId="ADAL" clId="{E2371C7C-58D3-4DCE-A56F-EA92BC28C206}" dt="2024-07-29T02:27:23.058" v="102"/>
          <ac:spMkLst>
            <pc:docMk/>
            <pc:sldMk cId="3061738679" sldId="334"/>
            <ac:spMk id="17" creationId="{E28BA719-859F-62D0-B0E3-944939054930}"/>
          </ac:spMkLst>
        </pc:spChg>
        <pc:spChg chg="mod">
          <ac:chgData name="김민수" userId="fe303ea7-76ba-4889-94cf-28aa08c7d671" providerId="ADAL" clId="{E2371C7C-58D3-4DCE-A56F-EA92BC28C206}" dt="2024-07-29T02:27:23.058" v="102"/>
          <ac:spMkLst>
            <pc:docMk/>
            <pc:sldMk cId="3061738679" sldId="334"/>
            <ac:spMk id="18" creationId="{D6ECE1E6-B052-DA46-46DB-54F13D4F7D78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19" creationId="{29C22A52-3A11-AFFA-EC08-F5451654778D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21" creationId="{6E361F70-73A1-A162-F2F2-5DB371B359CF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22" creationId="{AE0637BD-54B2-D31F-60B1-235F4CF06494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23" creationId="{6E4390AA-6BC9-F2F5-39C4-0F8E1C9E5777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25" creationId="{5BA2A080-7907-AFE8-49E8-01A109071EDB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26" creationId="{3098FD94-022D-3BE3-184C-E9D2AC0441DC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27" creationId="{EB5F5032-51D6-ADA4-C1E5-C77F60B4AD88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28" creationId="{F6DA1C2D-FBCA-6C4D-6C76-4DE1D4AA909C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29" creationId="{9A79368A-FA18-36A1-E7FE-EA89BDA82D94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31" creationId="{5685F129-EB6E-4C18-0BD6-87F58708D635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32" creationId="{00080A6B-EE82-08A6-A501-0A8848F2863B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33" creationId="{0F55B76E-64BA-CACC-1FD9-6F070CD77D46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38" creationId="{8BA8D163-E179-FCC0-71ED-4BCE113E0186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39" creationId="{8A3CA1E9-CAA9-D814-A5C3-BB3CEEC977FC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40" creationId="{E03EA374-39E0-5C1D-0524-F64EFD40693A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41" creationId="{4BE04E0C-E54A-5647-41C6-3DE80F7563F4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43" creationId="{BD4BF3EE-4B0F-4372-DB94-404975F80BB0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44" creationId="{A61CB8DF-61DF-29F3-5CF8-4719B74F75BB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46" creationId="{A1A27DA2-57E5-4E39-F806-8BD8561038AC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47" creationId="{A296B915-F736-3434-9A0D-B2F33ACB5FBD}"/>
          </ac:spMkLst>
        </pc:spChg>
        <pc:grpChg chg="add mod">
          <ac:chgData name="김민수" userId="fe303ea7-76ba-4889-94cf-28aa08c7d671" providerId="ADAL" clId="{E2371C7C-58D3-4DCE-A56F-EA92BC28C206}" dt="2024-07-29T02:27:30.697" v="103" actId="1076"/>
          <ac:grpSpMkLst>
            <pc:docMk/>
            <pc:sldMk cId="3061738679" sldId="334"/>
            <ac:grpSpMk id="16" creationId="{404491CA-975F-7E81-0A12-49B03F6813E9}"/>
          </ac:grpSpMkLst>
        </pc:grpChg>
        <pc:cxnChg chg="add mod">
          <ac:chgData name="김민수" userId="fe303ea7-76ba-4889-94cf-28aa08c7d671" providerId="ADAL" clId="{E2371C7C-58D3-4DCE-A56F-EA92BC28C206}" dt="2024-07-29T02:27:30.697" v="103" actId="1076"/>
          <ac:cxnSpMkLst>
            <pc:docMk/>
            <pc:sldMk cId="3061738679" sldId="334"/>
            <ac:cxnSpMk id="20" creationId="{32671F81-2E5F-302F-A565-F2714CCEE379}"/>
          </ac:cxnSpMkLst>
        </pc:cxnChg>
        <pc:cxnChg chg="add mod">
          <ac:chgData name="김민수" userId="fe303ea7-76ba-4889-94cf-28aa08c7d671" providerId="ADAL" clId="{E2371C7C-58D3-4DCE-A56F-EA92BC28C206}" dt="2024-07-29T02:27:30.697" v="103" actId="1076"/>
          <ac:cxnSpMkLst>
            <pc:docMk/>
            <pc:sldMk cId="3061738679" sldId="334"/>
            <ac:cxnSpMk id="24" creationId="{3F44DEA8-326F-5E30-1345-2C61B419E089}"/>
          </ac:cxnSpMkLst>
        </pc:cxnChg>
        <pc:cxnChg chg="add mod">
          <ac:chgData name="김민수" userId="fe303ea7-76ba-4889-94cf-28aa08c7d671" providerId="ADAL" clId="{E2371C7C-58D3-4DCE-A56F-EA92BC28C206}" dt="2024-07-29T02:27:30.697" v="103" actId="1076"/>
          <ac:cxnSpMkLst>
            <pc:docMk/>
            <pc:sldMk cId="3061738679" sldId="334"/>
            <ac:cxnSpMk id="30" creationId="{21E3662D-3E3B-B5C4-745E-07C391D0D9CA}"/>
          </ac:cxnSpMkLst>
        </pc:cxnChg>
        <pc:cxnChg chg="add mod">
          <ac:chgData name="김민수" userId="fe303ea7-76ba-4889-94cf-28aa08c7d671" providerId="ADAL" clId="{E2371C7C-58D3-4DCE-A56F-EA92BC28C206}" dt="2024-07-29T02:27:30.697" v="103" actId="1076"/>
          <ac:cxnSpMkLst>
            <pc:docMk/>
            <pc:sldMk cId="3061738679" sldId="334"/>
            <ac:cxnSpMk id="34" creationId="{A1EA9EEA-0353-CEB2-BCB7-2BDEE3090976}"/>
          </ac:cxnSpMkLst>
        </pc:cxnChg>
        <pc:cxnChg chg="add mod">
          <ac:chgData name="김민수" userId="fe303ea7-76ba-4889-94cf-28aa08c7d671" providerId="ADAL" clId="{E2371C7C-58D3-4DCE-A56F-EA92BC28C206}" dt="2024-07-29T02:27:30.697" v="103" actId="1076"/>
          <ac:cxnSpMkLst>
            <pc:docMk/>
            <pc:sldMk cId="3061738679" sldId="334"/>
            <ac:cxnSpMk id="35" creationId="{3445A4DC-DF13-F448-05B0-4685F80150A1}"/>
          </ac:cxnSpMkLst>
        </pc:cxnChg>
        <pc:cxnChg chg="add mod">
          <ac:chgData name="김민수" userId="fe303ea7-76ba-4889-94cf-28aa08c7d671" providerId="ADAL" clId="{E2371C7C-58D3-4DCE-A56F-EA92BC28C206}" dt="2024-07-29T02:27:30.697" v="103" actId="1076"/>
          <ac:cxnSpMkLst>
            <pc:docMk/>
            <pc:sldMk cId="3061738679" sldId="334"/>
            <ac:cxnSpMk id="36" creationId="{724CEEC6-B2D7-EFD4-EC12-1D43A3605065}"/>
          </ac:cxnSpMkLst>
        </pc:cxnChg>
        <pc:cxnChg chg="add mod">
          <ac:chgData name="김민수" userId="fe303ea7-76ba-4889-94cf-28aa08c7d671" providerId="ADAL" clId="{E2371C7C-58D3-4DCE-A56F-EA92BC28C206}" dt="2024-07-29T02:27:30.697" v="103" actId="1076"/>
          <ac:cxnSpMkLst>
            <pc:docMk/>
            <pc:sldMk cId="3061738679" sldId="334"/>
            <ac:cxnSpMk id="37" creationId="{F37747F7-BCD2-F378-2D2E-338AC9CE9F3E}"/>
          </ac:cxnSpMkLst>
        </pc:cxnChg>
        <pc:cxnChg chg="add mod">
          <ac:chgData name="김민수" userId="fe303ea7-76ba-4889-94cf-28aa08c7d671" providerId="ADAL" clId="{E2371C7C-58D3-4DCE-A56F-EA92BC28C206}" dt="2024-07-29T02:27:30.697" v="103" actId="1076"/>
          <ac:cxnSpMkLst>
            <pc:docMk/>
            <pc:sldMk cId="3061738679" sldId="334"/>
            <ac:cxnSpMk id="42" creationId="{6C8D07BC-5BAC-4B7D-E7BB-C75C9305D1E5}"/>
          </ac:cxnSpMkLst>
        </pc:cxnChg>
        <pc:cxnChg chg="add mod">
          <ac:chgData name="김민수" userId="fe303ea7-76ba-4889-94cf-28aa08c7d671" providerId="ADAL" clId="{E2371C7C-58D3-4DCE-A56F-EA92BC28C206}" dt="2024-07-29T02:27:30.697" v="103" actId="1076"/>
          <ac:cxnSpMkLst>
            <pc:docMk/>
            <pc:sldMk cId="3061738679" sldId="334"/>
            <ac:cxnSpMk id="45" creationId="{88CECC95-36F2-C8BE-11A6-E5A80F20F3EF}"/>
          </ac:cxnSpMkLst>
        </pc:cxnChg>
        <pc:cxnChg chg="add mod">
          <ac:chgData name="김민수" userId="fe303ea7-76ba-4889-94cf-28aa08c7d671" providerId="ADAL" clId="{E2371C7C-58D3-4DCE-A56F-EA92BC28C206}" dt="2024-07-29T02:27:30.697" v="103" actId="1076"/>
          <ac:cxnSpMkLst>
            <pc:docMk/>
            <pc:sldMk cId="3061738679" sldId="334"/>
            <ac:cxnSpMk id="48" creationId="{8731DD97-7E98-3BE5-69E4-DC268C4B0D14}"/>
          </ac:cxnSpMkLst>
        </pc:cxnChg>
      </pc:sldChg>
      <pc:sldChg chg="add">
        <pc:chgData name="김민수" userId="fe303ea7-76ba-4889-94cf-28aa08c7d671" providerId="ADAL" clId="{E2371C7C-58D3-4DCE-A56F-EA92BC28C206}" dt="2024-07-29T02:31:25.597" v="119"/>
        <pc:sldMkLst>
          <pc:docMk/>
          <pc:sldMk cId="541251357" sldId="335"/>
        </pc:sldMkLst>
      </pc:sldChg>
      <pc:sldChg chg="add">
        <pc:chgData name="김민수" userId="fe303ea7-76ba-4889-94cf-28aa08c7d671" providerId="ADAL" clId="{E2371C7C-58D3-4DCE-A56F-EA92BC28C206}" dt="2024-07-29T02:31:25.597" v="119"/>
        <pc:sldMkLst>
          <pc:docMk/>
          <pc:sldMk cId="410895965" sldId="336"/>
        </pc:sldMkLst>
      </pc:sldChg>
      <pc:sldChg chg="add">
        <pc:chgData name="김민수" userId="fe303ea7-76ba-4889-94cf-28aa08c7d671" providerId="ADAL" clId="{E2371C7C-58D3-4DCE-A56F-EA92BC28C206}" dt="2024-07-29T02:31:25.597" v="119"/>
        <pc:sldMkLst>
          <pc:docMk/>
          <pc:sldMk cId="2153892928" sldId="337"/>
        </pc:sldMkLst>
      </pc:sldChg>
      <pc:sldChg chg="add">
        <pc:chgData name="김민수" userId="fe303ea7-76ba-4889-94cf-28aa08c7d671" providerId="ADAL" clId="{E2371C7C-58D3-4DCE-A56F-EA92BC28C206}" dt="2024-07-29T02:31:25.597" v="119"/>
        <pc:sldMkLst>
          <pc:docMk/>
          <pc:sldMk cId="1554419033" sldId="338"/>
        </pc:sldMkLst>
      </pc:sldChg>
      <pc:sldChg chg="add">
        <pc:chgData name="김민수" userId="fe303ea7-76ba-4889-94cf-28aa08c7d671" providerId="ADAL" clId="{E2371C7C-58D3-4DCE-A56F-EA92BC28C206}" dt="2024-07-29T02:35:03.372" v="187"/>
        <pc:sldMkLst>
          <pc:docMk/>
          <pc:sldMk cId="805826727" sldId="339"/>
        </pc:sldMkLst>
      </pc:sldChg>
      <pc:sldChg chg="add">
        <pc:chgData name="김민수" userId="fe303ea7-76ba-4889-94cf-28aa08c7d671" providerId="ADAL" clId="{E2371C7C-58D3-4DCE-A56F-EA92BC28C206}" dt="2024-07-29T02:35:03.372" v="187"/>
        <pc:sldMkLst>
          <pc:docMk/>
          <pc:sldMk cId="2420645072" sldId="340"/>
        </pc:sldMkLst>
      </pc:sldChg>
      <pc:sldChg chg="add">
        <pc:chgData name="김민수" userId="fe303ea7-76ba-4889-94cf-28aa08c7d671" providerId="ADAL" clId="{E2371C7C-58D3-4DCE-A56F-EA92BC28C206}" dt="2024-07-29T02:35:03.372" v="187"/>
        <pc:sldMkLst>
          <pc:docMk/>
          <pc:sldMk cId="1436696777" sldId="341"/>
        </pc:sldMkLst>
      </pc:sldChg>
      <pc:sldChg chg="add">
        <pc:chgData name="김민수" userId="fe303ea7-76ba-4889-94cf-28aa08c7d671" providerId="ADAL" clId="{E2371C7C-58D3-4DCE-A56F-EA92BC28C206}" dt="2024-07-29T02:35:03.372" v="187"/>
        <pc:sldMkLst>
          <pc:docMk/>
          <pc:sldMk cId="2185303715" sldId="342"/>
        </pc:sldMkLst>
      </pc:sldChg>
      <pc:sldChg chg="modSp new mod">
        <pc:chgData name="김민수" userId="fe303ea7-76ba-4889-94cf-28aa08c7d671" providerId="ADAL" clId="{E2371C7C-58D3-4DCE-A56F-EA92BC28C206}" dt="2024-07-29T02:35:36.561" v="226" actId="20577"/>
        <pc:sldMkLst>
          <pc:docMk/>
          <pc:sldMk cId="2899539783" sldId="343"/>
        </pc:sldMkLst>
        <pc:spChg chg="mod">
          <ac:chgData name="김민수" userId="fe303ea7-76ba-4889-94cf-28aa08c7d671" providerId="ADAL" clId="{E2371C7C-58D3-4DCE-A56F-EA92BC28C206}" dt="2024-07-29T02:35:36.561" v="226" actId="20577"/>
          <ac:spMkLst>
            <pc:docMk/>
            <pc:sldMk cId="2899539783" sldId="343"/>
            <ac:spMk id="3" creationId="{374C1FA7-FA7C-536F-CE0C-B0594F8D673B}"/>
          </ac:spMkLst>
        </pc:spChg>
      </pc:sldChg>
      <pc:sldMasterChg chg="modSp mod modSldLayout">
        <pc:chgData name="김민수" userId="fe303ea7-76ba-4889-94cf-28aa08c7d671" providerId="ADAL" clId="{E2371C7C-58D3-4DCE-A56F-EA92BC28C206}" dt="2024-07-29T02:23:13.665" v="65" actId="20577"/>
        <pc:sldMasterMkLst>
          <pc:docMk/>
          <pc:sldMasterMk cId="1134115757" sldId="2147483668"/>
        </pc:sldMasterMkLst>
        <pc:spChg chg="mod">
          <ac:chgData name="김민수" userId="fe303ea7-76ba-4889-94cf-28aa08c7d671" providerId="ADAL" clId="{E2371C7C-58D3-4DCE-A56F-EA92BC28C206}" dt="2024-07-29T02:22:58.284" v="24" actId="20577"/>
          <ac:spMkLst>
            <pc:docMk/>
            <pc:sldMasterMk cId="1134115757" sldId="2147483668"/>
            <ac:spMk id="10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3:13.665" v="65" actId="20577"/>
          <ac:spMkLst>
            <pc:docMk/>
            <pc:sldMasterMk cId="1134115757" sldId="2147483668"/>
            <ac:spMk id="11" creationId="{00000000-0000-0000-0000-000000000000}"/>
          </ac:spMkLst>
        </pc:spChg>
        <pc:sldLayoutChg chg="modSp">
          <pc:chgData name="김민수" userId="fe303ea7-76ba-4889-94cf-28aa08c7d671" providerId="ADAL" clId="{E2371C7C-58D3-4DCE-A56F-EA92BC28C206}" dt="2024-07-29T02:22:47.036" v="0" actId="735"/>
          <pc:sldLayoutMkLst>
            <pc:docMk/>
            <pc:sldMasterMk cId="1134115757" sldId="2147483668"/>
            <pc:sldLayoutMk cId="2122620264" sldId="214748368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880DED-BD55-4631-A63F-CC2459F192F4}" type="datetimeFigureOut">
              <a:rPr lang="ko-KR" altLang="en-US" smtClean="0"/>
              <a:t>2024-07-29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E14ED1-D705-4645-B89F-2D03A70CCA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7730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E14ED1-D705-4645-B89F-2D03A70CCA77}" type="slidenum">
              <a:rPr lang="ko-KR" altLang="en-US" smtClean="0"/>
              <a:t>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018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E14ED1-D705-4645-B89F-2D03A70CCA77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6112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E14ED1-D705-4645-B89F-2D03A70CCA77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5767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Detail</a:t>
            </a:r>
            <a:r>
              <a:rPr lang="ko-KR" altLang="en-US" dirty="0"/>
              <a:t>하게 설명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8A35F2-6331-49D4-8813-E163F37982F4}" type="slidenum">
              <a:rPr lang="ko-KR" altLang="en-US" smtClean="0"/>
              <a:pPr>
                <a:defRPr/>
              </a:pPr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40190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Detail</a:t>
            </a:r>
            <a:r>
              <a:rPr lang="ko-KR" altLang="en-US" dirty="0"/>
              <a:t>하게 설명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8A35F2-6331-49D4-8813-E163F37982F4}" type="slidenum">
              <a:rPr lang="ko-KR" altLang="en-US" smtClean="0"/>
              <a:pPr>
                <a:defRPr/>
              </a:pPr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24632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Detail</a:t>
            </a:r>
            <a:r>
              <a:rPr lang="ko-KR" altLang="en-US" dirty="0"/>
              <a:t>하게 설명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8A35F2-6331-49D4-8813-E163F37982F4}" type="slidenum">
              <a:rPr lang="ko-KR" altLang="en-US" smtClean="0"/>
              <a:pPr>
                <a:defRPr/>
              </a:pPr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237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제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5931" y="1785022"/>
            <a:ext cx="10633846" cy="482841"/>
          </a:xfrm>
          <a:prstGeom prst="rect">
            <a:avLst/>
          </a:prstGeom>
          <a:ln w="12700">
            <a:noFill/>
          </a:ln>
        </p:spPr>
        <p:txBody>
          <a:bodyPr lIns="36000" tIns="36000" rIns="36000" bIns="36000" anchor="ctr"/>
          <a:lstStyle>
            <a:lvl1pPr algn="r">
              <a:lnSpc>
                <a:spcPct val="100000"/>
              </a:lnSpc>
              <a:defRPr sz="2400" b="1" u="none"/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5932" y="2298132"/>
            <a:ext cx="10644954" cy="396376"/>
          </a:xfrm>
          <a:prstGeom prst="rect">
            <a:avLst/>
          </a:prstGeom>
        </p:spPr>
        <p:txBody>
          <a:bodyPr lIns="36000" tIns="36000" rIns="36000" bIns="36000" anchor="ctr"/>
          <a:lstStyle>
            <a:lvl1pPr marL="0" indent="0" algn="r">
              <a:lnSpc>
                <a:spcPct val="100000"/>
              </a:lnSpc>
              <a:buNone/>
              <a:defRPr sz="14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/>
              <a:t>마스터 부제목 스타일 편집</a:t>
            </a:r>
            <a:endParaRPr lang="en-US" dirty="0"/>
          </a:p>
        </p:txBody>
      </p:sp>
      <p:cxnSp>
        <p:nvCxnSpPr>
          <p:cNvPr id="8" name="직선 연결선 7"/>
          <p:cNvCxnSpPr/>
          <p:nvPr userDrawn="1"/>
        </p:nvCxnSpPr>
        <p:spPr>
          <a:xfrm>
            <a:off x="784823" y="2274681"/>
            <a:ext cx="1063384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표 10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985941494"/>
              </p:ext>
            </p:extLst>
          </p:nvPr>
        </p:nvGraphicFramePr>
        <p:xfrm>
          <a:off x="6539318" y="3663112"/>
          <a:ext cx="4873846" cy="1587505"/>
        </p:xfrm>
        <a:graphic>
          <a:graphicData uri="http://schemas.openxmlformats.org/drawingml/2006/table">
            <a:tbl>
              <a:tblPr firstRow="1" firstCol="1" bandRow="1"/>
              <a:tblGrid>
                <a:gridCol w="13292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46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75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o-KR" altLang="en-US" sz="1000" b="0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문서번호</a:t>
                      </a:r>
                      <a:endParaRPr lang="ko-KR" sz="10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8615" marR="88615" marT="36195" marB="3619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ko-KR" sz="10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8615" marR="88615" marT="36195" marB="361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5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o-KR" altLang="en-US" sz="1000" b="0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버      전</a:t>
                      </a:r>
                      <a:endParaRPr lang="ko-KR" sz="10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8615" marR="88615" marT="36195" marB="3619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ko-KR" sz="10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8615" marR="88615" marT="36195" marB="361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5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o-KR" altLang="en-US" sz="1000" b="0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단      계</a:t>
                      </a:r>
                      <a:endParaRPr lang="ko-KR" sz="10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8615" marR="88615" marT="36195" marB="3619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ko-KR" sz="10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8615" marR="88615" marT="36195" marB="361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75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o-KR" altLang="en-US" sz="1000" b="0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작 성 자</a:t>
                      </a:r>
                      <a:endParaRPr lang="ko-KR" sz="10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8615" marR="88615" marT="36195" marB="3619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ko-KR" sz="10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8615" marR="88615" marT="36195" marB="361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75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o-KR" altLang="en-US" sz="1000" b="0" kern="100" dirty="0" err="1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최종작성일</a:t>
                      </a:r>
                      <a:endParaRPr lang="ko-KR" sz="10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8615" marR="88615" marT="36195" marB="3619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ko-KR" sz="10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8615" marR="88615" marT="36195" marB="361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6793548"/>
                  </a:ext>
                </a:extLst>
              </a:tr>
            </a:tbl>
          </a:graphicData>
        </a:graphic>
      </p:graphicFrame>
      <p:sp>
        <p:nvSpPr>
          <p:cNvPr id="14" name="텍스트 개체 틀 12"/>
          <p:cNvSpPr>
            <a:spLocks noGrp="1"/>
          </p:cNvSpPr>
          <p:nvPr>
            <p:ph type="body" sz="quarter" idx="11"/>
          </p:nvPr>
        </p:nvSpPr>
        <p:spPr>
          <a:xfrm>
            <a:off x="7893428" y="4009997"/>
            <a:ext cx="3544615" cy="2520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10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endParaRPr lang="ko-KR" altLang="en-US" dirty="0"/>
          </a:p>
        </p:txBody>
      </p:sp>
      <p:sp>
        <p:nvSpPr>
          <p:cNvPr id="15" name="텍스트 개체 틀 12"/>
          <p:cNvSpPr>
            <a:spLocks noGrp="1"/>
          </p:cNvSpPr>
          <p:nvPr>
            <p:ph type="body" sz="quarter" idx="12"/>
          </p:nvPr>
        </p:nvSpPr>
        <p:spPr>
          <a:xfrm>
            <a:off x="7893428" y="4325451"/>
            <a:ext cx="3544615" cy="2520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10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endParaRPr lang="ko-KR" altLang="en-US" dirty="0"/>
          </a:p>
        </p:txBody>
      </p:sp>
      <p:sp>
        <p:nvSpPr>
          <p:cNvPr id="16" name="텍스트 개체 틀 12"/>
          <p:cNvSpPr>
            <a:spLocks noGrp="1"/>
          </p:cNvSpPr>
          <p:nvPr>
            <p:ph type="body" sz="quarter" idx="13"/>
          </p:nvPr>
        </p:nvSpPr>
        <p:spPr>
          <a:xfrm>
            <a:off x="7893428" y="4640906"/>
            <a:ext cx="3544615" cy="2520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10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endParaRPr lang="ko-KR" altLang="en-US" dirty="0"/>
          </a:p>
        </p:txBody>
      </p:sp>
      <p:sp>
        <p:nvSpPr>
          <p:cNvPr id="4" name="직사각형 3"/>
          <p:cNvSpPr/>
          <p:nvPr userDrawn="1"/>
        </p:nvSpPr>
        <p:spPr>
          <a:xfrm>
            <a:off x="2843371" y="6136213"/>
            <a:ext cx="6615594" cy="38869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altLang="ko-KR" sz="900" kern="100" dirty="0">
                <a:effectLst/>
                <a:latin typeface="+mn-ea"/>
                <a:ea typeface="+mn-ea"/>
                <a:cs typeface="Times New Roman" panose="02020603050405020304" pitchFamily="18" charset="0"/>
              </a:rPr>
              <a:t>Copyright © 2024 by </a:t>
            </a:r>
            <a:r>
              <a:rPr lang="ko-KR" altLang="en-US" sz="900" kern="100" dirty="0">
                <a:effectLst/>
                <a:latin typeface="+mn-ea"/>
                <a:ea typeface="+mn-ea"/>
                <a:cs typeface="Times New Roman" panose="02020603050405020304" pitchFamily="18" charset="0"/>
              </a:rPr>
              <a:t>국민권익위원회</a:t>
            </a:r>
            <a:r>
              <a:rPr lang="en-US" altLang="ko-KR" sz="900" kern="100" dirty="0">
                <a:effectLst/>
                <a:latin typeface="+mn-ea"/>
                <a:ea typeface="+mn-ea"/>
                <a:cs typeface="Times New Roman" panose="02020603050405020304" pitchFamily="18" charset="0"/>
              </a:rPr>
              <a:t>.</a:t>
            </a:r>
            <a:r>
              <a:rPr lang="en-US" altLang="ko-KR" sz="900" kern="100" baseline="0" dirty="0">
                <a:effectLst/>
                <a:latin typeface="+mn-ea"/>
                <a:ea typeface="+mn-ea"/>
                <a:cs typeface="Times New Roman" panose="02020603050405020304" pitchFamily="18" charset="0"/>
              </a:rPr>
              <a:t> </a:t>
            </a:r>
            <a:r>
              <a:rPr lang="ko-KR" altLang="en-US" sz="900" kern="100" baseline="0" dirty="0" err="1">
                <a:effectLst/>
                <a:latin typeface="+mn-ea"/>
                <a:ea typeface="+mn-ea"/>
                <a:cs typeface="Times New Roman" panose="02020603050405020304" pitchFamily="18" charset="0"/>
              </a:rPr>
              <a:t>한국지능정보사회진흥원</a:t>
            </a:r>
            <a:endParaRPr lang="ko-KR" altLang="ko-KR" sz="900" kern="100" dirty="0">
              <a:effectLst/>
              <a:latin typeface="+mn-ea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kern="100" dirty="0">
                <a:effectLst/>
                <a:latin typeface="+mn-ea"/>
                <a:ea typeface="+mn-ea"/>
                <a:cs typeface="Times New Roman" panose="02020603050405020304" pitchFamily="18" charset="0"/>
              </a:rPr>
              <a:t>국민권익위원회</a:t>
            </a:r>
            <a:r>
              <a:rPr lang="en-US" altLang="ko-KR" sz="900" kern="100" dirty="0">
                <a:effectLst/>
                <a:latin typeface="+mn-ea"/>
                <a:ea typeface="+mn-ea"/>
                <a:cs typeface="Times New Roman" panose="02020603050405020304" pitchFamily="18" charset="0"/>
              </a:rPr>
              <a:t>.</a:t>
            </a:r>
            <a:r>
              <a:rPr lang="en-US" altLang="ko-KR" sz="900" kern="100" baseline="0" dirty="0">
                <a:effectLst/>
                <a:latin typeface="+mn-ea"/>
                <a:ea typeface="+mn-ea"/>
                <a:cs typeface="Times New Roman" panose="02020603050405020304" pitchFamily="18" charset="0"/>
              </a:rPr>
              <a:t> </a:t>
            </a:r>
            <a:r>
              <a:rPr lang="ko-KR" altLang="en-US" sz="900" kern="100" baseline="0" dirty="0" err="1">
                <a:effectLst/>
                <a:latin typeface="+mn-ea"/>
                <a:ea typeface="+mn-ea"/>
                <a:cs typeface="Times New Roman" panose="02020603050405020304" pitchFamily="18" charset="0"/>
              </a:rPr>
              <a:t>한국지능정보사회진흥원</a:t>
            </a:r>
            <a:r>
              <a:rPr lang="ko-KR" altLang="ko-KR" sz="900" dirty="0" err="1">
                <a:effectLst/>
                <a:latin typeface="+mn-ea"/>
                <a:ea typeface="+mn-ea"/>
                <a:cs typeface="Times New Roman" panose="02020603050405020304" pitchFamily="18" charset="0"/>
              </a:rPr>
              <a:t>의</a:t>
            </a:r>
            <a:r>
              <a:rPr lang="ko-KR" altLang="ko-KR" sz="900" dirty="0">
                <a:effectLst/>
                <a:latin typeface="+mn-ea"/>
                <a:ea typeface="+mn-ea"/>
                <a:cs typeface="Times New Roman" panose="02020603050405020304" pitchFamily="18" charset="0"/>
              </a:rPr>
              <a:t> 사전 승인 없이 본 내용의 전부 또는 일부에 대한 복사</a:t>
            </a:r>
            <a:r>
              <a:rPr lang="en-US" altLang="ko-KR" sz="900" dirty="0">
                <a:effectLst/>
                <a:latin typeface="+mn-ea"/>
                <a:ea typeface="+mn-ea"/>
                <a:cs typeface="Times New Roman" panose="02020603050405020304" pitchFamily="18" charset="0"/>
              </a:rPr>
              <a:t>, </a:t>
            </a:r>
            <a:r>
              <a:rPr lang="ko-KR" altLang="ko-KR" sz="900" dirty="0">
                <a:effectLst/>
                <a:latin typeface="+mn-ea"/>
                <a:ea typeface="+mn-ea"/>
                <a:cs typeface="Times New Roman" panose="02020603050405020304" pitchFamily="18" charset="0"/>
              </a:rPr>
              <a:t>전재</a:t>
            </a:r>
            <a:r>
              <a:rPr lang="en-US" altLang="ko-KR" sz="900" dirty="0">
                <a:effectLst/>
                <a:latin typeface="+mn-ea"/>
                <a:ea typeface="+mn-ea"/>
                <a:cs typeface="Times New Roman" panose="02020603050405020304" pitchFamily="18" charset="0"/>
              </a:rPr>
              <a:t>, </a:t>
            </a:r>
            <a:r>
              <a:rPr lang="ko-KR" altLang="ko-KR" sz="900" dirty="0">
                <a:effectLst/>
                <a:latin typeface="+mn-ea"/>
                <a:ea typeface="+mn-ea"/>
                <a:cs typeface="Times New Roman" panose="02020603050405020304" pitchFamily="18" charset="0"/>
              </a:rPr>
              <a:t>배포</a:t>
            </a:r>
            <a:r>
              <a:rPr lang="en-US" altLang="ko-KR" sz="900" dirty="0">
                <a:effectLst/>
                <a:latin typeface="+mn-ea"/>
                <a:ea typeface="+mn-ea"/>
                <a:cs typeface="Times New Roman" panose="02020603050405020304" pitchFamily="18" charset="0"/>
              </a:rPr>
              <a:t>, </a:t>
            </a:r>
            <a:r>
              <a:rPr lang="ko-KR" altLang="ko-KR" sz="900" dirty="0">
                <a:effectLst/>
                <a:latin typeface="+mn-ea"/>
                <a:ea typeface="+mn-ea"/>
                <a:cs typeface="Times New Roman" panose="02020603050405020304" pitchFamily="18" charset="0"/>
              </a:rPr>
              <a:t>사용을 금합니다</a:t>
            </a:r>
            <a:r>
              <a:rPr lang="en-US" altLang="ko-KR" sz="900" dirty="0">
                <a:effectLst/>
                <a:latin typeface="+mn-ea"/>
                <a:ea typeface="+mn-ea"/>
                <a:cs typeface="Times New Roman" panose="02020603050405020304" pitchFamily="18" charset="0"/>
              </a:rPr>
              <a:t>.</a:t>
            </a:r>
            <a:endParaRPr lang="ko-KR" altLang="en-US" sz="900" dirty="0">
              <a:latin typeface="+mn-ea"/>
              <a:ea typeface="+mn-ea"/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5140687" y="5604349"/>
            <a:ext cx="18982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600" b="1" dirty="0" err="1"/>
              <a:t>아리시스</a:t>
            </a:r>
            <a:r>
              <a:rPr lang="ko-KR" altLang="en-US" sz="1600" b="1" dirty="0"/>
              <a:t> 컨소시엄</a:t>
            </a:r>
          </a:p>
        </p:txBody>
      </p:sp>
      <p:sp>
        <p:nvSpPr>
          <p:cNvPr id="12" name="직사각형 11"/>
          <p:cNvSpPr/>
          <p:nvPr userDrawn="1"/>
        </p:nvSpPr>
        <p:spPr>
          <a:xfrm>
            <a:off x="969315" y="554429"/>
            <a:ext cx="1436291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ko-KR" altLang="en-US" sz="1600" b="1" dirty="0"/>
              <a:t>국민권익위원회</a:t>
            </a:r>
          </a:p>
        </p:txBody>
      </p:sp>
      <p:sp>
        <p:nvSpPr>
          <p:cNvPr id="13" name="직사각형 12"/>
          <p:cNvSpPr/>
          <p:nvPr userDrawn="1"/>
        </p:nvSpPr>
        <p:spPr>
          <a:xfrm>
            <a:off x="7136503" y="1186995"/>
            <a:ext cx="4275209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r"/>
            <a:r>
              <a:rPr lang="ko-KR" altLang="en-US" sz="1800" b="1" dirty="0"/>
              <a:t>범정부 </a:t>
            </a:r>
            <a:r>
              <a:rPr lang="en-US" altLang="ko-KR" sz="1800" b="1" dirty="0"/>
              <a:t>AI</a:t>
            </a:r>
            <a:r>
              <a:rPr lang="ko-KR" altLang="en-US" sz="1800" b="1" dirty="0"/>
              <a:t>기반 </a:t>
            </a:r>
            <a:r>
              <a:rPr lang="ko-KR" altLang="en-US" sz="1800" b="1" dirty="0" err="1"/>
              <a:t>통합콜센터</a:t>
            </a:r>
            <a:r>
              <a:rPr lang="ko-KR" altLang="en-US" sz="1800" b="1" dirty="0"/>
              <a:t> 서비스 구축 </a:t>
            </a:r>
            <a:r>
              <a:rPr lang="en-US" altLang="ko-KR" sz="1800" b="1" dirty="0"/>
              <a:t>2</a:t>
            </a:r>
            <a:r>
              <a:rPr lang="ko-KR" altLang="en-US" sz="1800" b="1" dirty="0"/>
              <a:t>차</a:t>
            </a:r>
          </a:p>
        </p:txBody>
      </p:sp>
      <p:sp>
        <p:nvSpPr>
          <p:cNvPr id="17" name="텍스트 개체 틀 12"/>
          <p:cNvSpPr>
            <a:spLocks noGrp="1"/>
          </p:cNvSpPr>
          <p:nvPr>
            <p:ph type="body" sz="quarter" idx="16"/>
          </p:nvPr>
        </p:nvSpPr>
        <p:spPr>
          <a:xfrm>
            <a:off x="7893428" y="3690808"/>
            <a:ext cx="3544615" cy="2520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10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endParaRPr lang="ko-KR" altLang="en-US" dirty="0"/>
          </a:p>
        </p:txBody>
      </p:sp>
      <p:sp>
        <p:nvSpPr>
          <p:cNvPr id="18" name="텍스트 개체 틀 12"/>
          <p:cNvSpPr>
            <a:spLocks noGrp="1"/>
          </p:cNvSpPr>
          <p:nvPr>
            <p:ph type="body" sz="quarter" idx="17"/>
          </p:nvPr>
        </p:nvSpPr>
        <p:spPr>
          <a:xfrm>
            <a:off x="7893428" y="4953323"/>
            <a:ext cx="3544615" cy="2520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10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4750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개정이력/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슬라이드 번호 개체 틀 10"/>
          <p:cNvSpPr>
            <a:spLocks noGrp="1"/>
          </p:cNvSpPr>
          <p:nvPr>
            <p:ph type="sldNum" sz="quarter" idx="4"/>
          </p:nvPr>
        </p:nvSpPr>
        <p:spPr>
          <a:xfrm>
            <a:off x="5336803" y="6472896"/>
            <a:ext cx="1548465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34C8E023-7346-48FC-AB24-9A3388C5320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20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2769828" y="821363"/>
            <a:ext cx="6646154" cy="41789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400" b="1" u="sng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6359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본문-제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슬라이드 번호 개체 틀 10"/>
          <p:cNvSpPr>
            <a:spLocks noGrp="1"/>
          </p:cNvSpPr>
          <p:nvPr>
            <p:ph type="sldNum" sz="quarter" idx="4"/>
          </p:nvPr>
        </p:nvSpPr>
        <p:spPr>
          <a:xfrm>
            <a:off x="5334097" y="6472896"/>
            <a:ext cx="1548465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34C8E023-7346-48FC-AB24-9A3388C5320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600634" y="794064"/>
            <a:ext cx="11089341" cy="32579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200" b="1"/>
            </a:lvl1pPr>
            <a:lvl2pPr marL="457200" indent="0">
              <a:buNone/>
              <a:defRPr sz="1200" b="1"/>
            </a:lvl2pPr>
            <a:lvl3pPr marL="914400" indent="0">
              <a:buNone/>
              <a:defRPr sz="1200" b="1"/>
            </a:lvl3pPr>
            <a:lvl4pPr marL="1371600" indent="0">
              <a:buNone/>
              <a:defRPr sz="1200" b="1"/>
            </a:lvl4pPr>
            <a:lvl5pPr marL="1828800" indent="0">
              <a:buNone/>
              <a:defRPr sz="1200" b="1"/>
            </a:lvl5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226202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-제목&amp;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슬라이드 번호 개체 틀 10"/>
          <p:cNvSpPr>
            <a:spLocks noGrp="1"/>
          </p:cNvSpPr>
          <p:nvPr>
            <p:ph type="sldNum" sz="quarter" idx="4"/>
          </p:nvPr>
        </p:nvSpPr>
        <p:spPr>
          <a:xfrm>
            <a:off x="5334097" y="6472896"/>
            <a:ext cx="1548465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34C8E023-7346-48FC-AB24-9A3388C5320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573741" y="794064"/>
            <a:ext cx="11098306" cy="32579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200" b="1"/>
            </a:lvl1pPr>
            <a:lvl2pPr marL="457200" indent="0">
              <a:buNone/>
              <a:defRPr sz="1200" b="1"/>
            </a:lvl2pPr>
            <a:lvl3pPr marL="914400" indent="0">
              <a:buNone/>
              <a:defRPr sz="1200" b="1"/>
            </a:lvl3pPr>
            <a:lvl4pPr marL="1371600" indent="0">
              <a:buNone/>
              <a:defRPr sz="1200" b="1"/>
            </a:lvl4pPr>
            <a:lvl5pPr marL="1828800" indent="0">
              <a:buNone/>
              <a:defRPr sz="1200" b="1"/>
            </a:lvl5pPr>
          </a:lstStyle>
          <a:p>
            <a:pPr lvl="0"/>
            <a:endParaRPr lang="ko-KR" altLang="en-US" dirty="0"/>
          </a:p>
        </p:txBody>
      </p:sp>
      <p:sp>
        <p:nvSpPr>
          <p:cNvPr id="10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573741" y="1296001"/>
            <a:ext cx="11098306" cy="4991825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50000"/>
              </a:lnSpc>
              <a:buNone/>
              <a:defRPr sz="1100" b="0"/>
            </a:lvl1pPr>
            <a:lvl2pPr marL="457200" indent="0">
              <a:buNone/>
              <a:defRPr sz="1200" b="1"/>
            </a:lvl2pPr>
            <a:lvl3pPr marL="914400" indent="0">
              <a:buNone/>
              <a:defRPr sz="1200" b="1"/>
            </a:lvl3pPr>
            <a:lvl4pPr marL="1371600" indent="0">
              <a:buNone/>
              <a:defRPr sz="1200" b="1"/>
            </a:lvl4pPr>
            <a:lvl5pPr marL="1828800" indent="0">
              <a:buNone/>
              <a:defRPr sz="1200" b="1"/>
            </a:lvl5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21031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-내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슬라이드 번호 개체 틀 10"/>
          <p:cNvSpPr>
            <a:spLocks noGrp="1"/>
          </p:cNvSpPr>
          <p:nvPr>
            <p:ph type="sldNum" sz="quarter" idx="4"/>
          </p:nvPr>
        </p:nvSpPr>
        <p:spPr>
          <a:xfrm>
            <a:off x="5336803" y="6472896"/>
            <a:ext cx="1548465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34C8E023-7346-48FC-AB24-9A3388C5320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7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546846" y="796159"/>
            <a:ext cx="11134165" cy="5503841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50000"/>
              </a:lnSpc>
              <a:buNone/>
              <a:defRPr sz="1100" b="0"/>
            </a:lvl1pPr>
            <a:lvl2pPr marL="457200" indent="0">
              <a:buNone/>
              <a:defRPr sz="1200" b="1"/>
            </a:lvl2pPr>
            <a:lvl3pPr marL="914400" indent="0">
              <a:buNone/>
              <a:defRPr sz="1200" b="1"/>
            </a:lvl3pPr>
            <a:lvl4pPr marL="1371600" indent="0">
              <a:buNone/>
              <a:defRPr sz="1200" b="1"/>
            </a:lvl4pPr>
            <a:lvl5pPr marL="1828800" indent="0">
              <a:buNone/>
              <a:defRPr sz="1200" b="1"/>
            </a:lvl5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03965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-서식없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슬라이드 번호 개체 틀 10"/>
          <p:cNvSpPr>
            <a:spLocks noGrp="1"/>
          </p:cNvSpPr>
          <p:nvPr>
            <p:ph type="sldNum" sz="quarter" idx="4"/>
          </p:nvPr>
        </p:nvSpPr>
        <p:spPr>
          <a:xfrm>
            <a:off x="5336803" y="6472896"/>
            <a:ext cx="1548465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34C8E023-7346-48FC-AB24-9A3388C5320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9584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BDAE3A0D-0162-B858-5536-DD33234CD802}"/>
              </a:ext>
            </a:extLst>
          </p:cNvPr>
          <p:cNvCxnSpPr/>
          <p:nvPr userDrawn="1"/>
        </p:nvCxnSpPr>
        <p:spPr bwMode="auto">
          <a:xfrm>
            <a:off x="469901" y="527050"/>
            <a:ext cx="11252201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527A08D4-19D2-9218-4770-9782B570BB53}"/>
              </a:ext>
            </a:extLst>
          </p:cNvPr>
          <p:cNvCxnSpPr>
            <a:cxnSpLocks/>
            <a:stCxn id="12" idx="3"/>
          </p:cNvCxnSpPr>
          <p:nvPr userDrawn="1"/>
        </p:nvCxnSpPr>
        <p:spPr>
          <a:xfrm>
            <a:off x="9377939" y="6678427"/>
            <a:ext cx="1933929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CB8E3761-953B-BD97-C2BD-F87ABAB002CB}"/>
              </a:ext>
            </a:extLst>
          </p:cNvPr>
          <p:cNvCxnSpPr>
            <a:cxnSpLocks/>
            <a:endCxn id="12" idx="1"/>
          </p:cNvCxnSpPr>
          <p:nvPr userDrawn="1"/>
        </p:nvCxnSpPr>
        <p:spPr>
          <a:xfrm>
            <a:off x="2125784" y="6678427"/>
            <a:ext cx="688276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022818-8C5B-CF9B-E21A-65EDF6CB5935}"/>
              </a:ext>
            </a:extLst>
          </p:cNvPr>
          <p:cNvSpPr txBox="1"/>
          <p:nvPr userDrawn="1"/>
        </p:nvSpPr>
        <p:spPr>
          <a:xfrm>
            <a:off x="2814061" y="6498854"/>
            <a:ext cx="6563878" cy="359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latinLnBrk="1">
              <a:lnSpc>
                <a:spcPct val="90000"/>
              </a:lnSpc>
              <a:spcBef>
                <a:spcPct val="0"/>
              </a:spcBef>
              <a:buNone/>
              <a:defRPr sz="3600">
                <a:latin typeface="-윤고딕310" panose="02030504000101010101" pitchFamily="18" charset="-127"/>
                <a:ea typeface="-윤고딕310" panose="02030504000101010101" pitchFamily="18" charset="-127"/>
                <a:cs typeface="+mj-cs"/>
              </a:defRPr>
            </a:lvl1pPr>
          </a:lstStyle>
          <a:p>
            <a:pPr>
              <a:lnSpc>
                <a:spcPts val="800"/>
              </a:lnSpc>
            </a:pPr>
            <a:r>
              <a:rPr lang="en-US" altLang="ko-KR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This document contains confidential and proprietary information belonging to </a:t>
            </a:r>
            <a:r>
              <a:rPr lang="en-US" altLang="ko-KR" sz="700" b="0" i="0" dirty="0">
                <a:solidFill>
                  <a:srgbClr val="4D5156"/>
                </a:solidFill>
                <a:effectLst/>
                <a:latin typeface="Apple SD Gothic Neo"/>
              </a:rPr>
              <a:t>WOOKYOUNG INFORMATION TECHNOLOGY</a:t>
            </a:r>
          </a:p>
          <a:p>
            <a:pPr>
              <a:lnSpc>
                <a:spcPts val="800"/>
              </a:lnSpc>
            </a:pPr>
            <a:r>
              <a:rPr lang="en-US" altLang="ko-KR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Which may be used only in connection with the business </a:t>
            </a:r>
            <a:r>
              <a:rPr lang="en-US" altLang="ko-KR" sz="700" b="0" i="0" dirty="0">
                <a:solidFill>
                  <a:srgbClr val="4D5156"/>
                </a:solidFill>
                <a:effectLst/>
                <a:latin typeface="Apple SD Gothic Neo"/>
              </a:rPr>
              <a:t>WOOKYOUNG INFORMATION TECHNOLOGY</a:t>
            </a:r>
            <a:endParaRPr lang="ko-KR" altLang="en-US" sz="700" dirty="0"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105B5649-49F2-61B3-1B21-A9D70F1686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1788" y="6435275"/>
            <a:ext cx="4925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8C2E1-E767-4538-9C81-27927BCEED0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11" name="그림 10" descr="텍스트, 로고이(가) 표시된 사진&#10;&#10;자동 생성된 설명">
            <a:extLst>
              <a:ext uri="{FF2B5EF4-FFF2-40B4-BE49-F238E27FC236}">
                <a16:creationId xmlns:a16="http://schemas.microsoft.com/office/drawing/2014/main" id="{CEC42284-D404-4842-871A-6183767888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81" y="6515295"/>
            <a:ext cx="1783061" cy="20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84367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/>
          <p:cNvCxnSpPr/>
          <p:nvPr userDrawn="1"/>
        </p:nvCxnSpPr>
        <p:spPr>
          <a:xfrm>
            <a:off x="547899" y="559473"/>
            <a:ext cx="1107692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/>
          <p:cNvSpPr/>
          <p:nvPr userDrawn="1"/>
        </p:nvSpPr>
        <p:spPr>
          <a:xfrm>
            <a:off x="580276" y="391798"/>
            <a:ext cx="2479846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ko-KR" altLang="en-US" sz="1000" b="1" kern="100" dirty="0">
                <a:effectLst/>
                <a:latin typeface="맑은 고딕" panose="020B0503020000020004" pitchFamily="50" charset="-127"/>
                <a:ea typeface="+mn-ea"/>
                <a:cs typeface="Times New Roman" panose="02020603050405020304" pitchFamily="18" charset="0"/>
              </a:rPr>
              <a:t>범정부 </a:t>
            </a:r>
            <a:r>
              <a:rPr lang="en-US" altLang="ko-KR" sz="1000" b="1" kern="100" dirty="0">
                <a:effectLst/>
                <a:latin typeface="맑은 고딕" panose="020B0503020000020004" pitchFamily="50" charset="-127"/>
                <a:ea typeface="+mn-ea"/>
                <a:cs typeface="Times New Roman" panose="02020603050405020304" pitchFamily="18" charset="0"/>
              </a:rPr>
              <a:t>AI</a:t>
            </a:r>
            <a:r>
              <a:rPr lang="ko-KR" altLang="en-US" sz="1000" b="1" kern="100" dirty="0">
                <a:effectLst/>
                <a:latin typeface="맑은 고딕" panose="020B0503020000020004" pitchFamily="50" charset="-127"/>
                <a:ea typeface="+mn-ea"/>
                <a:cs typeface="Times New Roman" panose="02020603050405020304" pitchFamily="18" charset="0"/>
              </a:rPr>
              <a:t>기반 </a:t>
            </a:r>
            <a:r>
              <a:rPr lang="ko-KR" altLang="en-US" sz="1000" b="1" kern="100" dirty="0" err="1">
                <a:effectLst/>
                <a:latin typeface="맑은 고딕" panose="020B0503020000020004" pitchFamily="50" charset="-127"/>
                <a:ea typeface="+mn-ea"/>
                <a:cs typeface="Times New Roman" panose="02020603050405020304" pitchFamily="18" charset="0"/>
              </a:rPr>
              <a:t>통합콜센터</a:t>
            </a:r>
            <a:r>
              <a:rPr lang="ko-KR" altLang="en-US" sz="1000" b="1" kern="100" dirty="0">
                <a:effectLst/>
                <a:latin typeface="맑은 고딕" panose="020B0503020000020004" pitchFamily="50" charset="-127"/>
                <a:ea typeface="+mn-ea"/>
                <a:cs typeface="Times New Roman" panose="02020603050405020304" pitchFamily="18" charset="0"/>
              </a:rPr>
              <a:t> 서비스 구축 </a:t>
            </a:r>
            <a:r>
              <a:rPr lang="en-US" altLang="ko-KR" sz="1000" b="1" kern="100" dirty="0">
                <a:effectLst/>
                <a:latin typeface="맑은 고딕" panose="020B0503020000020004" pitchFamily="50" charset="-127"/>
                <a:ea typeface="+mn-ea"/>
                <a:cs typeface="Times New Roman" panose="02020603050405020304" pitchFamily="18" charset="0"/>
              </a:rPr>
              <a:t>2</a:t>
            </a:r>
            <a:r>
              <a:rPr lang="ko-KR" altLang="en-US" sz="1000" b="1" kern="100" dirty="0">
                <a:effectLst/>
                <a:latin typeface="맑은 고딕" panose="020B0503020000020004" pitchFamily="50" charset="-127"/>
                <a:ea typeface="+mn-ea"/>
                <a:cs typeface="Times New Roman" panose="02020603050405020304" pitchFamily="18" charset="0"/>
              </a:rPr>
              <a:t>차</a:t>
            </a:r>
            <a:endParaRPr lang="ko-KR" altLang="en-US" sz="1000" dirty="0"/>
          </a:p>
        </p:txBody>
      </p:sp>
      <p:sp>
        <p:nvSpPr>
          <p:cNvPr id="10" name="직사각형 9"/>
          <p:cNvSpPr/>
          <p:nvPr userDrawn="1"/>
        </p:nvSpPr>
        <p:spPr>
          <a:xfrm>
            <a:off x="7795847" y="391798"/>
            <a:ext cx="3859908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/>
            <a:r>
              <a:rPr lang="ko-KR" altLang="en-US" sz="1000" b="1" kern="100" dirty="0">
                <a:effectLst/>
                <a:latin typeface="맑은 고딕" panose="020B0503020000020004" pitchFamily="50" charset="-127"/>
                <a:ea typeface="+mn-ea"/>
                <a:cs typeface="Times New Roman" panose="02020603050405020304" pitchFamily="18" charset="0"/>
              </a:rPr>
              <a:t>아키텍처설계서</a:t>
            </a:r>
            <a:endParaRPr lang="ko-KR" altLang="en-US" sz="1000" dirty="0"/>
          </a:p>
        </p:txBody>
      </p:sp>
      <p:sp>
        <p:nvSpPr>
          <p:cNvPr id="11" name="직사각형 10"/>
          <p:cNvSpPr/>
          <p:nvPr userDrawn="1"/>
        </p:nvSpPr>
        <p:spPr>
          <a:xfrm>
            <a:off x="7795847" y="591822"/>
            <a:ext cx="3859908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/>
            <a:r>
              <a:rPr lang="ko-KR" altLang="en-US" sz="1000" b="1" kern="100" dirty="0">
                <a:effectLst/>
                <a:latin typeface="맑은 고딕" panose="020B0503020000020004" pitchFamily="50" charset="-127"/>
                <a:ea typeface="+mn-ea"/>
                <a:cs typeface="Times New Roman" panose="02020603050405020304" pitchFamily="18" charset="0"/>
              </a:rPr>
              <a:t>솔루션별 </a:t>
            </a:r>
            <a:r>
              <a:rPr lang="ko-KR" altLang="en-US" sz="1000" b="1" kern="100" dirty="0" err="1">
                <a:effectLst/>
                <a:latin typeface="맑은 고딕" panose="020B0503020000020004" pitchFamily="50" charset="-127"/>
                <a:ea typeface="+mn-ea"/>
                <a:cs typeface="Times New Roman" panose="02020603050405020304" pitchFamily="18" charset="0"/>
              </a:rPr>
              <a:t>아키턱처</a:t>
            </a:r>
            <a:endParaRPr lang="ko-KR" altLang="en-US" sz="1000" dirty="0"/>
          </a:p>
        </p:txBody>
      </p:sp>
      <p:cxnSp>
        <p:nvCxnSpPr>
          <p:cNvPr id="12" name="직선 연결선 11"/>
          <p:cNvCxnSpPr/>
          <p:nvPr userDrawn="1"/>
        </p:nvCxnSpPr>
        <p:spPr>
          <a:xfrm>
            <a:off x="574790" y="6404451"/>
            <a:ext cx="1107692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4115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64" r:id="rId4"/>
    <p:sldLayoutId id="2147483665" r:id="rId5"/>
    <p:sldLayoutId id="2147483666" r:id="rId6"/>
    <p:sldLayoutId id="2147483683" r:id="rId7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microsoft.com/office/2007/relationships/hdphoto" Target="../media/hdphoto1.wdp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microsoft.com/office/2007/relationships/hdphoto" Target="../media/hdphoto1.wdp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제목 5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/>
              <a:t>아키텍처 설계서</a:t>
            </a:r>
          </a:p>
        </p:txBody>
      </p:sp>
      <p:sp>
        <p:nvSpPr>
          <p:cNvPr id="54" name="부제목 5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별첨</a:t>
            </a:r>
            <a:r>
              <a:rPr lang="en-US" altLang="ko-KR" dirty="0"/>
              <a:t>2. </a:t>
            </a:r>
            <a:r>
              <a:rPr lang="ko-KR" altLang="en-US" dirty="0"/>
              <a:t>솔루션별 </a:t>
            </a:r>
            <a:r>
              <a:rPr lang="ko-KR" altLang="en-US" dirty="0" err="1"/>
              <a:t>아키텍터</a:t>
            </a:r>
            <a:r>
              <a:rPr lang="ko-KR" altLang="en-US" dirty="0"/>
              <a:t> 구성도</a:t>
            </a:r>
          </a:p>
        </p:txBody>
      </p:sp>
      <p:sp>
        <p:nvSpPr>
          <p:cNvPr id="56" name="텍스트 개체 틀 5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0.9</a:t>
            </a:r>
            <a:endParaRPr lang="ko-KR" altLang="en-US" dirty="0"/>
          </a:p>
        </p:txBody>
      </p:sp>
      <p:sp>
        <p:nvSpPr>
          <p:cNvPr id="57" name="텍스트 개체 틀 5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/>
              <a:t>설계</a:t>
            </a:r>
          </a:p>
        </p:txBody>
      </p:sp>
      <p:sp>
        <p:nvSpPr>
          <p:cNvPr id="58" name="텍스트 개체 틀 5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김민수</a:t>
            </a:r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altLang="ko-KR" dirty="0"/>
              <a:t>2024GW-APP-2040-</a:t>
            </a:r>
            <a:r>
              <a:rPr lang="ko-KR" altLang="en-US" dirty="0"/>
              <a:t>별첨</a:t>
            </a:r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altLang="ko-KR" dirty="0"/>
              <a:t>2024.0628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15632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 bwMode="auto">
          <a:xfrm>
            <a:off x="476469" y="768242"/>
            <a:ext cx="1610858" cy="369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300" dirty="0"/>
              <a:t>2.1 </a:t>
            </a:r>
            <a:r>
              <a:rPr lang="ko-KR" altLang="en-US" sz="1300" dirty="0"/>
              <a:t>시스템 구성</a:t>
            </a:r>
          </a:p>
        </p:txBody>
      </p:sp>
      <p:sp>
        <p:nvSpPr>
          <p:cNvPr id="441" name="슬라이드 번호 개체 틀 1">
            <a:extLst>
              <a:ext uri="{FF2B5EF4-FFF2-40B4-BE49-F238E27FC236}">
                <a16:creationId xmlns:a16="http://schemas.microsoft.com/office/drawing/2014/main" id="{639182FE-1CE1-4C8E-BDC4-B5CBF1595C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428C2E1-E767-4538-9C81-27927BCEED05}" type="slidenum">
              <a:rPr lang="ko-KR" altLang="en-US" smtClean="0"/>
              <a:t>9</a:t>
            </a:fld>
            <a:endParaRPr lang="ko-KR" altLang="en-US" dirty="0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49C81AE7-5094-ECB6-ECA9-A991BC7554B7}"/>
              </a:ext>
            </a:extLst>
          </p:cNvPr>
          <p:cNvGrpSpPr/>
          <p:nvPr/>
        </p:nvGrpSpPr>
        <p:grpSpPr>
          <a:xfrm>
            <a:off x="1820921" y="1123254"/>
            <a:ext cx="8550157" cy="5222096"/>
            <a:chOff x="1715633" y="1123254"/>
            <a:chExt cx="8750040" cy="5454961"/>
          </a:xfrm>
        </p:grpSpPr>
        <p:sp>
          <p:nvSpPr>
            <p:cNvPr id="498" name="AutoShape 1585"/>
            <p:cNvSpPr>
              <a:spLocks noChangeArrowheads="1"/>
            </p:cNvSpPr>
            <p:nvPr/>
          </p:nvSpPr>
          <p:spPr bwMode="auto">
            <a:xfrm>
              <a:off x="1715633" y="1123254"/>
              <a:ext cx="8750040" cy="5454961"/>
            </a:xfrm>
            <a:prstGeom prst="roundRect">
              <a:avLst>
                <a:gd name="adj" fmla="val 0"/>
              </a:avLst>
            </a:prstGeom>
            <a:solidFill>
              <a:srgbClr val="3D87CB"/>
            </a:solidFill>
            <a:ln w="9525" algn="ctr">
              <a:solidFill>
                <a:srgbClr val="B2B2B2"/>
              </a:solidFill>
              <a:round/>
              <a:headEnd/>
              <a:tailEnd/>
            </a:ln>
            <a:effectLst/>
          </p:spPr>
          <p:txBody>
            <a:bodyPr lIns="26935" tIns="26935" rIns="26935" bIns="18855" anchor="ctr"/>
            <a:lstStyle/>
            <a:p>
              <a:endParaRPr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99" name="AutoShape 1588"/>
            <p:cNvSpPr>
              <a:spLocks noChangeArrowheads="1"/>
            </p:cNvSpPr>
            <p:nvPr/>
          </p:nvSpPr>
          <p:spPr bwMode="auto">
            <a:xfrm>
              <a:off x="1749651" y="1152528"/>
              <a:ext cx="8692697" cy="5404951"/>
            </a:xfrm>
            <a:prstGeom prst="roundRect">
              <a:avLst>
                <a:gd name="adj" fmla="val 1037"/>
              </a:avLst>
            </a:prstGeom>
            <a:solidFill>
              <a:schemeClr val="bg1"/>
            </a:solidFill>
            <a:ln w="12700" algn="ctr">
              <a:noFill/>
              <a:round/>
              <a:headEnd/>
              <a:tailEnd/>
            </a:ln>
            <a:effectLst/>
          </p:spPr>
          <p:txBody>
            <a:bodyPr wrap="none" lIns="72972" tIns="36486" rIns="72972" bIns="36486" anchor="ctr"/>
            <a:lstStyle/>
            <a:p>
              <a:pPr marL="64139" indent="-64139" defTabSz="663962">
                <a:buSzPct val="80000"/>
                <a:buFontTx/>
                <a:buChar char="•"/>
              </a:pPr>
              <a:endParaRPr lang="ko-KR" altLang="ko-KR" sz="80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00" name="AutoShape 1589"/>
            <p:cNvSpPr>
              <a:spLocks noChangeArrowheads="1"/>
            </p:cNvSpPr>
            <p:nvPr/>
          </p:nvSpPr>
          <p:spPr bwMode="auto">
            <a:xfrm>
              <a:off x="5305629" y="1135972"/>
              <a:ext cx="1610858" cy="190201"/>
            </a:xfrm>
            <a:custGeom>
              <a:avLst/>
              <a:gdLst>
                <a:gd name="G0" fmla="+- 1356 0 0"/>
                <a:gd name="G1" fmla="+- 21600 0 1356"/>
                <a:gd name="G2" fmla="*/ 1356 1 2"/>
                <a:gd name="G3" fmla="+- 21600 0 G2"/>
                <a:gd name="G4" fmla="+/ 1356 21600 2"/>
                <a:gd name="G5" fmla="+/ G1 0 2"/>
                <a:gd name="G6" fmla="*/ 21600 21600 1356"/>
                <a:gd name="G7" fmla="*/ G6 1 2"/>
                <a:gd name="G8" fmla="+- 21600 0 G7"/>
                <a:gd name="G9" fmla="*/ 21600 1 2"/>
                <a:gd name="G10" fmla="+- 1356 0 G9"/>
                <a:gd name="G11" fmla="?: G10 G8 0"/>
                <a:gd name="G12" fmla="?: G10 G7 21600"/>
                <a:gd name="T0" fmla="*/ 20922 w 21600"/>
                <a:gd name="T1" fmla="*/ 10800 h 21600"/>
                <a:gd name="T2" fmla="*/ 10800 w 21600"/>
                <a:gd name="T3" fmla="*/ 21600 h 21600"/>
                <a:gd name="T4" fmla="*/ 678 w 21600"/>
                <a:gd name="T5" fmla="*/ 10800 h 21600"/>
                <a:gd name="T6" fmla="*/ 10800 w 21600"/>
                <a:gd name="T7" fmla="*/ 0 h 21600"/>
                <a:gd name="T8" fmla="*/ 2478 w 21600"/>
                <a:gd name="T9" fmla="*/ 2478 h 21600"/>
                <a:gd name="T10" fmla="*/ 19122 w 21600"/>
                <a:gd name="T11" fmla="*/ 1912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1356" y="21600"/>
                  </a:lnTo>
                  <a:lnTo>
                    <a:pt x="20244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D87CB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lIns="26932" tIns="26932" rIns="26932" bIns="18852" anchor="ctr"/>
            <a:lstStyle/>
            <a:p>
              <a:pPr algn="ctr" latinLnBrk="0">
                <a:lnSpc>
                  <a:spcPct val="90000"/>
                </a:lnSpc>
              </a:pPr>
              <a:r>
                <a:rPr lang="ko-KR" altLang="en-US" sz="1000" b="1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과천 통합 콜센터</a:t>
              </a:r>
            </a:p>
          </p:txBody>
        </p:sp>
        <p:sp>
          <p:nvSpPr>
            <p:cNvPr id="501" name="Rectangle 13"/>
            <p:cNvSpPr>
              <a:spLocks noChangeArrowheads="1"/>
            </p:cNvSpPr>
            <p:nvPr/>
          </p:nvSpPr>
          <p:spPr bwMode="gray">
            <a:xfrm>
              <a:off x="1846080" y="1581307"/>
              <a:ext cx="8440921" cy="4951710"/>
            </a:xfrm>
            <a:prstGeom prst="rect">
              <a:avLst/>
            </a:prstGeom>
            <a:solidFill>
              <a:srgbClr val="E9EAF7"/>
            </a:solidFill>
            <a:ln w="12700" algn="ctr">
              <a:solidFill>
                <a:srgbClr val="99AADF"/>
              </a:solidFill>
              <a:miter lim="800000"/>
              <a:headEnd/>
              <a:tailEnd/>
            </a:ln>
            <a:effectLst/>
          </p:spPr>
          <p:txBody>
            <a:bodyPr wrap="none" lIns="65298" tIns="32649" rIns="65298" bIns="32649" anchor="ctr"/>
            <a:lstStyle/>
            <a:p>
              <a:endParaRPr lang="ko-KR" altLang="en-US" b="1"/>
            </a:p>
          </p:txBody>
        </p:sp>
        <p:sp>
          <p:nvSpPr>
            <p:cNvPr id="502" name="AutoShape 13"/>
            <p:cNvSpPr>
              <a:spLocks noChangeArrowheads="1"/>
            </p:cNvSpPr>
            <p:nvPr/>
          </p:nvSpPr>
          <p:spPr bwMode="auto">
            <a:xfrm>
              <a:off x="1910662" y="2207241"/>
              <a:ext cx="867462" cy="649746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9525">
              <a:solidFill>
                <a:srgbClr val="76C1E6"/>
              </a:solidFill>
              <a:round/>
              <a:headEnd/>
              <a:tailEnd/>
            </a:ln>
          </p:spPr>
          <p:txBody>
            <a:bodyPr lIns="49485" tIns="263922" rIns="49485" bIns="16495" anchor="ctr"/>
            <a:lstStyle/>
            <a:p>
              <a:pPr marL="81956" indent="-81956" defTabSz="837376">
                <a:spcBef>
                  <a:spcPct val="5000"/>
                </a:spcBef>
                <a:spcAft>
                  <a:spcPct val="5000"/>
                </a:spcAft>
                <a:buClr>
                  <a:srgbClr val="858F8B"/>
                </a:buClr>
              </a:pPr>
              <a:endParaRPr lang="ko-KR" altLang="en-US" sz="7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03" name="AutoShape 14"/>
            <p:cNvSpPr>
              <a:spLocks noChangeArrowheads="1"/>
            </p:cNvSpPr>
            <p:nvPr/>
          </p:nvSpPr>
          <p:spPr bwMode="auto">
            <a:xfrm>
              <a:off x="1919735" y="2040552"/>
              <a:ext cx="855786" cy="168956"/>
            </a:xfrm>
            <a:prstGeom prst="roundRect">
              <a:avLst>
                <a:gd name="adj" fmla="val 0"/>
              </a:avLst>
            </a:prstGeom>
            <a:solidFill>
              <a:srgbClr val="AED3EA"/>
            </a:solidFill>
            <a:ln w="9525" algn="ctr">
              <a:solidFill>
                <a:srgbClr val="76C1E6"/>
              </a:solidFill>
              <a:round/>
              <a:headEnd/>
              <a:tailEnd/>
            </a:ln>
          </p:spPr>
          <p:txBody>
            <a:bodyPr wrap="none" lIns="68415" tIns="34208" rIns="68415" bIns="34208" anchor="ctr"/>
            <a:lstStyle/>
            <a:p>
              <a:pPr algn="ctr"/>
              <a:r>
                <a:rPr lang="ko-KR" altLang="en-US" sz="800" b="1" dirty="0">
                  <a:latin typeface="맑은 고딕" pitchFamily="50" charset="-127"/>
                  <a:ea typeface="맑은 고딕" pitchFamily="50" charset="-127"/>
                </a:rPr>
                <a:t>관리자</a:t>
              </a:r>
            </a:p>
          </p:txBody>
        </p:sp>
        <p:grpSp>
          <p:nvGrpSpPr>
            <p:cNvPr id="504" name="Group 2184"/>
            <p:cNvGrpSpPr>
              <a:grpSpLocks/>
            </p:cNvGrpSpPr>
            <p:nvPr/>
          </p:nvGrpSpPr>
          <p:grpSpPr bwMode="auto">
            <a:xfrm>
              <a:off x="2225898" y="2346717"/>
              <a:ext cx="230805" cy="207689"/>
              <a:chOff x="2088" y="3558"/>
              <a:chExt cx="376" cy="357"/>
            </a:xfrm>
          </p:grpSpPr>
          <p:pic>
            <p:nvPicPr>
              <p:cNvPr id="505" name="Picture 2185" descr="notebook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138" y="3572"/>
                <a:ext cx="326" cy="3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06" name="Picture 2186" descr="남자옆타이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088" y="3558"/>
                <a:ext cx="205" cy="3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507" name="Rectangle 14"/>
            <p:cNvSpPr>
              <a:spLocks noChangeArrowheads="1"/>
            </p:cNvSpPr>
            <p:nvPr/>
          </p:nvSpPr>
          <p:spPr bwMode="auto">
            <a:xfrm>
              <a:off x="1847018" y="1410666"/>
              <a:ext cx="8439983" cy="171846"/>
            </a:xfrm>
            <a:prstGeom prst="rect">
              <a:avLst/>
            </a:prstGeom>
            <a:solidFill>
              <a:srgbClr val="42557E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68415" tIns="34208" rIns="68415" bIns="34208" anchor="ctr"/>
            <a:lstStyle/>
            <a:p>
              <a:pPr defTabSz="767298"/>
              <a:r>
                <a:rPr lang="ko-KR" altLang="en-US" sz="900" b="1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범국민 </a:t>
              </a:r>
              <a:r>
                <a:rPr lang="en-US" altLang="ko-KR" sz="900" b="1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AI</a:t>
              </a:r>
              <a:r>
                <a:rPr lang="ko-KR" altLang="en-US" sz="900" b="1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기반 통합 콜센터 </a:t>
              </a:r>
            </a:p>
          </p:txBody>
        </p:sp>
        <p:sp>
          <p:nvSpPr>
            <p:cNvPr id="508" name="AutoShape 13"/>
            <p:cNvSpPr>
              <a:spLocks noChangeArrowheads="1"/>
            </p:cNvSpPr>
            <p:nvPr/>
          </p:nvSpPr>
          <p:spPr bwMode="auto">
            <a:xfrm>
              <a:off x="1910662" y="3203363"/>
              <a:ext cx="867462" cy="1374731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9525">
              <a:solidFill>
                <a:srgbClr val="76C1E6"/>
              </a:solidFill>
              <a:round/>
              <a:headEnd/>
              <a:tailEnd/>
            </a:ln>
          </p:spPr>
          <p:txBody>
            <a:bodyPr lIns="49485" tIns="263922" rIns="49485" bIns="16495" anchor="ctr"/>
            <a:lstStyle/>
            <a:p>
              <a:pPr marL="81956" indent="-81956" defTabSz="837376">
                <a:spcBef>
                  <a:spcPct val="5000"/>
                </a:spcBef>
                <a:spcAft>
                  <a:spcPct val="5000"/>
                </a:spcAft>
                <a:buClr>
                  <a:srgbClr val="858F8B"/>
                </a:buClr>
              </a:pPr>
              <a:endParaRPr lang="ko-KR" altLang="en-US" sz="7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09" name="AutoShape 14"/>
            <p:cNvSpPr>
              <a:spLocks noChangeArrowheads="1"/>
            </p:cNvSpPr>
            <p:nvPr/>
          </p:nvSpPr>
          <p:spPr bwMode="auto">
            <a:xfrm>
              <a:off x="1910662" y="2932351"/>
              <a:ext cx="867462" cy="271010"/>
            </a:xfrm>
            <a:prstGeom prst="roundRect">
              <a:avLst>
                <a:gd name="adj" fmla="val 0"/>
              </a:avLst>
            </a:prstGeom>
            <a:solidFill>
              <a:srgbClr val="AED3EA"/>
            </a:solidFill>
            <a:ln w="9525" algn="ctr">
              <a:solidFill>
                <a:srgbClr val="76C1E6"/>
              </a:solidFill>
              <a:round/>
              <a:headEnd/>
              <a:tailEnd/>
            </a:ln>
          </p:spPr>
          <p:txBody>
            <a:bodyPr wrap="none" lIns="68415" tIns="34208" rIns="68415" bIns="34208" anchor="ctr"/>
            <a:lstStyle/>
            <a:p>
              <a:pPr algn="ctr"/>
              <a:r>
                <a:rPr lang="ko-KR" altLang="en-US" sz="800" b="1" dirty="0">
                  <a:latin typeface="맑은 고딕" pitchFamily="50" charset="-127"/>
                  <a:ea typeface="맑은 고딕" pitchFamily="50" charset="-127"/>
                </a:rPr>
                <a:t>각 기관별 전광판</a:t>
              </a:r>
            </a:p>
          </p:txBody>
        </p:sp>
        <p:sp>
          <p:nvSpPr>
            <p:cNvPr id="512" name="TextBox 511"/>
            <p:cNvSpPr txBox="1"/>
            <p:nvPr/>
          </p:nvSpPr>
          <p:spPr>
            <a:xfrm>
              <a:off x="2031121" y="3835505"/>
              <a:ext cx="596625" cy="176806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55” Display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16" name="TextBox 515"/>
            <p:cNvSpPr txBox="1"/>
            <p:nvPr/>
          </p:nvSpPr>
          <p:spPr>
            <a:xfrm>
              <a:off x="1797353" y="2561030"/>
              <a:ext cx="1128823" cy="284528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PC</a:t>
              </a:r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환경</a:t>
              </a:r>
              <a:endParaRPr lang="en-US" altLang="ko-KR" sz="700" dirty="0">
                <a:latin typeface="맑은 고딕" pitchFamily="50" charset="-127"/>
                <a:ea typeface="맑은 고딕" pitchFamily="50" charset="-127"/>
              </a:endParaRP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크롬</a:t>
              </a:r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,</a:t>
              </a:r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사파리</a:t>
              </a:r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.</a:t>
              </a:r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파이어폭스</a:t>
              </a:r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)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grpSp>
          <p:nvGrpSpPr>
            <p:cNvPr id="517" name="그룹 516"/>
            <p:cNvGrpSpPr/>
            <p:nvPr/>
          </p:nvGrpSpPr>
          <p:grpSpPr>
            <a:xfrm>
              <a:off x="2511087" y="2057968"/>
              <a:ext cx="734751" cy="459244"/>
              <a:chOff x="1418435" y="2705325"/>
              <a:chExt cx="1028651" cy="642942"/>
            </a:xfrm>
          </p:grpSpPr>
          <p:pic>
            <p:nvPicPr>
              <p:cNvPr id="518" name="Picture 461" descr="구름"/>
              <p:cNvPicPr preferRelativeResize="0"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418435" y="2705325"/>
                <a:ext cx="1028651" cy="642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19" name="Rectangle 462"/>
              <p:cNvSpPr>
                <a:spLocks noChangeArrowheads="1"/>
              </p:cNvSpPr>
              <p:nvPr/>
            </p:nvSpPr>
            <p:spPr bwMode="auto">
              <a:xfrm>
                <a:off x="1525543" y="2912377"/>
                <a:ext cx="813535" cy="23967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 lIns="62856" tIns="31429" rIns="62856" bIns="31429">
                <a:spAutoFit/>
              </a:bodyPr>
              <a:lstStyle/>
              <a:p>
                <a:pPr algn="ctr" defTabSz="1028607"/>
                <a:r>
                  <a:rPr lang="ko-KR" altLang="en-US" sz="700" b="1" dirty="0">
                    <a:latin typeface="맑은 고딕" pitchFamily="50" charset="-127"/>
                    <a:ea typeface="맑은 고딕" pitchFamily="50" charset="-127"/>
                  </a:rPr>
                  <a:t>전용망</a:t>
                </a:r>
                <a:endParaRPr lang="en-US" altLang="ko-KR" sz="700" b="1" dirty="0"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pic>
          <p:nvPicPr>
            <p:cNvPr id="520" name="Picture 944" descr="atm_switch_corp_blu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055377" y="1702641"/>
              <a:ext cx="243813" cy="206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21" name="Picture 944" descr="atm_switch_corp_blu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078500" y="1823207"/>
              <a:ext cx="243813" cy="206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22" name="그룹 521"/>
            <p:cNvGrpSpPr/>
            <p:nvPr/>
          </p:nvGrpSpPr>
          <p:grpSpPr>
            <a:xfrm>
              <a:off x="2351980" y="1634277"/>
              <a:ext cx="734751" cy="372259"/>
              <a:chOff x="1193983" y="1829020"/>
              <a:chExt cx="1028651" cy="521162"/>
            </a:xfrm>
          </p:grpSpPr>
          <p:pic>
            <p:nvPicPr>
              <p:cNvPr id="523" name="Picture 461" descr="구름"/>
              <p:cNvPicPr preferRelativeResize="0"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193983" y="1829020"/>
                <a:ext cx="1028651" cy="521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24" name="Rectangle 462"/>
              <p:cNvSpPr>
                <a:spLocks noChangeArrowheads="1"/>
              </p:cNvSpPr>
              <p:nvPr/>
            </p:nvSpPr>
            <p:spPr bwMode="auto">
              <a:xfrm>
                <a:off x="1306900" y="1976800"/>
                <a:ext cx="833737" cy="23967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 lIns="62856" tIns="31429" rIns="62856" bIns="31429">
                <a:spAutoFit/>
              </a:bodyPr>
              <a:lstStyle/>
              <a:p>
                <a:pPr algn="ctr" defTabSz="1028607"/>
                <a:r>
                  <a:rPr lang="ko-KR" altLang="en-US" sz="700" b="1" dirty="0" err="1">
                    <a:latin typeface="맑은 고딕" pitchFamily="50" charset="-127"/>
                    <a:ea typeface="맑은 고딕" pitchFamily="50" charset="-127"/>
                  </a:rPr>
                  <a:t>외부망</a:t>
                </a:r>
                <a:endParaRPr lang="ko-KR" altLang="en-US" sz="700" b="1" dirty="0"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cxnSp>
          <p:nvCxnSpPr>
            <p:cNvPr id="525" name="직선 연결선 524"/>
            <p:cNvCxnSpPr/>
            <p:nvPr/>
          </p:nvCxnSpPr>
          <p:spPr bwMode="auto">
            <a:xfrm>
              <a:off x="4082759" y="1697929"/>
              <a:ext cx="985674" cy="0"/>
            </a:xfrm>
            <a:prstGeom prst="line">
              <a:avLst/>
            </a:prstGeom>
            <a:noFill/>
            <a:ln w="1270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oval" w="sm" len="sm"/>
              <a:tailEnd type="oval" w="sm" len="sm"/>
            </a:ln>
            <a:effectLst/>
          </p:spPr>
        </p:cxnSp>
        <p:pic>
          <p:nvPicPr>
            <p:cNvPr id="526" name="Picture 3475" descr="services_switch_corp_yellow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953453" y="1674291"/>
              <a:ext cx="265878" cy="244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527" name="직선 연결선 526"/>
            <p:cNvCxnSpPr>
              <a:stCxn id="518" idx="3"/>
              <a:endCxn id="538" idx="0"/>
            </p:cNvCxnSpPr>
            <p:nvPr/>
          </p:nvCxnSpPr>
          <p:spPr bwMode="auto">
            <a:xfrm>
              <a:off x="3245837" y="2287591"/>
              <a:ext cx="82242" cy="327416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28" name="직선 연결선 527"/>
            <p:cNvCxnSpPr>
              <a:cxnSpLocks/>
              <a:stCxn id="514" idx="0"/>
              <a:endCxn id="539" idx="2"/>
            </p:cNvCxnSpPr>
            <p:nvPr/>
          </p:nvCxnSpPr>
          <p:spPr bwMode="auto">
            <a:xfrm flipV="1">
              <a:off x="3076756" y="2923892"/>
              <a:ext cx="251324" cy="118159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29" name="직선 연결선 528"/>
            <p:cNvCxnSpPr>
              <a:stCxn id="521" idx="3"/>
              <a:endCxn id="542" idx="1"/>
            </p:cNvCxnSpPr>
            <p:nvPr/>
          </p:nvCxnSpPr>
          <p:spPr bwMode="auto">
            <a:xfrm flipV="1">
              <a:off x="3322313" y="1919075"/>
              <a:ext cx="631141" cy="7546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30" name="직선 연결선 529"/>
            <p:cNvCxnSpPr/>
            <p:nvPr/>
          </p:nvCxnSpPr>
          <p:spPr bwMode="auto">
            <a:xfrm rot="5400000" flipH="1" flipV="1">
              <a:off x="3423885" y="2641561"/>
              <a:ext cx="1307724" cy="3656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531" name="Picture 3814" descr="firewall_corp_red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964399" y="2212182"/>
              <a:ext cx="213574" cy="161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32" name="Picture 3814" descr="firewall_corp_red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964399" y="2314236"/>
              <a:ext cx="213574" cy="161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33" name="Picture 3814" descr="firewall_corp_red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527093" y="1758203"/>
              <a:ext cx="213574" cy="161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34" name="Picture 3814" descr="firewall_corp_red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527093" y="1860257"/>
              <a:ext cx="213574" cy="161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535" name="직선 연결선 534"/>
            <p:cNvCxnSpPr/>
            <p:nvPr/>
          </p:nvCxnSpPr>
          <p:spPr bwMode="auto">
            <a:xfrm>
              <a:off x="3412566" y="2754935"/>
              <a:ext cx="654264" cy="1895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536" name="Picture 3475" descr="services_switch_corp_yellow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954051" y="2632762"/>
              <a:ext cx="265878" cy="244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37" name="Picture 3475" descr="services_switch_corp_yellow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954051" y="2742754"/>
              <a:ext cx="265878" cy="244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38" name="Picture 944" descr="atm_switch_corp_blu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206174" y="2615009"/>
              <a:ext cx="243813" cy="206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39" name="Picture 944" descr="atm_switch_corp_blu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206174" y="2717063"/>
              <a:ext cx="243813" cy="206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0" name="Picture 3814" descr="firewall_corp_red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607209" y="2644713"/>
              <a:ext cx="213574" cy="161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1" name="Picture 3814" descr="firewall_corp_red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607209" y="2746768"/>
              <a:ext cx="213574" cy="161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" name="Picture 3475" descr="services_switch_corp_yellow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953453" y="1796757"/>
              <a:ext cx="265878" cy="244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543" name="직선 연결선 542"/>
            <p:cNvCxnSpPr/>
            <p:nvPr/>
          </p:nvCxnSpPr>
          <p:spPr bwMode="auto">
            <a:xfrm flipV="1">
              <a:off x="10236095" y="1702643"/>
              <a:ext cx="0" cy="3329614"/>
            </a:xfrm>
            <a:prstGeom prst="line">
              <a:avLst/>
            </a:prstGeom>
            <a:noFill/>
            <a:ln w="1270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oval" w="sm" len="sm"/>
              <a:tailEnd type="oval" w="sm" len="sm"/>
            </a:ln>
            <a:effectLst/>
          </p:spPr>
        </p:cxnSp>
        <p:sp>
          <p:nvSpPr>
            <p:cNvPr id="544" name="AutoShape 13"/>
            <p:cNvSpPr>
              <a:spLocks noChangeArrowheads="1"/>
            </p:cNvSpPr>
            <p:nvPr/>
          </p:nvSpPr>
          <p:spPr bwMode="auto">
            <a:xfrm>
              <a:off x="3140437" y="3511290"/>
              <a:ext cx="1527295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CTI</a:t>
              </a:r>
            </a:p>
          </p:txBody>
        </p:sp>
        <p:grpSp>
          <p:nvGrpSpPr>
            <p:cNvPr id="568" name="Group 1229"/>
            <p:cNvGrpSpPr>
              <a:grpSpLocks/>
            </p:cNvGrpSpPr>
            <p:nvPr/>
          </p:nvGrpSpPr>
          <p:grpSpPr bwMode="auto">
            <a:xfrm>
              <a:off x="6871556" y="3183620"/>
              <a:ext cx="234744" cy="254177"/>
              <a:chOff x="3438" y="799"/>
              <a:chExt cx="385" cy="322"/>
            </a:xfrm>
          </p:grpSpPr>
          <p:pic>
            <p:nvPicPr>
              <p:cNvPr id="569" name="Picture 1230" descr="DB통01-1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570" name="Text Box 1231"/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cxnSp>
          <p:nvCxnSpPr>
            <p:cNvPr id="571" name="Shape 517"/>
            <p:cNvCxnSpPr>
              <a:stCxn id="572" idx="2"/>
              <a:endCxn id="569" idx="1"/>
            </p:cNvCxnSpPr>
            <p:nvPr/>
          </p:nvCxnSpPr>
          <p:spPr bwMode="auto">
            <a:xfrm rot="16200000" flipH="1">
              <a:off x="6675383" y="3114532"/>
              <a:ext cx="181517" cy="210832"/>
            </a:xfrm>
            <a:prstGeom prst="bentConnector2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72" name="AutoShape 13"/>
            <p:cNvSpPr>
              <a:spLocks noChangeArrowheads="1"/>
            </p:cNvSpPr>
            <p:nvPr/>
          </p:nvSpPr>
          <p:spPr bwMode="auto">
            <a:xfrm>
              <a:off x="5769844" y="1800057"/>
              <a:ext cx="1781763" cy="1329132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전광판 시스템</a:t>
              </a:r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73" name="TextBox 572"/>
            <p:cNvSpPr txBox="1"/>
            <p:nvPr/>
          </p:nvSpPr>
          <p:spPr>
            <a:xfrm>
              <a:off x="5890773" y="2392305"/>
              <a:ext cx="407471" cy="284528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전광판</a:t>
              </a:r>
              <a:endParaRPr lang="en-US" altLang="ko-KR" sz="700" dirty="0">
                <a:latin typeface="맑은 고딕" pitchFamily="50" charset="-127"/>
                <a:ea typeface="맑은 고딕" pitchFamily="50" charset="-127"/>
              </a:endParaRP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WEB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574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991149" y="1907716"/>
              <a:ext cx="193808" cy="13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75" name="Group 1229"/>
            <p:cNvGrpSpPr>
              <a:grpSpLocks/>
            </p:cNvGrpSpPr>
            <p:nvPr/>
          </p:nvGrpSpPr>
          <p:grpSpPr bwMode="auto">
            <a:xfrm>
              <a:off x="6962491" y="2651402"/>
              <a:ext cx="224991" cy="254177"/>
              <a:chOff x="3438" y="799"/>
              <a:chExt cx="385" cy="322"/>
            </a:xfrm>
          </p:grpSpPr>
          <p:pic>
            <p:nvPicPr>
              <p:cNvPr id="576" name="Picture 1230" descr="DB통01-1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577" name="Text Box 1231"/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sp>
          <p:nvSpPr>
            <p:cNvPr id="578" name="TextBox 577"/>
            <p:cNvSpPr txBox="1"/>
            <p:nvPr/>
          </p:nvSpPr>
          <p:spPr>
            <a:xfrm>
              <a:off x="7023910" y="2393094"/>
              <a:ext cx="407472" cy="284528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전광판</a:t>
              </a:r>
              <a:endParaRPr lang="en-US" altLang="ko-KR" sz="700" dirty="0">
                <a:latin typeface="맑은 고딕" pitchFamily="50" charset="-127"/>
                <a:ea typeface="맑은 고딕" pitchFamily="50" charset="-127"/>
              </a:endParaRP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DB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579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070034" y="1904314"/>
              <a:ext cx="193808" cy="13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80" name="AutoShape 13"/>
            <p:cNvSpPr>
              <a:spLocks noChangeArrowheads="1"/>
            </p:cNvSpPr>
            <p:nvPr/>
          </p:nvSpPr>
          <p:spPr bwMode="auto">
            <a:xfrm>
              <a:off x="4321154" y="1805681"/>
              <a:ext cx="767501" cy="1318896"/>
            </a:xfrm>
            <a:prstGeom prst="roundRect">
              <a:avLst>
                <a:gd name="adj" fmla="val 2093"/>
              </a:avLst>
            </a:prstGeom>
            <a:solidFill>
              <a:srgbClr val="FFF0C1"/>
            </a:solidFill>
            <a:ln w="9525" algn="ctr">
              <a:solidFill>
                <a:srgbClr val="996600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81" name="TextBox 580"/>
            <p:cNvSpPr txBox="1"/>
            <p:nvPr/>
          </p:nvSpPr>
          <p:spPr>
            <a:xfrm>
              <a:off x="4556213" y="2394128"/>
              <a:ext cx="325718" cy="392250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SNS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G/W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Web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582" name="직선 화살표 연결선 581"/>
            <p:cNvCxnSpPr/>
            <p:nvPr/>
          </p:nvCxnSpPr>
          <p:spPr>
            <a:xfrm>
              <a:off x="7171774" y="2778489"/>
              <a:ext cx="120620" cy="1134"/>
            </a:xfrm>
            <a:prstGeom prst="straightConnector1">
              <a:avLst/>
            </a:prstGeom>
            <a:ln w="12700">
              <a:solidFill>
                <a:schemeClr val="accent2">
                  <a:lumMod val="50000"/>
                </a:schemeClr>
              </a:solidFill>
              <a:prstDash val="dash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83" name="Group 1229"/>
            <p:cNvGrpSpPr>
              <a:grpSpLocks/>
            </p:cNvGrpSpPr>
            <p:nvPr/>
          </p:nvGrpSpPr>
          <p:grpSpPr bwMode="auto">
            <a:xfrm>
              <a:off x="7273054" y="2651402"/>
              <a:ext cx="224991" cy="254177"/>
              <a:chOff x="3438" y="799"/>
              <a:chExt cx="385" cy="322"/>
            </a:xfrm>
          </p:grpSpPr>
          <p:pic>
            <p:nvPicPr>
              <p:cNvPr id="584" name="Picture 1230" descr="DB통01-1"/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585" name="Text Box 1231"/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sp>
          <p:nvSpPr>
            <p:cNvPr id="586" name="AutoShape 13"/>
            <p:cNvSpPr>
              <a:spLocks noChangeArrowheads="1"/>
            </p:cNvSpPr>
            <p:nvPr/>
          </p:nvSpPr>
          <p:spPr bwMode="auto">
            <a:xfrm>
              <a:off x="5176870" y="1790767"/>
              <a:ext cx="553130" cy="1330246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SNS </a:t>
              </a:r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상담</a:t>
              </a:r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  <a:p>
              <a:pPr algn="ctr"/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WAS (</a:t>
              </a:r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관리자</a:t>
              </a:r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)</a:t>
              </a:r>
            </a:p>
          </p:txBody>
        </p:sp>
        <p:sp>
          <p:nvSpPr>
            <p:cNvPr id="587" name="TextBox 586"/>
            <p:cNvSpPr txBox="1"/>
            <p:nvPr/>
          </p:nvSpPr>
          <p:spPr>
            <a:xfrm>
              <a:off x="5128032" y="2381651"/>
              <a:ext cx="433794" cy="392250"/>
            </a:xfrm>
            <a:prstGeom prst="rect">
              <a:avLst/>
            </a:prstGeom>
            <a:noFill/>
          </p:spPr>
          <p:txBody>
            <a:bodyPr wrap="squar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SNS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WAS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Admin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88" name="TextBox 587"/>
            <p:cNvSpPr txBox="1"/>
            <p:nvPr/>
          </p:nvSpPr>
          <p:spPr>
            <a:xfrm>
              <a:off x="6902763" y="1908789"/>
              <a:ext cx="383426" cy="176806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Active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89" name="TextBox 588"/>
            <p:cNvSpPr txBox="1"/>
            <p:nvPr/>
          </p:nvSpPr>
          <p:spPr>
            <a:xfrm>
              <a:off x="7163915" y="1912191"/>
              <a:ext cx="468386" cy="176806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Standby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590" name="직선 연결선 589"/>
            <p:cNvCxnSpPr/>
            <p:nvPr/>
          </p:nvCxnSpPr>
          <p:spPr bwMode="auto">
            <a:xfrm rot="16200000" flipH="1">
              <a:off x="6898310" y="2493618"/>
              <a:ext cx="343589" cy="1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91" name="직선 연결선 590"/>
            <p:cNvCxnSpPr/>
            <p:nvPr/>
          </p:nvCxnSpPr>
          <p:spPr bwMode="auto">
            <a:xfrm rot="16200000" flipH="1">
              <a:off x="7221918" y="2490224"/>
              <a:ext cx="343589" cy="1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92" name="직선 연결선 591"/>
            <p:cNvCxnSpPr>
              <a:stCxn id="574" idx="2"/>
              <a:endCxn id="670" idx="0"/>
            </p:cNvCxnSpPr>
            <p:nvPr/>
          </p:nvCxnSpPr>
          <p:spPr bwMode="auto">
            <a:xfrm rot="5400000">
              <a:off x="5985557" y="2024685"/>
              <a:ext cx="85277" cy="119717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93" name="직선 연결선 592"/>
            <p:cNvCxnSpPr>
              <a:stCxn id="574" idx="2"/>
              <a:endCxn id="671" idx="0"/>
            </p:cNvCxnSpPr>
            <p:nvPr/>
          </p:nvCxnSpPr>
          <p:spPr bwMode="auto">
            <a:xfrm rot="16200000" flipH="1">
              <a:off x="6115109" y="2014848"/>
              <a:ext cx="89476" cy="143589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595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218340" y="2106778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97" name="AutoShape 13"/>
            <p:cNvSpPr>
              <a:spLocks noChangeArrowheads="1"/>
            </p:cNvSpPr>
            <p:nvPr/>
          </p:nvSpPr>
          <p:spPr bwMode="auto">
            <a:xfrm>
              <a:off x="7599276" y="1801136"/>
              <a:ext cx="1785258" cy="1323443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운영관리 </a:t>
              </a:r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IPCC </a:t>
              </a:r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시스템</a:t>
              </a:r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613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7746925" y="1903926"/>
              <a:ext cx="193808" cy="13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4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7812922" y="1900524"/>
              <a:ext cx="193808" cy="13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15" name="직선 연결선 614"/>
            <p:cNvCxnSpPr>
              <a:stCxn id="613" idx="2"/>
              <a:endCxn id="679" idx="0"/>
            </p:cNvCxnSpPr>
            <p:nvPr/>
          </p:nvCxnSpPr>
          <p:spPr bwMode="auto">
            <a:xfrm rot="5400000">
              <a:off x="7745542" y="2030876"/>
              <a:ext cx="91051" cy="10552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16" name="직선 연결선 615"/>
            <p:cNvCxnSpPr>
              <a:stCxn id="613" idx="2"/>
              <a:endCxn id="680" idx="0"/>
            </p:cNvCxnSpPr>
            <p:nvPr/>
          </p:nvCxnSpPr>
          <p:spPr bwMode="auto">
            <a:xfrm rot="16200000" flipH="1">
              <a:off x="7875720" y="2006220"/>
              <a:ext cx="92076" cy="155860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619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595877" y="1893146"/>
              <a:ext cx="193808" cy="13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0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674762" y="1889744"/>
              <a:ext cx="193808" cy="13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21" name="직선 연결선 620"/>
            <p:cNvCxnSpPr>
              <a:cxnSpLocks/>
              <a:stCxn id="620" idx="2"/>
              <a:endCxn id="684" idx="0"/>
            </p:cNvCxnSpPr>
            <p:nvPr/>
          </p:nvCxnSpPr>
          <p:spPr bwMode="auto">
            <a:xfrm flipH="1">
              <a:off x="4699824" y="2023932"/>
              <a:ext cx="71842" cy="103248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23" name="TextBox 622"/>
            <p:cNvSpPr txBox="1"/>
            <p:nvPr/>
          </p:nvSpPr>
          <p:spPr>
            <a:xfrm>
              <a:off x="6455039" y="2393092"/>
              <a:ext cx="407471" cy="392250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전광판</a:t>
              </a:r>
              <a:endParaRPr lang="en-US" altLang="ko-KR" sz="700" dirty="0">
                <a:latin typeface="맑은 고딕" pitchFamily="50" charset="-127"/>
                <a:ea typeface="맑은 고딕" pitchFamily="50" charset="-127"/>
              </a:endParaRP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WAS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Admin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624" name="TextBox 623"/>
            <p:cNvSpPr txBox="1"/>
            <p:nvPr/>
          </p:nvSpPr>
          <p:spPr>
            <a:xfrm>
              <a:off x="7598956" y="2436447"/>
              <a:ext cx="528581" cy="392250"/>
            </a:xfrm>
            <a:prstGeom prst="rect">
              <a:avLst/>
            </a:prstGeom>
            <a:noFill/>
          </p:spPr>
          <p:txBody>
            <a:bodyPr wrap="square" lIns="68415" tIns="34208" rIns="68415" bIns="34208" rtlCol="0">
              <a:spAutoFit/>
            </a:bodyPr>
            <a:lstStyle/>
            <a:p>
              <a:pPr algn="ctr"/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운영관리</a:t>
              </a:r>
              <a:endParaRPr lang="en-US" altLang="ko-KR" sz="700" dirty="0">
                <a:latin typeface="맑은 고딕" pitchFamily="50" charset="-127"/>
                <a:ea typeface="맑은 고딕" pitchFamily="50" charset="-127"/>
              </a:endParaRP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IPCC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WEB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625" name="AutoShape 13"/>
            <p:cNvSpPr>
              <a:spLocks noChangeArrowheads="1"/>
            </p:cNvSpPr>
            <p:nvPr/>
          </p:nvSpPr>
          <p:spPr bwMode="auto">
            <a:xfrm>
              <a:off x="9439870" y="1801134"/>
              <a:ext cx="743857" cy="1319660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Batch Interface</a:t>
              </a:r>
            </a:p>
          </p:txBody>
        </p:sp>
        <p:grpSp>
          <p:nvGrpSpPr>
            <p:cNvPr id="626" name="Group 1229"/>
            <p:cNvGrpSpPr>
              <a:grpSpLocks/>
            </p:cNvGrpSpPr>
            <p:nvPr/>
          </p:nvGrpSpPr>
          <p:grpSpPr bwMode="auto">
            <a:xfrm>
              <a:off x="9533539" y="2621477"/>
              <a:ext cx="224991" cy="254177"/>
              <a:chOff x="3438" y="799"/>
              <a:chExt cx="385" cy="322"/>
            </a:xfrm>
          </p:grpSpPr>
          <p:pic>
            <p:nvPicPr>
              <p:cNvPr id="627" name="Picture 1230" descr="DB통01-1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628" name="Text Box 1231"/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grpSp>
          <p:nvGrpSpPr>
            <p:cNvPr id="629" name="Group 1229"/>
            <p:cNvGrpSpPr>
              <a:grpSpLocks/>
            </p:cNvGrpSpPr>
            <p:nvPr/>
          </p:nvGrpSpPr>
          <p:grpSpPr bwMode="auto">
            <a:xfrm>
              <a:off x="9868941" y="2621477"/>
              <a:ext cx="224991" cy="254177"/>
              <a:chOff x="3438" y="799"/>
              <a:chExt cx="385" cy="322"/>
            </a:xfrm>
          </p:grpSpPr>
          <p:pic>
            <p:nvPicPr>
              <p:cNvPr id="630" name="Picture 1230" descr="DB통01-1"/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631" name="Text Box 1231"/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cxnSp>
          <p:nvCxnSpPr>
            <p:cNvPr id="632" name="직선 화살표 연결선 631"/>
            <p:cNvCxnSpPr/>
            <p:nvPr/>
          </p:nvCxnSpPr>
          <p:spPr>
            <a:xfrm>
              <a:off x="9765388" y="2748564"/>
              <a:ext cx="130400" cy="1134"/>
            </a:xfrm>
            <a:prstGeom prst="straightConnector1">
              <a:avLst/>
            </a:prstGeom>
            <a:ln w="12700">
              <a:solidFill>
                <a:schemeClr val="accent2">
                  <a:lumMod val="50000"/>
                </a:schemeClr>
              </a:solidFill>
              <a:prstDash val="dash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3" name="직선 연결선 632"/>
            <p:cNvCxnSpPr>
              <a:stCxn id="637" idx="2"/>
            </p:cNvCxnSpPr>
            <p:nvPr/>
          </p:nvCxnSpPr>
          <p:spPr bwMode="auto">
            <a:xfrm rot="16200000" flipH="1">
              <a:off x="9510086" y="2523628"/>
              <a:ext cx="269787" cy="2111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35" name="TextBox 634"/>
            <p:cNvSpPr txBox="1"/>
            <p:nvPr/>
          </p:nvSpPr>
          <p:spPr>
            <a:xfrm>
              <a:off x="9599662" y="2389666"/>
              <a:ext cx="429877" cy="395713"/>
            </a:xfrm>
            <a:prstGeom prst="rect">
              <a:avLst/>
            </a:prstGeom>
            <a:noFill/>
          </p:spPr>
          <p:txBody>
            <a:bodyPr wrap="squar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Batch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I/F</a:t>
              </a:r>
            </a:p>
            <a:p>
              <a:pPr algn="ctr"/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636" name="직선 연결선 635"/>
            <p:cNvCxnSpPr>
              <a:stCxn id="638" idx="2"/>
            </p:cNvCxnSpPr>
            <p:nvPr/>
          </p:nvCxnSpPr>
          <p:spPr bwMode="auto">
            <a:xfrm rot="16200000" flipH="1">
              <a:off x="9844980" y="2523118"/>
              <a:ext cx="269787" cy="3128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637" name="Picture 382" descr="23_남색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9531428" y="2051763"/>
              <a:ext cx="224991" cy="338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38" name="Picture 382" descr="23_남색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9865813" y="2051763"/>
              <a:ext cx="224991" cy="338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39" name="AutoShape 680"/>
            <p:cNvSpPr>
              <a:spLocks noChangeArrowheads="1"/>
            </p:cNvSpPr>
            <p:nvPr/>
          </p:nvSpPr>
          <p:spPr bwMode="auto">
            <a:xfrm>
              <a:off x="9654207" y="2161712"/>
              <a:ext cx="278225" cy="164420"/>
            </a:xfrm>
            <a:prstGeom prst="leftRightArrow">
              <a:avLst>
                <a:gd name="adj1" fmla="val 50000"/>
                <a:gd name="adj2" fmla="val 47056"/>
              </a:avLst>
            </a:prstGeom>
            <a:solidFill>
              <a:srgbClr val="FF0000">
                <a:alpha val="70195"/>
              </a:srgbClr>
            </a:solidFill>
            <a:ln w="15875" algn="ctr">
              <a:noFill/>
              <a:prstDash val="dash"/>
              <a:miter lim="800000"/>
              <a:headEnd/>
              <a:tailEnd/>
            </a:ln>
          </p:spPr>
          <p:txBody>
            <a:bodyPr wrap="none" lIns="68415" tIns="34208" rIns="68415" bIns="34208" anchor="ctr"/>
            <a:lstStyle/>
            <a:p>
              <a:pPr defTabSz="1028607" eaLnBrk="0" hangingPunct="0">
                <a:lnSpc>
                  <a:spcPct val="130000"/>
                </a:lnSpc>
                <a:buClr>
                  <a:schemeClr val="folHlink"/>
                </a:buClr>
              </a:pPr>
              <a:r>
                <a:rPr lang="en-US" altLang="ko-KR" sz="600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HA</a:t>
              </a:r>
            </a:p>
          </p:txBody>
        </p:sp>
        <p:sp>
          <p:nvSpPr>
            <p:cNvPr id="640" name="TextBox 639"/>
            <p:cNvSpPr txBox="1"/>
            <p:nvPr/>
          </p:nvSpPr>
          <p:spPr>
            <a:xfrm>
              <a:off x="9456780" y="1908844"/>
              <a:ext cx="383426" cy="176806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Active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663" name="직선 연결선 662"/>
            <p:cNvCxnSpPr/>
            <p:nvPr/>
          </p:nvCxnSpPr>
          <p:spPr bwMode="auto">
            <a:xfrm>
              <a:off x="3110050" y="5032257"/>
              <a:ext cx="7126047" cy="0"/>
            </a:xfrm>
            <a:prstGeom prst="line">
              <a:avLst/>
            </a:prstGeom>
            <a:noFill/>
            <a:ln w="1270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oval" w="sm" len="sm"/>
              <a:tailEnd type="oval" w="sm" len="sm"/>
            </a:ln>
            <a:effectLst/>
          </p:spPr>
        </p:cxnSp>
        <p:sp>
          <p:nvSpPr>
            <p:cNvPr id="666" name="AutoShape 13"/>
            <p:cNvSpPr>
              <a:spLocks noChangeArrowheads="1"/>
            </p:cNvSpPr>
            <p:nvPr/>
          </p:nvSpPr>
          <p:spPr bwMode="auto">
            <a:xfrm>
              <a:off x="8127707" y="3510037"/>
              <a:ext cx="1371600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상담</a:t>
              </a:r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AP</a:t>
              </a:r>
            </a:p>
          </p:txBody>
        </p:sp>
        <p:sp>
          <p:nvSpPr>
            <p:cNvPr id="668" name="TextBox 667"/>
            <p:cNvSpPr txBox="1"/>
            <p:nvPr/>
          </p:nvSpPr>
          <p:spPr>
            <a:xfrm>
              <a:off x="5954276" y="2093737"/>
              <a:ext cx="230680" cy="346083"/>
            </a:xfrm>
            <a:prstGeom prst="rect">
              <a:avLst/>
            </a:prstGeom>
            <a:noFill/>
          </p:spPr>
          <p:txBody>
            <a:bodyPr wrap="square" lIns="68415" tIns="34208" rIns="68415" bIns="34208" rtlCol="0">
              <a:spAutoFit/>
            </a:bodyPr>
            <a:lstStyle/>
            <a:p>
              <a:r>
                <a:rPr lang="en-US" altLang="ko-KR" dirty="0">
                  <a:latin typeface="맑은 고딕" pitchFamily="50" charset="-127"/>
                  <a:ea typeface="맑은 고딕" pitchFamily="50" charset="-127"/>
                </a:rPr>
                <a:t>…</a:t>
              </a:r>
              <a:endParaRPr lang="ko-KR" altLang="en-US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669" name="TextBox 668"/>
            <p:cNvSpPr txBox="1"/>
            <p:nvPr/>
          </p:nvSpPr>
          <p:spPr>
            <a:xfrm>
              <a:off x="6524595" y="2098273"/>
              <a:ext cx="230680" cy="346083"/>
            </a:xfrm>
            <a:prstGeom prst="rect">
              <a:avLst/>
            </a:prstGeom>
            <a:noFill/>
          </p:spPr>
          <p:txBody>
            <a:bodyPr wrap="square" lIns="68415" tIns="34208" rIns="68415" bIns="34208" rtlCol="0">
              <a:spAutoFit/>
            </a:bodyPr>
            <a:lstStyle/>
            <a:p>
              <a:r>
                <a:rPr lang="en-US" altLang="ko-KR" dirty="0">
                  <a:latin typeface="맑은 고딕" pitchFamily="50" charset="-127"/>
                  <a:ea typeface="맑은 고딕" pitchFamily="50" charset="-127"/>
                </a:rPr>
                <a:t>…</a:t>
              </a:r>
              <a:endParaRPr lang="ko-KR" altLang="en-US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670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861295" y="2127181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6124601" y="2131381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6427072" y="2128886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3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6686981" y="2131723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4" name="Picture 382" descr="23_남색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967978" y="2054387"/>
              <a:ext cx="224991" cy="338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5" name="Picture 382" descr="23_남색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278523" y="2054387"/>
              <a:ext cx="224991" cy="338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6" name="AutoShape 680"/>
            <p:cNvSpPr>
              <a:spLocks noChangeArrowheads="1"/>
            </p:cNvSpPr>
            <p:nvPr/>
          </p:nvSpPr>
          <p:spPr bwMode="auto">
            <a:xfrm>
              <a:off x="7094453" y="2160636"/>
              <a:ext cx="278225" cy="164420"/>
            </a:xfrm>
            <a:prstGeom prst="leftRightArrow">
              <a:avLst>
                <a:gd name="adj1" fmla="val 50000"/>
                <a:gd name="adj2" fmla="val 47056"/>
              </a:avLst>
            </a:prstGeom>
            <a:solidFill>
              <a:srgbClr val="FF0000">
                <a:alpha val="70195"/>
              </a:srgbClr>
            </a:solidFill>
            <a:ln w="15875" algn="ctr">
              <a:noFill/>
              <a:prstDash val="dash"/>
              <a:miter lim="800000"/>
              <a:headEnd/>
              <a:tailEnd/>
            </a:ln>
          </p:spPr>
          <p:txBody>
            <a:bodyPr wrap="none" lIns="68415" tIns="34208" rIns="68415" bIns="34208" anchor="ctr"/>
            <a:lstStyle/>
            <a:p>
              <a:pPr algn="ctr" defTabSz="1028607" eaLnBrk="0" hangingPunct="0">
                <a:lnSpc>
                  <a:spcPct val="130000"/>
                </a:lnSpc>
                <a:buClr>
                  <a:schemeClr val="folHlink"/>
                </a:buClr>
              </a:pPr>
              <a:r>
                <a:rPr lang="en-US" altLang="ko-KR" sz="600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HA</a:t>
              </a:r>
            </a:p>
          </p:txBody>
        </p:sp>
        <p:sp>
          <p:nvSpPr>
            <p:cNvPr id="677" name="TextBox 676"/>
            <p:cNvSpPr txBox="1"/>
            <p:nvPr/>
          </p:nvSpPr>
          <p:spPr>
            <a:xfrm>
              <a:off x="7761212" y="2096172"/>
              <a:ext cx="230680" cy="346083"/>
            </a:xfrm>
            <a:prstGeom prst="rect">
              <a:avLst/>
            </a:prstGeom>
            <a:noFill/>
          </p:spPr>
          <p:txBody>
            <a:bodyPr wrap="square" lIns="68415" tIns="34208" rIns="68415" bIns="34208" rtlCol="0">
              <a:spAutoFit/>
            </a:bodyPr>
            <a:lstStyle/>
            <a:p>
              <a:r>
                <a:rPr lang="en-US" altLang="ko-KR" dirty="0">
                  <a:latin typeface="맑은 고딕" pitchFamily="50" charset="-127"/>
                  <a:ea typeface="맑은 고딕" pitchFamily="50" charset="-127"/>
                </a:rPr>
                <a:t>…</a:t>
              </a:r>
              <a:endParaRPr lang="ko-KR" altLang="en-US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679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631264" y="2129165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80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892647" y="2130190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81" name="TextBox 680"/>
            <p:cNvSpPr txBox="1"/>
            <p:nvPr/>
          </p:nvSpPr>
          <p:spPr>
            <a:xfrm>
              <a:off x="8221553" y="2095650"/>
              <a:ext cx="230680" cy="346083"/>
            </a:xfrm>
            <a:prstGeom prst="rect">
              <a:avLst/>
            </a:prstGeom>
            <a:noFill/>
          </p:spPr>
          <p:txBody>
            <a:bodyPr wrap="square" lIns="68415" tIns="34208" rIns="68415" bIns="34208" rtlCol="0">
              <a:spAutoFit/>
            </a:bodyPr>
            <a:lstStyle/>
            <a:p>
              <a:r>
                <a:rPr lang="en-US" altLang="ko-KR" dirty="0">
                  <a:latin typeface="맑은 고딕" pitchFamily="50" charset="-127"/>
                  <a:ea typeface="맑은 고딕" pitchFamily="50" charset="-127"/>
                </a:rPr>
                <a:t>…</a:t>
              </a:r>
              <a:endParaRPr lang="ko-KR" altLang="en-US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682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8128195" y="2128712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83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386697" y="2127467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84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592783" y="2127181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87" name="AutoShape 13"/>
            <p:cNvSpPr>
              <a:spLocks noChangeArrowheads="1"/>
            </p:cNvSpPr>
            <p:nvPr/>
          </p:nvSpPr>
          <p:spPr bwMode="auto">
            <a:xfrm>
              <a:off x="6194179" y="3511290"/>
              <a:ext cx="1387928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IVR</a:t>
              </a:r>
            </a:p>
          </p:txBody>
        </p:sp>
        <p:sp>
          <p:nvSpPr>
            <p:cNvPr id="717" name="AutoShape 13"/>
            <p:cNvSpPr>
              <a:spLocks noChangeArrowheads="1"/>
            </p:cNvSpPr>
            <p:nvPr/>
          </p:nvSpPr>
          <p:spPr bwMode="auto">
            <a:xfrm>
              <a:off x="7603625" y="3511290"/>
              <a:ext cx="496391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연동</a:t>
              </a:r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  <a:p>
              <a:pPr algn="ctr"/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Gateway</a:t>
              </a:r>
            </a:p>
          </p:txBody>
        </p:sp>
        <p:sp>
          <p:nvSpPr>
            <p:cNvPr id="718" name="AutoShape 13"/>
            <p:cNvSpPr>
              <a:spLocks noChangeArrowheads="1"/>
            </p:cNvSpPr>
            <p:nvPr/>
          </p:nvSpPr>
          <p:spPr bwMode="auto">
            <a:xfrm>
              <a:off x="9522761" y="3508830"/>
              <a:ext cx="666573" cy="1313574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기타 연동 </a:t>
              </a:r>
              <a:b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</a:br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추후 검토 </a:t>
              </a:r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30" name="AutoShape 13"/>
            <p:cNvSpPr>
              <a:spLocks noChangeArrowheads="1"/>
            </p:cNvSpPr>
            <p:nvPr/>
          </p:nvSpPr>
          <p:spPr bwMode="auto">
            <a:xfrm>
              <a:off x="4696073" y="3511290"/>
              <a:ext cx="1473009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PBX</a:t>
              </a:r>
            </a:p>
          </p:txBody>
        </p:sp>
        <p:sp>
          <p:nvSpPr>
            <p:cNvPr id="761" name="Rectangle 304"/>
            <p:cNvSpPr>
              <a:spLocks noChangeArrowheads="1"/>
            </p:cNvSpPr>
            <p:nvPr/>
          </p:nvSpPr>
          <p:spPr bwMode="auto">
            <a:xfrm rot="5400000">
              <a:off x="9203970" y="5452306"/>
              <a:ext cx="1221906" cy="83611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wrap="none" lIns="13468" tIns="8081" rIns="13468" bIns="8081" anchor="ctr"/>
            <a:lstStyle/>
            <a:p>
              <a:r>
                <a:rPr lang="en-US" altLang="ko-KR" b="1">
                  <a:latin typeface="맑은 고딕" pitchFamily="50" charset="-127"/>
                  <a:ea typeface="맑은 고딕" pitchFamily="50" charset="-127"/>
                </a:rPr>
                <a:t> </a:t>
              </a:r>
              <a:endParaRPr lang="ko-KR" altLang="en-US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65" name="Rectangle 65"/>
            <p:cNvSpPr>
              <a:spLocks noChangeArrowheads="1"/>
            </p:cNvSpPr>
            <p:nvPr/>
          </p:nvSpPr>
          <p:spPr bwMode="auto">
            <a:xfrm>
              <a:off x="9647742" y="5725954"/>
              <a:ext cx="575266" cy="184666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defTabSz="463229"/>
              <a:r>
                <a:rPr lang="en-US" altLang="ko-KR" sz="600" b="1" dirty="0">
                  <a:latin typeface="맑은 고딕" pitchFamily="50" charset="-127"/>
                  <a:ea typeface="맑은 고딕" pitchFamily="50" charset="-127"/>
                </a:rPr>
                <a:t>Custom Rack (Dedicated)</a:t>
              </a:r>
            </a:p>
          </p:txBody>
        </p:sp>
        <p:pic>
          <p:nvPicPr>
            <p:cNvPr id="766" name="Picture 382" descr="23_남색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9466005" y="5732384"/>
              <a:ext cx="131789" cy="1898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67" name="Rectangle 303"/>
            <p:cNvSpPr>
              <a:spLocks noChangeArrowheads="1"/>
            </p:cNvSpPr>
            <p:nvPr/>
          </p:nvSpPr>
          <p:spPr bwMode="auto">
            <a:xfrm rot="5400000">
              <a:off x="9864333" y="4936440"/>
              <a:ext cx="65799" cy="672946"/>
            </a:xfrm>
            <a:prstGeom prst="rect">
              <a:avLst/>
            </a:prstGeom>
            <a:solidFill>
              <a:srgbClr val="C9C9C9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13468" tIns="8081" rIns="13468" bIns="8081" anchor="ctr"/>
            <a:lstStyle/>
            <a:p>
              <a:endParaRPr lang="ko-KR" altLang="en-US" b="1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768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9458199" y="5484283"/>
              <a:ext cx="150478" cy="177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69" name="Rectangle 65"/>
            <p:cNvSpPr>
              <a:spLocks noChangeArrowheads="1"/>
            </p:cNvSpPr>
            <p:nvPr/>
          </p:nvSpPr>
          <p:spPr bwMode="auto">
            <a:xfrm>
              <a:off x="9647742" y="5525141"/>
              <a:ext cx="575266" cy="92333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defTabSz="463229"/>
              <a:r>
                <a:rPr lang="en-US" altLang="ko-KR" sz="600" b="1" dirty="0">
                  <a:latin typeface="맑은 고딕" pitchFamily="50" charset="-127"/>
                  <a:ea typeface="맑은 고딕" pitchFamily="50" charset="-127"/>
                </a:rPr>
                <a:t>Cloud</a:t>
              </a:r>
              <a:r>
                <a:rPr lang="ko-KR" altLang="en-US" sz="600" b="1" dirty="0"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en-US" altLang="ko-KR" sz="600" b="1" dirty="0">
                  <a:latin typeface="맑은 고딕" pitchFamily="50" charset="-127"/>
                  <a:ea typeface="맑은 고딕" pitchFamily="50" charset="-127"/>
                </a:rPr>
                <a:t>Rack(VM)</a:t>
              </a:r>
              <a:endParaRPr lang="ko-KR" altLang="en-US" sz="6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70" name="Arc 301"/>
            <p:cNvSpPr>
              <a:spLocks/>
            </p:cNvSpPr>
            <p:nvPr/>
          </p:nvSpPr>
          <p:spPr bwMode="auto">
            <a:xfrm rot="5400000" flipH="1">
              <a:off x="9417965" y="5183662"/>
              <a:ext cx="240334" cy="279809"/>
            </a:xfrm>
            <a:custGeom>
              <a:avLst/>
              <a:gdLst>
                <a:gd name="T0" fmla="*/ 0 w 21600"/>
                <a:gd name="T1" fmla="*/ 247 h 21884"/>
                <a:gd name="T2" fmla="*/ 149 w 21600"/>
                <a:gd name="T3" fmla="*/ 0 h 21884"/>
                <a:gd name="T4" fmla="*/ 160 w 21600"/>
                <a:gd name="T5" fmla="*/ 243 h 21884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884"/>
                <a:gd name="T11" fmla="*/ 21600 w 21600"/>
                <a:gd name="T12" fmla="*/ 21884 h 218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884" fill="none" extrusionOk="0">
                  <a:moveTo>
                    <a:pt x="2" y="21884"/>
                  </a:moveTo>
                  <a:cubicBezTo>
                    <a:pt x="0" y="21772"/>
                    <a:pt x="0" y="21661"/>
                    <a:pt x="0" y="21550"/>
                  </a:cubicBezTo>
                  <a:cubicBezTo>
                    <a:pt x="-1" y="10188"/>
                    <a:pt x="8801" y="769"/>
                    <a:pt x="20136" y="-1"/>
                  </a:cubicBezTo>
                </a:path>
                <a:path w="21600" h="21884" stroke="0" extrusionOk="0">
                  <a:moveTo>
                    <a:pt x="2" y="21884"/>
                  </a:moveTo>
                  <a:cubicBezTo>
                    <a:pt x="0" y="21772"/>
                    <a:pt x="0" y="21661"/>
                    <a:pt x="0" y="21550"/>
                  </a:cubicBezTo>
                  <a:cubicBezTo>
                    <a:pt x="-1" y="10188"/>
                    <a:pt x="8801" y="769"/>
                    <a:pt x="20136" y="-1"/>
                  </a:cubicBezTo>
                  <a:lnTo>
                    <a:pt x="21600" y="21550"/>
                  </a:lnTo>
                  <a:close/>
                </a:path>
              </a:pathLst>
            </a:custGeom>
            <a:solidFill>
              <a:srgbClr val="EAEAEA"/>
            </a:solidFill>
            <a:ln w="6350">
              <a:noFill/>
              <a:round/>
              <a:headEnd/>
              <a:tailEnd/>
            </a:ln>
          </p:spPr>
          <p:txBody>
            <a:bodyPr wrap="none" lIns="68415" tIns="34208" rIns="68415" bIns="34208" anchor="ctr"/>
            <a:lstStyle/>
            <a:p>
              <a:endParaRPr lang="ko-KR" altLang="en-US" b="1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71" name="Rectangle 302"/>
            <p:cNvSpPr>
              <a:spLocks noChangeArrowheads="1"/>
            </p:cNvSpPr>
            <p:nvPr/>
          </p:nvSpPr>
          <p:spPr bwMode="auto">
            <a:xfrm rot="5400000">
              <a:off x="9787792" y="4793513"/>
              <a:ext cx="57661" cy="834165"/>
            </a:xfrm>
            <a:prstGeom prst="rect">
              <a:avLst/>
            </a:prstGeom>
            <a:solidFill>
              <a:srgbClr val="A1A1A1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13468" tIns="8081" rIns="13468" bIns="8081" anchor="ctr"/>
            <a:lstStyle/>
            <a:p>
              <a:endParaRPr lang="ko-KR" altLang="en-US" b="1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72" name="Rectangle 305"/>
            <p:cNvSpPr>
              <a:spLocks noChangeArrowheads="1"/>
            </p:cNvSpPr>
            <p:nvPr/>
          </p:nvSpPr>
          <p:spPr bwMode="auto">
            <a:xfrm>
              <a:off x="9435299" y="5253921"/>
              <a:ext cx="179536" cy="107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defTabSz="769673"/>
              <a:r>
                <a:rPr lang="ko-KR" altLang="en-US" sz="700" b="1" i="1" dirty="0">
                  <a:solidFill>
                    <a:srgbClr val="4D4D4D"/>
                  </a:solidFill>
                  <a:latin typeface="맑은 고딕" pitchFamily="50" charset="-127"/>
                  <a:ea typeface="맑은 고딕" pitchFamily="50" charset="-127"/>
                </a:rPr>
                <a:t>범례</a:t>
              </a:r>
            </a:p>
          </p:txBody>
        </p:sp>
        <p:grpSp>
          <p:nvGrpSpPr>
            <p:cNvPr id="773" name="Group 1229"/>
            <p:cNvGrpSpPr>
              <a:grpSpLocks/>
            </p:cNvGrpSpPr>
            <p:nvPr/>
          </p:nvGrpSpPr>
          <p:grpSpPr bwMode="auto">
            <a:xfrm>
              <a:off x="9454376" y="6006655"/>
              <a:ext cx="171798" cy="156813"/>
              <a:chOff x="3438" y="799"/>
              <a:chExt cx="385" cy="353"/>
            </a:xfrm>
          </p:grpSpPr>
          <p:pic>
            <p:nvPicPr>
              <p:cNvPr id="774" name="Picture 1230" descr="DB통01-1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775" name="Text Box 1231"/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20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sp>
          <p:nvSpPr>
            <p:cNvPr id="776" name="Rectangle 65"/>
            <p:cNvSpPr>
              <a:spLocks noChangeArrowheads="1"/>
            </p:cNvSpPr>
            <p:nvPr/>
          </p:nvSpPr>
          <p:spPr bwMode="auto">
            <a:xfrm>
              <a:off x="9653185" y="6023856"/>
              <a:ext cx="463268" cy="92333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defTabSz="463229"/>
              <a:r>
                <a:rPr lang="ko-KR" altLang="en-US" sz="600" b="1" dirty="0">
                  <a:latin typeface="맑은 고딕" pitchFamily="50" charset="-127"/>
                  <a:ea typeface="맑은 고딕" pitchFamily="50" charset="-127"/>
                </a:rPr>
                <a:t>외장 </a:t>
              </a:r>
              <a:r>
                <a:rPr lang="en-US" altLang="ko-KR" sz="600" b="1" dirty="0">
                  <a:latin typeface="맑은 고딕" pitchFamily="50" charset="-127"/>
                  <a:ea typeface="맑은 고딕" pitchFamily="50" charset="-127"/>
                </a:rPr>
                <a:t>Storage</a:t>
              </a:r>
            </a:p>
          </p:txBody>
        </p:sp>
        <p:cxnSp>
          <p:nvCxnSpPr>
            <p:cNvPr id="778" name="직선 연결선 777"/>
            <p:cNvCxnSpPr/>
            <p:nvPr/>
          </p:nvCxnSpPr>
          <p:spPr bwMode="auto">
            <a:xfrm flipV="1">
              <a:off x="5188175" y="1697928"/>
              <a:ext cx="5047920" cy="2966"/>
            </a:xfrm>
            <a:prstGeom prst="line">
              <a:avLst/>
            </a:prstGeom>
            <a:noFill/>
            <a:ln w="1270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oval" w="sm" len="sm"/>
              <a:tailEnd type="oval" w="sm" len="sm"/>
            </a:ln>
            <a:effectLst/>
          </p:spPr>
        </p:cxnSp>
        <p:cxnSp>
          <p:nvCxnSpPr>
            <p:cNvPr id="779" name="직선 연결선 778"/>
            <p:cNvCxnSpPr/>
            <p:nvPr/>
          </p:nvCxnSpPr>
          <p:spPr bwMode="auto">
            <a:xfrm>
              <a:off x="4732627" y="1697931"/>
              <a:ext cx="960" cy="103205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80" name="직선 연결선 779"/>
            <p:cNvCxnSpPr/>
            <p:nvPr/>
          </p:nvCxnSpPr>
          <p:spPr bwMode="auto">
            <a:xfrm>
              <a:off x="6707381" y="1696854"/>
              <a:ext cx="960" cy="103205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81" name="직선 연결선 780"/>
            <p:cNvCxnSpPr/>
            <p:nvPr/>
          </p:nvCxnSpPr>
          <p:spPr bwMode="auto">
            <a:xfrm>
              <a:off x="8486370" y="1697931"/>
              <a:ext cx="960" cy="103205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82" name="직선 연결선 781"/>
            <p:cNvCxnSpPr/>
            <p:nvPr/>
          </p:nvCxnSpPr>
          <p:spPr bwMode="auto">
            <a:xfrm>
              <a:off x="5451837" y="1687563"/>
              <a:ext cx="960" cy="103205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83" name="직선 연결선 782"/>
            <p:cNvCxnSpPr/>
            <p:nvPr/>
          </p:nvCxnSpPr>
          <p:spPr bwMode="auto">
            <a:xfrm>
              <a:off x="9823661" y="1697931"/>
              <a:ext cx="960" cy="103205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89" name="Shape 517"/>
            <p:cNvCxnSpPr>
              <a:stCxn id="569" idx="3"/>
              <a:endCxn id="717" idx="0"/>
            </p:cNvCxnSpPr>
            <p:nvPr/>
          </p:nvCxnSpPr>
          <p:spPr bwMode="auto">
            <a:xfrm>
              <a:off x="7106301" y="3310708"/>
              <a:ext cx="745519" cy="200581"/>
            </a:xfrm>
            <a:prstGeom prst="bentConnector2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90" name="Shape 517"/>
            <p:cNvCxnSpPr>
              <a:stCxn id="730" idx="0"/>
              <a:endCxn id="569" idx="1"/>
            </p:cNvCxnSpPr>
            <p:nvPr/>
          </p:nvCxnSpPr>
          <p:spPr bwMode="auto">
            <a:xfrm rot="5400000" flipH="1" flipV="1">
              <a:off x="6051777" y="2691508"/>
              <a:ext cx="200581" cy="1438978"/>
            </a:xfrm>
            <a:prstGeom prst="bentConnector2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792" name="Picture 3475" descr="services_switch_corp_yellow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007346" y="3251891"/>
              <a:ext cx="265878" cy="244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93" name="Picture 3475" descr="services_switch_corp_yellow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885417" y="3284934"/>
              <a:ext cx="265878" cy="244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94" name="TextBox 793"/>
            <p:cNvSpPr txBox="1"/>
            <p:nvPr/>
          </p:nvSpPr>
          <p:spPr>
            <a:xfrm>
              <a:off x="6667019" y="3202453"/>
              <a:ext cx="687997" cy="176806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NAS Storage</a:t>
              </a:r>
              <a:endParaRPr lang="ko-KR" altLang="en-US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97" name="AutoShape 13"/>
            <p:cNvSpPr>
              <a:spLocks noChangeArrowheads="1"/>
            </p:cNvSpPr>
            <p:nvPr/>
          </p:nvSpPr>
          <p:spPr bwMode="auto">
            <a:xfrm>
              <a:off x="3136986" y="5169374"/>
              <a:ext cx="1354505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810" name="직선 연결선 809"/>
            <p:cNvCxnSpPr/>
            <p:nvPr/>
          </p:nvCxnSpPr>
          <p:spPr bwMode="auto">
            <a:xfrm>
              <a:off x="3806803" y="5037237"/>
              <a:ext cx="0" cy="136098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24" name="AutoShape 14"/>
            <p:cNvSpPr>
              <a:spLocks noChangeArrowheads="1"/>
            </p:cNvSpPr>
            <p:nvPr/>
          </p:nvSpPr>
          <p:spPr bwMode="auto">
            <a:xfrm>
              <a:off x="4321154" y="2960233"/>
              <a:ext cx="767501" cy="168956"/>
            </a:xfrm>
            <a:prstGeom prst="roundRect">
              <a:avLst>
                <a:gd name="adj" fmla="val 0"/>
              </a:avLst>
            </a:prstGeom>
            <a:solidFill>
              <a:srgbClr val="FFDE75"/>
            </a:solidFill>
            <a:ln w="9525" algn="ctr">
              <a:solidFill>
                <a:srgbClr val="996600"/>
              </a:solidFill>
              <a:round/>
              <a:headEnd/>
              <a:tailEnd/>
            </a:ln>
          </p:spPr>
          <p:txBody>
            <a:bodyPr wrap="none" lIns="68415" tIns="34208" rIns="68415" bIns="34208" anchor="ctr"/>
            <a:lstStyle/>
            <a:p>
              <a:pPr algn="ctr"/>
              <a:r>
                <a:rPr lang="en-US" altLang="ko-KR" sz="800" b="1" i="1" dirty="0">
                  <a:solidFill>
                    <a:srgbClr val="663300"/>
                  </a:solidFill>
                  <a:latin typeface="맑은 고딕" pitchFamily="50" charset="-127"/>
                  <a:ea typeface="맑은 고딕" pitchFamily="50" charset="-127"/>
                </a:rPr>
                <a:t>DMZ</a:t>
              </a:r>
              <a:endParaRPr lang="ko-KR" altLang="en-US" sz="800" b="1" i="1" dirty="0">
                <a:solidFill>
                  <a:srgbClr val="6633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825" name="AutoShape 13"/>
            <p:cNvSpPr>
              <a:spLocks noChangeArrowheads="1"/>
            </p:cNvSpPr>
            <p:nvPr/>
          </p:nvSpPr>
          <p:spPr bwMode="auto">
            <a:xfrm>
              <a:off x="6114783" y="5176178"/>
              <a:ext cx="861786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830" name="AutoShape 13"/>
            <p:cNvSpPr>
              <a:spLocks noChangeArrowheads="1"/>
            </p:cNvSpPr>
            <p:nvPr/>
          </p:nvSpPr>
          <p:spPr bwMode="auto">
            <a:xfrm>
              <a:off x="6991285" y="5169374"/>
              <a:ext cx="744308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861" name="직선 연결선 860"/>
            <p:cNvCxnSpPr/>
            <p:nvPr/>
          </p:nvCxnSpPr>
          <p:spPr bwMode="auto">
            <a:xfrm>
              <a:off x="6530978" y="5042518"/>
              <a:ext cx="1" cy="12783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62" name="직선 연결선 861"/>
            <p:cNvCxnSpPr/>
            <p:nvPr/>
          </p:nvCxnSpPr>
          <p:spPr bwMode="auto">
            <a:xfrm>
              <a:off x="7379617" y="5041157"/>
              <a:ext cx="1" cy="12783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01" name="AutoShape 13"/>
            <p:cNvSpPr>
              <a:spLocks noChangeArrowheads="1"/>
            </p:cNvSpPr>
            <p:nvPr/>
          </p:nvSpPr>
          <p:spPr bwMode="auto">
            <a:xfrm>
              <a:off x="5641456" y="5176178"/>
              <a:ext cx="453114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902" name="직선 연결선 901"/>
            <p:cNvCxnSpPr/>
            <p:nvPr/>
          </p:nvCxnSpPr>
          <p:spPr bwMode="auto">
            <a:xfrm>
              <a:off x="5860809" y="5045865"/>
              <a:ext cx="1" cy="12783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05" name="AutoShape 13"/>
            <p:cNvSpPr>
              <a:spLocks noChangeArrowheads="1"/>
            </p:cNvSpPr>
            <p:nvPr/>
          </p:nvSpPr>
          <p:spPr bwMode="auto">
            <a:xfrm>
              <a:off x="4518986" y="5174817"/>
              <a:ext cx="598714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906" name="직선 연결선 905"/>
            <p:cNvCxnSpPr/>
            <p:nvPr/>
          </p:nvCxnSpPr>
          <p:spPr bwMode="auto">
            <a:xfrm>
              <a:off x="4813346" y="5041157"/>
              <a:ext cx="1" cy="12783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916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335480" y="1873950"/>
              <a:ext cx="193808" cy="13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17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414365" y="1870549"/>
              <a:ext cx="193808" cy="13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918" name="직선 연결선 917"/>
            <p:cNvCxnSpPr/>
            <p:nvPr/>
          </p:nvCxnSpPr>
          <p:spPr bwMode="auto">
            <a:xfrm flipH="1">
              <a:off x="5339653" y="2008139"/>
              <a:ext cx="125626" cy="92081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923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9467626" y="6254011"/>
              <a:ext cx="163990" cy="10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4" name="Rectangle 65"/>
            <p:cNvSpPr>
              <a:spLocks noChangeArrowheads="1"/>
            </p:cNvSpPr>
            <p:nvPr/>
          </p:nvSpPr>
          <p:spPr bwMode="auto">
            <a:xfrm>
              <a:off x="9673586" y="6241317"/>
              <a:ext cx="349455" cy="92333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defTabSz="463229"/>
              <a:r>
                <a:rPr lang="en-US" altLang="ko-KR" sz="600" b="1" dirty="0" err="1">
                  <a:latin typeface="맑은 고딕" pitchFamily="50" charset="-127"/>
                  <a:ea typeface="맑은 고딕" pitchFamily="50" charset="-127"/>
                </a:rPr>
                <a:t>L4</a:t>
              </a:r>
              <a:r>
                <a:rPr lang="en-US" altLang="ko-KR" sz="600" b="1" dirty="0">
                  <a:latin typeface="맑은 고딕" pitchFamily="50" charset="-127"/>
                  <a:ea typeface="맑은 고딕" pitchFamily="50" charset="-127"/>
                </a:rPr>
                <a:t> Switch</a:t>
              </a:r>
            </a:p>
          </p:txBody>
        </p:sp>
        <p:sp>
          <p:nvSpPr>
            <p:cNvPr id="925" name="AutoShape 13"/>
            <p:cNvSpPr>
              <a:spLocks noChangeArrowheads="1"/>
            </p:cNvSpPr>
            <p:nvPr/>
          </p:nvSpPr>
          <p:spPr bwMode="auto">
            <a:xfrm>
              <a:off x="5143732" y="5175677"/>
              <a:ext cx="476498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930" name="Shape 517"/>
            <p:cNvCxnSpPr/>
            <p:nvPr/>
          </p:nvCxnSpPr>
          <p:spPr bwMode="auto">
            <a:xfrm flipV="1">
              <a:off x="4330865" y="3313968"/>
              <a:ext cx="1443127" cy="211241"/>
            </a:xfrm>
            <a:prstGeom prst="bentConnector3">
              <a:avLst>
                <a:gd name="adj1" fmla="val 27"/>
              </a:avLst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31" name="Shape 517"/>
            <p:cNvCxnSpPr/>
            <p:nvPr/>
          </p:nvCxnSpPr>
          <p:spPr bwMode="auto">
            <a:xfrm>
              <a:off x="7793130" y="3310706"/>
              <a:ext cx="943647" cy="187422"/>
            </a:xfrm>
            <a:prstGeom prst="bentConnector3">
              <a:avLst>
                <a:gd name="adj1" fmla="val 99748"/>
              </a:avLst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32" name="Shape 517"/>
            <p:cNvCxnSpPr/>
            <p:nvPr/>
          </p:nvCxnSpPr>
          <p:spPr bwMode="auto">
            <a:xfrm rot="16200000" flipH="1">
              <a:off x="8158400" y="3114532"/>
              <a:ext cx="181517" cy="210832"/>
            </a:xfrm>
            <a:prstGeom prst="bentConnector2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7A306AF-3671-4CA5-9E84-9603DC57377E}"/>
                </a:ext>
              </a:extLst>
            </p:cNvPr>
            <p:cNvSpPr txBox="1"/>
            <p:nvPr/>
          </p:nvSpPr>
          <p:spPr>
            <a:xfrm>
              <a:off x="7883196" y="1174456"/>
              <a:ext cx="238010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00" dirty="0">
                  <a:latin typeface="+mn-ea"/>
                </a:rPr>
                <a:t>※ HA </a:t>
              </a:r>
              <a:r>
                <a:rPr lang="ko-KR" altLang="en-US" sz="1000" dirty="0">
                  <a:latin typeface="+mn-ea"/>
                </a:rPr>
                <a:t>이중화는 추후 논의 </a:t>
              </a:r>
            </a:p>
          </p:txBody>
        </p:sp>
        <p:grpSp>
          <p:nvGrpSpPr>
            <p:cNvPr id="445" name="Group 1229">
              <a:extLst>
                <a:ext uri="{FF2B5EF4-FFF2-40B4-BE49-F238E27FC236}">
                  <a16:creationId xmlns:a16="http://schemas.microsoft.com/office/drawing/2014/main" id="{93DC600E-571E-45EA-A3B3-BE644542B3F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75941" y="2651402"/>
              <a:ext cx="224991" cy="254177"/>
              <a:chOff x="3438" y="799"/>
              <a:chExt cx="385" cy="322"/>
            </a:xfrm>
          </p:grpSpPr>
          <p:pic>
            <p:nvPicPr>
              <p:cNvPr id="446" name="Picture 1230" descr="DB통01-1">
                <a:extLst>
                  <a:ext uri="{FF2B5EF4-FFF2-40B4-BE49-F238E27FC236}">
                    <a16:creationId xmlns:a16="http://schemas.microsoft.com/office/drawing/2014/main" id="{35EC0512-B650-48E9-A446-092F23C49F2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447" name="Text Box 1231">
                <a:extLst>
                  <a:ext uri="{FF2B5EF4-FFF2-40B4-BE49-F238E27FC236}">
                    <a16:creationId xmlns:a16="http://schemas.microsoft.com/office/drawing/2014/main" id="{6DD17B1F-F34E-4854-A478-2F64DEF91A7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sp>
          <p:nvSpPr>
            <p:cNvPr id="448" name="TextBox 447">
              <a:extLst>
                <a:ext uri="{FF2B5EF4-FFF2-40B4-BE49-F238E27FC236}">
                  <a16:creationId xmlns:a16="http://schemas.microsoft.com/office/drawing/2014/main" id="{FA1E7E3C-3079-4D23-8BB3-F6EC00F687ED}"/>
                </a:ext>
              </a:extLst>
            </p:cNvPr>
            <p:cNvSpPr txBox="1"/>
            <p:nvPr/>
          </p:nvSpPr>
          <p:spPr>
            <a:xfrm>
              <a:off x="8776634" y="2393094"/>
              <a:ext cx="328924" cy="284528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IPCC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DB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449" name="직선 화살표 연결선 448">
              <a:extLst>
                <a:ext uri="{FF2B5EF4-FFF2-40B4-BE49-F238E27FC236}">
                  <a16:creationId xmlns:a16="http://schemas.microsoft.com/office/drawing/2014/main" id="{64153740-87E1-4F4B-9169-EB64B3928C70}"/>
                </a:ext>
              </a:extLst>
            </p:cNvPr>
            <p:cNvCxnSpPr/>
            <p:nvPr/>
          </p:nvCxnSpPr>
          <p:spPr>
            <a:xfrm>
              <a:off x="8885224" y="2778489"/>
              <a:ext cx="120620" cy="1134"/>
            </a:xfrm>
            <a:prstGeom prst="straightConnector1">
              <a:avLst/>
            </a:prstGeom>
            <a:ln w="12700">
              <a:solidFill>
                <a:schemeClr val="accent2">
                  <a:lumMod val="50000"/>
                </a:schemeClr>
              </a:solidFill>
              <a:prstDash val="dash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0" name="Group 1229">
              <a:extLst>
                <a:ext uri="{FF2B5EF4-FFF2-40B4-BE49-F238E27FC236}">
                  <a16:creationId xmlns:a16="http://schemas.microsoft.com/office/drawing/2014/main" id="{7B837ED2-66B6-4813-880D-06503AAB59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986504" y="2651402"/>
              <a:ext cx="224991" cy="254177"/>
              <a:chOff x="3438" y="799"/>
              <a:chExt cx="385" cy="322"/>
            </a:xfrm>
          </p:grpSpPr>
          <p:pic>
            <p:nvPicPr>
              <p:cNvPr id="451" name="Picture 1230" descr="DB통01-1">
                <a:extLst>
                  <a:ext uri="{FF2B5EF4-FFF2-40B4-BE49-F238E27FC236}">
                    <a16:creationId xmlns:a16="http://schemas.microsoft.com/office/drawing/2014/main" id="{ABFE2858-8F47-4C2A-9582-E2AE0D95064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452" name="Text Box 1231">
                <a:extLst>
                  <a:ext uri="{FF2B5EF4-FFF2-40B4-BE49-F238E27FC236}">
                    <a16:creationId xmlns:a16="http://schemas.microsoft.com/office/drawing/2014/main" id="{DFF1B1E3-1A37-4EE3-8A05-B764BDD2C1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sp>
          <p:nvSpPr>
            <p:cNvPr id="453" name="TextBox 452">
              <a:extLst>
                <a:ext uri="{FF2B5EF4-FFF2-40B4-BE49-F238E27FC236}">
                  <a16:creationId xmlns:a16="http://schemas.microsoft.com/office/drawing/2014/main" id="{5C1EEA36-0B05-40AB-BC17-928D57295171}"/>
                </a:ext>
              </a:extLst>
            </p:cNvPr>
            <p:cNvSpPr txBox="1"/>
            <p:nvPr/>
          </p:nvSpPr>
          <p:spPr>
            <a:xfrm>
              <a:off x="8616213" y="1908789"/>
              <a:ext cx="383426" cy="176806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Active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54" name="TextBox 453">
              <a:extLst>
                <a:ext uri="{FF2B5EF4-FFF2-40B4-BE49-F238E27FC236}">
                  <a16:creationId xmlns:a16="http://schemas.microsoft.com/office/drawing/2014/main" id="{D1505741-8CC4-4F75-988E-AD5B2269409A}"/>
                </a:ext>
              </a:extLst>
            </p:cNvPr>
            <p:cNvSpPr txBox="1"/>
            <p:nvPr/>
          </p:nvSpPr>
          <p:spPr>
            <a:xfrm>
              <a:off x="8877365" y="1912191"/>
              <a:ext cx="468386" cy="176806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Standby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455" name="직선 연결선 454">
              <a:extLst>
                <a:ext uri="{FF2B5EF4-FFF2-40B4-BE49-F238E27FC236}">
                  <a16:creationId xmlns:a16="http://schemas.microsoft.com/office/drawing/2014/main" id="{78BD6BEE-BB03-4422-B7EB-37AC4AAAFDCC}"/>
                </a:ext>
              </a:extLst>
            </p:cNvPr>
            <p:cNvCxnSpPr/>
            <p:nvPr/>
          </p:nvCxnSpPr>
          <p:spPr bwMode="auto">
            <a:xfrm rot="16200000" flipH="1">
              <a:off x="8611760" y="2493618"/>
              <a:ext cx="343589" cy="1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56" name="직선 연결선 455">
              <a:extLst>
                <a:ext uri="{FF2B5EF4-FFF2-40B4-BE49-F238E27FC236}">
                  <a16:creationId xmlns:a16="http://schemas.microsoft.com/office/drawing/2014/main" id="{F67AE2B1-0A05-4043-BAE5-9A26C97C3B4B}"/>
                </a:ext>
              </a:extLst>
            </p:cNvPr>
            <p:cNvCxnSpPr/>
            <p:nvPr/>
          </p:nvCxnSpPr>
          <p:spPr bwMode="auto">
            <a:xfrm rot="16200000" flipH="1">
              <a:off x="8935368" y="2490224"/>
              <a:ext cx="343589" cy="1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57" name="Picture 382" descr="23_남색">
              <a:extLst>
                <a:ext uri="{FF2B5EF4-FFF2-40B4-BE49-F238E27FC236}">
                  <a16:creationId xmlns:a16="http://schemas.microsoft.com/office/drawing/2014/main" id="{1A4D3CB1-F19E-435E-A04D-5788707904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8681428" y="2054387"/>
              <a:ext cx="224991" cy="338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58" name="Picture 382" descr="23_남색">
              <a:extLst>
                <a:ext uri="{FF2B5EF4-FFF2-40B4-BE49-F238E27FC236}">
                  <a16:creationId xmlns:a16="http://schemas.microsoft.com/office/drawing/2014/main" id="{B53DC09E-77D7-4B53-B14B-FCE3041F3E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991973" y="2054387"/>
              <a:ext cx="224991" cy="338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9" name="AutoShape 680">
              <a:extLst>
                <a:ext uri="{FF2B5EF4-FFF2-40B4-BE49-F238E27FC236}">
                  <a16:creationId xmlns:a16="http://schemas.microsoft.com/office/drawing/2014/main" id="{A5C51357-BE36-4E2C-B5FA-90FC790484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07903" y="2160636"/>
              <a:ext cx="278225" cy="164420"/>
            </a:xfrm>
            <a:prstGeom prst="leftRightArrow">
              <a:avLst>
                <a:gd name="adj1" fmla="val 50000"/>
                <a:gd name="adj2" fmla="val 47056"/>
              </a:avLst>
            </a:prstGeom>
            <a:solidFill>
              <a:srgbClr val="FF0000">
                <a:alpha val="70195"/>
              </a:srgbClr>
            </a:solidFill>
            <a:ln w="15875" algn="ctr">
              <a:noFill/>
              <a:prstDash val="dash"/>
              <a:miter lim="800000"/>
              <a:headEnd/>
              <a:tailEnd/>
            </a:ln>
          </p:spPr>
          <p:txBody>
            <a:bodyPr wrap="none" lIns="68415" tIns="34208" rIns="68415" bIns="34208" anchor="ctr"/>
            <a:lstStyle/>
            <a:p>
              <a:pPr algn="ctr" defTabSz="1028607" eaLnBrk="0" hangingPunct="0">
                <a:lnSpc>
                  <a:spcPct val="130000"/>
                </a:lnSpc>
                <a:buClr>
                  <a:schemeClr val="folHlink"/>
                </a:buClr>
              </a:pPr>
              <a:r>
                <a:rPr lang="en-US" altLang="ko-KR" sz="600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HA</a:t>
              </a:r>
            </a:p>
          </p:txBody>
        </p:sp>
        <p:sp>
          <p:nvSpPr>
            <p:cNvPr id="460" name="TextBox 459">
              <a:extLst>
                <a:ext uri="{FF2B5EF4-FFF2-40B4-BE49-F238E27FC236}">
                  <a16:creationId xmlns:a16="http://schemas.microsoft.com/office/drawing/2014/main" id="{7B738A11-3A47-479D-846E-F4E6D27BEA2D}"/>
                </a:ext>
              </a:extLst>
            </p:cNvPr>
            <p:cNvSpPr txBox="1"/>
            <p:nvPr/>
          </p:nvSpPr>
          <p:spPr>
            <a:xfrm>
              <a:off x="8087095" y="2436448"/>
              <a:ext cx="528581" cy="499971"/>
            </a:xfrm>
            <a:prstGeom prst="rect">
              <a:avLst/>
            </a:prstGeom>
            <a:noFill/>
          </p:spPr>
          <p:txBody>
            <a:bodyPr wrap="square" lIns="68415" tIns="34208" rIns="68415" bIns="34208" rtlCol="0">
              <a:spAutoFit/>
            </a:bodyPr>
            <a:lstStyle/>
            <a:p>
              <a:pPr algn="ctr"/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운영관리</a:t>
              </a:r>
              <a:endParaRPr lang="en-US" altLang="ko-KR" sz="700" dirty="0">
                <a:latin typeface="맑은 고딕" pitchFamily="50" charset="-127"/>
                <a:ea typeface="맑은 고딕" pitchFamily="50" charset="-127"/>
              </a:endParaRP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IPCC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WAS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Admin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463" name="Picture 382" descr="23_남색">
              <a:extLst>
                <a:ext uri="{FF2B5EF4-FFF2-40B4-BE49-F238E27FC236}">
                  <a16:creationId xmlns:a16="http://schemas.microsoft.com/office/drawing/2014/main" id="{58ABC5D0-7264-4EF7-AD6F-9DB1466490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5487107" y="2064206"/>
              <a:ext cx="224991" cy="338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64" name="TextBox 463">
              <a:extLst>
                <a:ext uri="{FF2B5EF4-FFF2-40B4-BE49-F238E27FC236}">
                  <a16:creationId xmlns:a16="http://schemas.microsoft.com/office/drawing/2014/main" id="{C379F43D-D7BC-4E2E-AB55-24529407C23A}"/>
                </a:ext>
              </a:extLst>
            </p:cNvPr>
            <p:cNvSpPr txBox="1"/>
            <p:nvPr/>
          </p:nvSpPr>
          <p:spPr>
            <a:xfrm>
              <a:off x="5428526" y="2446775"/>
              <a:ext cx="303275" cy="284528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SNS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DB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grpSp>
          <p:nvGrpSpPr>
            <p:cNvPr id="465" name="Group 1229">
              <a:extLst>
                <a:ext uri="{FF2B5EF4-FFF2-40B4-BE49-F238E27FC236}">
                  <a16:creationId xmlns:a16="http://schemas.microsoft.com/office/drawing/2014/main" id="{EDADDE6C-AF36-4873-B97B-B9B95577EC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87084" y="2678072"/>
              <a:ext cx="224991" cy="254177"/>
              <a:chOff x="3438" y="799"/>
              <a:chExt cx="385" cy="322"/>
            </a:xfrm>
          </p:grpSpPr>
          <p:pic>
            <p:nvPicPr>
              <p:cNvPr id="466" name="Picture 1230" descr="DB통01-1">
                <a:extLst>
                  <a:ext uri="{FF2B5EF4-FFF2-40B4-BE49-F238E27FC236}">
                    <a16:creationId xmlns:a16="http://schemas.microsoft.com/office/drawing/2014/main" id="{C2366F0B-F3F4-4084-85FC-F530FF794A0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467" name="Text Box 1231">
                <a:extLst>
                  <a:ext uri="{FF2B5EF4-FFF2-40B4-BE49-F238E27FC236}">
                    <a16:creationId xmlns:a16="http://schemas.microsoft.com/office/drawing/2014/main" id="{8C68D160-83E4-4A24-9D1C-A9DABE8184B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cxnSp>
          <p:nvCxnSpPr>
            <p:cNvPr id="468" name="직선 연결선 467">
              <a:extLst>
                <a:ext uri="{FF2B5EF4-FFF2-40B4-BE49-F238E27FC236}">
                  <a16:creationId xmlns:a16="http://schemas.microsoft.com/office/drawing/2014/main" id="{6AE85412-B84C-4CCE-920F-CB4E06DEBDED}"/>
                </a:ext>
              </a:extLst>
            </p:cNvPr>
            <p:cNvCxnSpPr>
              <a:cxnSpLocks/>
              <a:stCxn id="463" idx="2"/>
              <a:endCxn id="466" idx="0"/>
            </p:cNvCxnSpPr>
            <p:nvPr/>
          </p:nvCxnSpPr>
          <p:spPr bwMode="auto">
            <a:xfrm flipH="1">
              <a:off x="5599580" y="2402233"/>
              <a:ext cx="23" cy="275839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71" name="Picture 11" descr="C:\Users\Owner\Desktop\images\VVVDDD_06.png">
              <a:extLst>
                <a:ext uri="{FF2B5EF4-FFF2-40B4-BE49-F238E27FC236}">
                  <a16:creationId xmlns:a16="http://schemas.microsoft.com/office/drawing/2014/main" id="{9C5ABB90-9FBA-4C66-9CB7-7DAB9DF579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5482" y="4057162"/>
              <a:ext cx="306355" cy="2797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2" name="TextBox 54">
              <a:extLst>
                <a:ext uri="{FF2B5EF4-FFF2-40B4-BE49-F238E27FC236}">
                  <a16:creationId xmlns:a16="http://schemas.microsoft.com/office/drawing/2014/main" id="{8B8ADA42-E349-44F9-870E-1C7055E249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76258" y="4336170"/>
              <a:ext cx="684803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1pPr>
              <a:lvl2pPr marL="742950" indent="-285750" eaLnBrk="0" hangingPunct="0"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2pPr>
              <a:lvl3pPr marL="1143000" indent="-228600" eaLnBrk="0" hangingPunct="0"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3pPr>
              <a:lvl4pPr marL="1600200" indent="-228600" eaLnBrk="0" hangingPunct="0"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4pPr>
              <a:lvl5pPr marL="2057400" indent="-228600" eaLnBrk="0" hangingPunct="0"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9pPr>
            </a:lstStyle>
            <a:p>
              <a:pPr algn="ctr" eaLnBrk="1" latinLnBrk="1" hangingPunct="1">
                <a:defRPr/>
              </a:pPr>
              <a:r>
                <a:rPr lang="en-US" altLang="ko-KR" sz="700" kern="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+mn-ea"/>
                  <a:ea typeface="+mn-ea"/>
                </a:rPr>
                <a:t>PC </a:t>
              </a:r>
              <a:r>
                <a:rPr lang="ko-KR" altLang="en-US" sz="700" kern="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+mn-ea"/>
                  <a:ea typeface="+mn-ea"/>
                </a:rPr>
                <a:t>컨트롤러</a:t>
              </a:r>
            </a:p>
          </p:txBody>
        </p:sp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5A828648-5042-491C-8BBD-1415B0C6C2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993712" y="3267801"/>
              <a:ext cx="675418" cy="503252"/>
            </a:xfrm>
            <a:prstGeom prst="rect">
              <a:avLst/>
            </a:prstGeom>
          </p:spPr>
        </p:pic>
        <p:grpSp>
          <p:nvGrpSpPr>
            <p:cNvPr id="513" name="그룹 512"/>
            <p:cNvGrpSpPr/>
            <p:nvPr/>
          </p:nvGrpSpPr>
          <p:grpSpPr>
            <a:xfrm>
              <a:off x="2709381" y="3042050"/>
              <a:ext cx="734751" cy="459244"/>
              <a:chOff x="1411709" y="3653602"/>
              <a:chExt cx="1028651" cy="642942"/>
            </a:xfrm>
          </p:grpSpPr>
          <p:pic>
            <p:nvPicPr>
              <p:cNvPr id="514" name="Picture 461" descr="구름"/>
              <p:cNvPicPr preferRelativeResize="0"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411709" y="3653602"/>
                <a:ext cx="1028651" cy="642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15" name="Rectangle 462"/>
              <p:cNvSpPr>
                <a:spLocks noChangeArrowheads="1"/>
              </p:cNvSpPr>
              <p:nvPr/>
            </p:nvSpPr>
            <p:spPr bwMode="auto">
              <a:xfrm>
                <a:off x="1515105" y="3848243"/>
                <a:ext cx="828011" cy="23967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 lIns="62856" tIns="31429" rIns="62856" bIns="31429">
                <a:spAutoFit/>
              </a:bodyPr>
              <a:lstStyle/>
              <a:p>
                <a:pPr algn="ctr" defTabSz="1028607"/>
                <a:r>
                  <a:rPr lang="ko-KR" altLang="en-US" sz="700" b="1" dirty="0">
                    <a:latin typeface="맑은 고딕" pitchFamily="50" charset="-127"/>
                    <a:ea typeface="맑은 고딕" pitchFamily="50" charset="-127"/>
                  </a:rPr>
                  <a:t>전용망</a:t>
                </a:r>
                <a:endParaRPr lang="en-US" altLang="ko-KR" sz="700" b="1" dirty="0"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</p:grpSp>
      <p:sp>
        <p:nvSpPr>
          <p:cNvPr id="475" name="제목 1">
            <a:extLst>
              <a:ext uri="{FF2B5EF4-FFF2-40B4-BE49-F238E27FC236}">
                <a16:creationId xmlns:a16="http://schemas.microsoft.com/office/drawing/2014/main" id="{FB5CFC48-1497-46A7-B387-136BAF3DD24C}"/>
              </a:ext>
            </a:extLst>
          </p:cNvPr>
          <p:cNvSpPr txBox="1">
            <a:spLocks/>
          </p:cNvSpPr>
          <p:nvPr/>
        </p:nvSpPr>
        <p:spPr bwMode="auto">
          <a:xfrm>
            <a:off x="476469" y="512650"/>
            <a:ext cx="3011859" cy="459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defTabSz="914400" eaLnBrk="1" hangingPunct="1">
              <a:defRPr/>
            </a:pPr>
            <a:r>
              <a:rPr lang="en-US" altLang="ko-KR" dirty="0">
                <a:solidFill>
                  <a:sysClr val="windowText" lastClr="000000"/>
                </a:solidFill>
              </a:rPr>
              <a:t>2. </a:t>
            </a:r>
            <a:r>
              <a:rPr lang="ko-KR" altLang="en-US" dirty="0">
                <a:solidFill>
                  <a:sysClr val="windowText" lastClr="000000"/>
                </a:solidFill>
              </a:rPr>
              <a:t>시스템 아키텍처 구성</a:t>
            </a:r>
            <a:r>
              <a:rPr lang="en-US" altLang="ko-KR" dirty="0">
                <a:solidFill>
                  <a:sysClr val="windowText" lastClr="000000"/>
                </a:solidFill>
              </a:rPr>
              <a:t>/</a:t>
            </a:r>
            <a:endParaRPr lang="ko-KR" altLang="en-US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251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A5AB672-33CF-EA1A-F4AB-F360A1183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C8E023-7346-48FC-AB24-9A3388C53208}" type="slidenum">
              <a:rPr lang="ko-KR" altLang="en-US" smtClean="0"/>
              <a:pPr/>
              <a:t>10</a:t>
            </a:fld>
            <a:endParaRPr lang="ko-KR" altLang="en-US" dirty="0"/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EA0FA086-0C6E-BD3F-B8D1-49857AED1BB2}"/>
              </a:ext>
            </a:extLst>
          </p:cNvPr>
          <p:cNvSpPr txBox="1">
            <a:spLocks/>
          </p:cNvSpPr>
          <p:nvPr/>
        </p:nvSpPr>
        <p:spPr bwMode="auto">
          <a:xfrm>
            <a:off x="-676538" y="570452"/>
            <a:ext cx="2790875" cy="369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2.2 </a:t>
            </a:r>
            <a:r>
              <a:rPr kumimoji="0" lang="ko-KR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하드웨어 구성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962FAAA-33C3-DB26-AE43-914DA2F1049C}"/>
              </a:ext>
            </a:extLst>
          </p:cNvPr>
          <p:cNvSpPr/>
          <p:nvPr/>
        </p:nvSpPr>
        <p:spPr>
          <a:xfrm>
            <a:off x="926002" y="966740"/>
            <a:ext cx="9184139" cy="4924519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26B03B74-2DD8-CC7C-BBAD-E833C61D581D}"/>
              </a:ext>
            </a:extLst>
          </p:cNvPr>
          <p:cNvGrpSpPr/>
          <p:nvPr/>
        </p:nvGrpSpPr>
        <p:grpSpPr>
          <a:xfrm>
            <a:off x="1329880" y="1200850"/>
            <a:ext cx="297600" cy="394362"/>
            <a:chOff x="6320358" y="5165818"/>
            <a:chExt cx="432048" cy="616884"/>
          </a:xfrm>
        </p:grpSpPr>
        <p:sp>
          <p:nvSpPr>
            <p:cNvPr id="6" name="양쪽 모서리가 둥근 사각형 15">
              <a:extLst>
                <a:ext uri="{FF2B5EF4-FFF2-40B4-BE49-F238E27FC236}">
                  <a16:creationId xmlns:a16="http://schemas.microsoft.com/office/drawing/2014/main" id="{6B7862D1-29F9-AFF0-877F-865024CB075D}"/>
                </a:ext>
              </a:extLst>
            </p:cNvPr>
            <p:cNvSpPr/>
            <p:nvPr/>
          </p:nvSpPr>
          <p:spPr>
            <a:xfrm>
              <a:off x="6320358" y="5350654"/>
              <a:ext cx="432048" cy="43204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B0270677-2220-DF23-3738-F1A3BCB92C94}"/>
                </a:ext>
              </a:extLst>
            </p:cNvPr>
            <p:cNvSpPr/>
            <p:nvPr/>
          </p:nvSpPr>
          <p:spPr>
            <a:xfrm>
              <a:off x="6392366" y="5165818"/>
              <a:ext cx="288032" cy="28803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04AF4EF-CC2A-32CA-CD42-9F8C213DCF12}"/>
              </a:ext>
            </a:extLst>
          </p:cNvPr>
          <p:cNvSpPr txBox="1"/>
          <p:nvPr/>
        </p:nvSpPr>
        <p:spPr>
          <a:xfrm>
            <a:off x="866612" y="1638509"/>
            <a:ext cx="1224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dirty="0">
                <a:latin typeface="+mn-ea"/>
                <a:ea typeface="+mn-ea"/>
              </a:rPr>
              <a:t>관리자</a:t>
            </a:r>
          </a:p>
        </p:txBody>
      </p:sp>
      <p:sp>
        <p:nvSpPr>
          <p:cNvPr id="9" name="모서리가 둥근 직사각형 18">
            <a:extLst>
              <a:ext uri="{FF2B5EF4-FFF2-40B4-BE49-F238E27FC236}">
                <a16:creationId xmlns:a16="http://schemas.microsoft.com/office/drawing/2014/main" id="{EC1DE3A2-EA5E-BA23-E18F-E4C65F3545AB}"/>
              </a:ext>
            </a:extLst>
          </p:cNvPr>
          <p:cNvSpPr/>
          <p:nvPr/>
        </p:nvSpPr>
        <p:spPr>
          <a:xfrm>
            <a:off x="1125695" y="4987992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Etc..</a:t>
            </a:r>
          </a:p>
        </p:txBody>
      </p:sp>
      <p:sp>
        <p:nvSpPr>
          <p:cNvPr id="10" name="모서리가 둥근 직사각형 22">
            <a:extLst>
              <a:ext uri="{FF2B5EF4-FFF2-40B4-BE49-F238E27FC236}">
                <a16:creationId xmlns:a16="http://schemas.microsoft.com/office/drawing/2014/main" id="{2CE76290-859C-4FC7-75DD-1F4EF3DA445E}"/>
              </a:ext>
            </a:extLst>
          </p:cNvPr>
          <p:cNvSpPr/>
          <p:nvPr/>
        </p:nvSpPr>
        <p:spPr>
          <a:xfrm>
            <a:off x="1125692" y="3341751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IVR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6A7D4D1-2FCB-19DC-9B13-C5F4ED292B69}"/>
              </a:ext>
            </a:extLst>
          </p:cNvPr>
          <p:cNvSpPr/>
          <p:nvPr/>
        </p:nvSpPr>
        <p:spPr>
          <a:xfrm>
            <a:off x="1803468" y="4445519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0B39D5B-38BE-21F7-2B42-810176FDC6CE}"/>
              </a:ext>
            </a:extLst>
          </p:cNvPr>
          <p:cNvSpPr/>
          <p:nvPr/>
        </p:nvSpPr>
        <p:spPr>
          <a:xfrm>
            <a:off x="1812897" y="4701229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모서리가 둥근 직사각형 28">
            <a:extLst>
              <a:ext uri="{FF2B5EF4-FFF2-40B4-BE49-F238E27FC236}">
                <a16:creationId xmlns:a16="http://schemas.microsoft.com/office/drawing/2014/main" id="{11609EF7-3C6C-0707-8292-2AAF2A851835}"/>
              </a:ext>
            </a:extLst>
          </p:cNvPr>
          <p:cNvSpPr/>
          <p:nvPr/>
        </p:nvSpPr>
        <p:spPr>
          <a:xfrm>
            <a:off x="2216991" y="1136740"/>
            <a:ext cx="3557861" cy="4660016"/>
          </a:xfrm>
          <a:prstGeom prst="roundRect">
            <a:avLst>
              <a:gd name="adj" fmla="val 3799"/>
            </a:avLst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4" name="꺾인 연결선 35">
            <a:extLst>
              <a:ext uri="{FF2B5EF4-FFF2-40B4-BE49-F238E27FC236}">
                <a16:creationId xmlns:a16="http://schemas.microsoft.com/office/drawing/2014/main" id="{2A69F370-A7C2-FA31-062E-E27C05456B6C}"/>
              </a:ext>
            </a:extLst>
          </p:cNvPr>
          <p:cNvCxnSpPr>
            <a:cxnSpLocks/>
            <a:stCxn id="6" idx="0"/>
            <a:endCxn id="29" idx="2"/>
          </p:cNvCxnSpPr>
          <p:nvPr/>
        </p:nvCxnSpPr>
        <p:spPr>
          <a:xfrm>
            <a:off x="1627480" y="1457112"/>
            <a:ext cx="668643" cy="549296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65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8AFAE28-FDF6-1D5A-B19C-20A341FDDFA1}"/>
              </a:ext>
            </a:extLst>
          </p:cNvPr>
          <p:cNvSpPr txBox="1"/>
          <p:nvPr/>
        </p:nvSpPr>
        <p:spPr>
          <a:xfrm>
            <a:off x="1839487" y="1714368"/>
            <a:ext cx="5232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i="1" dirty="0">
                <a:latin typeface="+mn-ea"/>
              </a:rPr>
              <a:t>https</a:t>
            </a:r>
            <a:endParaRPr lang="ko-KR" altLang="en-US" sz="1000" i="1" dirty="0">
              <a:latin typeface="+mn-ea"/>
              <a:ea typeface="+mn-ea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AE60CE1-C8F5-0287-F575-779437E6E56B}"/>
              </a:ext>
            </a:extLst>
          </p:cNvPr>
          <p:cNvSpPr/>
          <p:nvPr/>
        </p:nvSpPr>
        <p:spPr>
          <a:xfrm>
            <a:off x="3302152" y="1844227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DF3F668-65EE-8A3E-7DFC-28806BAFA16B}"/>
              </a:ext>
            </a:extLst>
          </p:cNvPr>
          <p:cNvSpPr/>
          <p:nvPr/>
        </p:nvSpPr>
        <p:spPr>
          <a:xfrm>
            <a:off x="3635460" y="1840214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39E9929-E3C5-53BB-C5F4-F6CF13FB1DA9}"/>
              </a:ext>
            </a:extLst>
          </p:cNvPr>
          <p:cNvSpPr/>
          <p:nvPr/>
        </p:nvSpPr>
        <p:spPr>
          <a:xfrm>
            <a:off x="3411404" y="1422451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CCFDF78-B6F5-7846-2881-8D447F2CBE82}"/>
              </a:ext>
            </a:extLst>
          </p:cNvPr>
          <p:cNvSpPr txBox="1"/>
          <p:nvPr/>
        </p:nvSpPr>
        <p:spPr>
          <a:xfrm>
            <a:off x="3249494" y="2276168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WAS</a:t>
            </a:r>
          </a:p>
          <a:p>
            <a:pPr algn="ctr"/>
            <a:r>
              <a:rPr lang="en-US" altLang="ko-KR" sz="1000" b="1" dirty="0">
                <a:latin typeface="+mn-ea"/>
                <a:ea typeface="+mn-ea"/>
              </a:rPr>
              <a:t>(</a:t>
            </a:r>
            <a:r>
              <a:rPr lang="ko-KR" altLang="en-US" sz="1000" b="1" dirty="0">
                <a:latin typeface="+mn-ea"/>
                <a:ea typeface="+mn-ea"/>
              </a:rPr>
              <a:t>전광판서버</a:t>
            </a:r>
            <a:r>
              <a:rPr lang="en-US" altLang="ko-KR" sz="1000" b="1" dirty="0">
                <a:latin typeface="+mn-ea"/>
                <a:ea typeface="+mn-ea"/>
              </a:rPr>
              <a:t>)</a:t>
            </a:r>
            <a:endParaRPr lang="ko-KR" altLang="en-US" sz="1000" b="1" dirty="0">
              <a:latin typeface="+mn-ea"/>
              <a:ea typeface="+mn-ea"/>
            </a:endParaRPr>
          </a:p>
        </p:txBody>
      </p: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ECD9E29F-9DB1-76C8-6415-7B73858E620E}"/>
              </a:ext>
            </a:extLst>
          </p:cNvPr>
          <p:cNvCxnSpPr>
            <a:cxnSpLocks/>
          </p:cNvCxnSpPr>
          <p:nvPr/>
        </p:nvCxnSpPr>
        <p:spPr>
          <a:xfrm>
            <a:off x="2050326" y="3030447"/>
            <a:ext cx="263922" cy="0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2D302AE9-C5BF-FC34-1332-D1DAFB729FA2}"/>
              </a:ext>
            </a:extLst>
          </p:cNvPr>
          <p:cNvCxnSpPr>
            <a:cxnSpLocks/>
          </p:cNvCxnSpPr>
          <p:nvPr/>
        </p:nvCxnSpPr>
        <p:spPr>
          <a:xfrm>
            <a:off x="2056609" y="4156496"/>
            <a:ext cx="278979" cy="1016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그림 21" descr="데이터베이스서버.gif">
            <a:extLst>
              <a:ext uri="{FF2B5EF4-FFF2-40B4-BE49-F238E27FC236}">
                <a16:creationId xmlns:a16="http://schemas.microsoft.com/office/drawing/2014/main" id="{FAC1652E-BB92-8CAD-ADD2-AB322EC1404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4033" y="1932263"/>
            <a:ext cx="504057" cy="701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ECA44AE-813C-7485-9FB5-C0304A28875F}"/>
              </a:ext>
            </a:extLst>
          </p:cNvPr>
          <p:cNvSpPr txBox="1"/>
          <p:nvPr/>
        </p:nvSpPr>
        <p:spPr>
          <a:xfrm>
            <a:off x="4430776" y="2674631"/>
            <a:ext cx="1236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DBMS</a:t>
            </a:r>
          </a:p>
          <a:p>
            <a:pPr algn="ctr"/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전광판</a:t>
            </a:r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/SNS</a:t>
            </a:r>
            <a:r>
              <a:rPr lang="ko-KR" altLang="en-US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서버</a:t>
            </a:r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  <a:endParaRPr lang="ko-KR" altLang="en-US" sz="1000" b="1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DAA5F1F6-802E-7932-C445-2A9D820C6C92}"/>
              </a:ext>
            </a:extLst>
          </p:cNvPr>
          <p:cNvCxnSpPr>
            <a:cxnSpLocks/>
            <a:stCxn id="26" idx="1"/>
          </p:cNvCxnSpPr>
          <p:nvPr/>
        </p:nvCxnSpPr>
        <p:spPr>
          <a:xfrm flipH="1">
            <a:off x="2335588" y="1999128"/>
            <a:ext cx="245928" cy="7280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prstDash val="dash"/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표 91">
            <a:extLst>
              <a:ext uri="{FF2B5EF4-FFF2-40B4-BE49-F238E27FC236}">
                <a16:creationId xmlns:a16="http://schemas.microsoft.com/office/drawing/2014/main" id="{A5B612CF-7543-C8D1-1E1A-60323BB96BC8}"/>
              </a:ext>
            </a:extLst>
          </p:cNvPr>
          <p:cNvGraphicFramePr>
            <a:graphicFrameLocks noGrp="1"/>
          </p:cNvGraphicFramePr>
          <p:nvPr/>
        </p:nvGraphicFramePr>
        <p:xfrm>
          <a:off x="5935234" y="1113385"/>
          <a:ext cx="4097469" cy="4709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92776">
                  <a:extLst>
                    <a:ext uri="{9D8B030D-6E8A-4147-A177-3AD203B41FA5}">
                      <a16:colId xmlns:a16="http://schemas.microsoft.com/office/drawing/2014/main" val="477029403"/>
                    </a:ext>
                  </a:extLst>
                </a:gridCol>
                <a:gridCol w="2634914">
                  <a:extLst>
                    <a:ext uri="{9D8B030D-6E8A-4147-A177-3AD203B41FA5}">
                      <a16:colId xmlns:a16="http://schemas.microsoft.com/office/drawing/2014/main" val="1180929390"/>
                    </a:ext>
                  </a:extLst>
                </a:gridCol>
                <a:gridCol w="469779">
                  <a:extLst>
                    <a:ext uri="{9D8B030D-6E8A-4147-A177-3AD203B41FA5}">
                      <a16:colId xmlns:a16="http://schemas.microsoft.com/office/drawing/2014/main" val="2664688127"/>
                    </a:ext>
                  </a:extLst>
                </a:gridCol>
              </a:tblGrid>
              <a:tr h="20486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>
                          <a:solidFill>
                            <a:schemeClr val="bg1"/>
                          </a:solidFill>
                        </a:rPr>
                        <a:t>서비스명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>
                          <a:solidFill>
                            <a:schemeClr val="bg1"/>
                          </a:solidFill>
                        </a:rPr>
                        <a:t>규격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>
                          <a:solidFill>
                            <a:schemeClr val="bg1"/>
                          </a:solidFill>
                        </a:rPr>
                        <a:t>비고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7299852"/>
                  </a:ext>
                </a:extLst>
              </a:tr>
              <a:tr h="433838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n-ea"/>
                          <a:ea typeface="+mn-ea"/>
                        </a:rPr>
                        <a:t>전광판 서버</a:t>
                      </a:r>
                      <a:endParaRPr lang="en-US" altLang="ko-KR" sz="1050" dirty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1050" dirty="0">
                          <a:latin typeface="+mn-ea"/>
                          <a:ea typeface="+mn-ea"/>
                        </a:rPr>
                        <a:t>(WEB/WAS)</a:t>
                      </a:r>
                      <a:endParaRPr lang="ko-KR" altLang="en-US" sz="105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OS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CentOS 7.9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fr-FR" altLang="ko-KR" sz="1000" dirty="0">
                          <a:latin typeface="+mn-ea"/>
                          <a:ea typeface="+mn-ea"/>
                        </a:rPr>
                        <a:t>instance </a:t>
                      </a:r>
                      <a:br>
                        <a:rPr lang="fr-FR" altLang="ko-KR" sz="1000" dirty="0">
                          <a:latin typeface="+mn-ea"/>
                          <a:ea typeface="+mn-ea"/>
                        </a:rPr>
                      </a:b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s1v4m32(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cpu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4 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vCore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| Memory 32G)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Tomcat8.5 /</a:t>
                      </a:r>
                      <a:r>
                        <a:rPr lang="en-US" altLang="ko-KR" sz="1000" b="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NginX</a:t>
                      </a:r>
                      <a:endParaRPr lang="en-US" altLang="ko-KR" sz="1000" b="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206764"/>
                  </a:ext>
                </a:extLst>
              </a:tr>
              <a:tr h="43383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Block Storage (BM)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Type : HDD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용량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 800GB(300G:OS/500G:DATA)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4117826"/>
                  </a:ext>
                </a:extLst>
              </a:tr>
              <a:tr h="433838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SNS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상담</a:t>
                      </a:r>
                      <a:endParaRPr lang="en-US" altLang="ko-KR" sz="1100" dirty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(WEB/WAS)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OS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CentOS 7.9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fr-FR" altLang="ko-KR" sz="1000" dirty="0">
                          <a:latin typeface="+mn-ea"/>
                          <a:ea typeface="+mn-ea"/>
                        </a:rPr>
                        <a:t>instance </a:t>
                      </a:r>
                      <a:br>
                        <a:rPr lang="fr-FR" altLang="ko-KR" sz="1000" dirty="0">
                          <a:latin typeface="+mn-ea"/>
                          <a:ea typeface="+mn-ea"/>
                        </a:rPr>
                      </a:b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s1v4m32(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cpu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4 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vCore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| Memory 32G)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128968"/>
                  </a:ext>
                </a:extLst>
              </a:tr>
              <a:tr h="43383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Block Storage (BM)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Type : HDD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용량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 1300GB(300G:OS/1000G:DATA)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262243"/>
                  </a:ext>
                </a:extLst>
              </a:tr>
              <a:tr h="469991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운영관리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(IPCC)</a:t>
                      </a:r>
                    </a:p>
                    <a:p>
                      <a:pPr algn="ctr" latinLnBrk="1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(WEB/WAS)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OS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CentOS 7.9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fr-FR" altLang="ko-KR" sz="1000" dirty="0">
                          <a:latin typeface="+mn-ea"/>
                          <a:ea typeface="+mn-ea"/>
                        </a:rPr>
                        <a:t>instance </a:t>
                      </a:r>
                      <a:br>
                        <a:rPr lang="fr-FR" altLang="ko-KR" sz="1000" dirty="0">
                          <a:latin typeface="+mn-ea"/>
                          <a:ea typeface="+mn-ea"/>
                        </a:rPr>
                      </a:b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s1v4m32(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cpu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4 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vCore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| Memory 32G)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1838019"/>
                  </a:ext>
                </a:extLst>
              </a:tr>
              <a:tr h="43383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Block Storage (BM)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Type : HDD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용량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 1300GB(300G:OS/1000G:DATA)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3759076"/>
                  </a:ext>
                </a:extLst>
              </a:tr>
              <a:tr h="43383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전광판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/SNS </a:t>
                      </a:r>
                    </a:p>
                    <a:p>
                      <a:pPr algn="ctr" latinLnBrk="1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DBMS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OS : RHEL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or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CentOS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DBMS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 PostgreSQL or</a:t>
                      </a:r>
                      <a:r>
                        <a:rPr lang="ko-KR" altLang="en-US" sz="1000" b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b="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MySql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8.x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Instance </a:t>
                      </a:r>
                      <a:br>
                        <a:rPr lang="en-US" altLang="ko-KR" sz="1000" dirty="0">
                          <a:latin typeface="+mn-ea"/>
                          <a:ea typeface="+mn-ea"/>
                        </a:rPr>
                      </a:b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db1v8m64(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cpu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8 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vCore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| Memory 64G)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용량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 300G(OS)/900G(Data) ???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altLang="ko-KR" sz="1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2 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4208986"/>
                  </a:ext>
                </a:extLst>
              </a:tr>
            </a:tbl>
          </a:graphicData>
        </a:graphic>
      </p:graphicFrame>
      <p:pic>
        <p:nvPicPr>
          <p:cNvPr id="26" name="Picture 4" descr="Web Server Icon #387920 - Free Icons Library">
            <a:extLst>
              <a:ext uri="{FF2B5EF4-FFF2-40B4-BE49-F238E27FC236}">
                <a16:creationId xmlns:a16="http://schemas.microsoft.com/office/drawing/2014/main" id="{7EF080B4-45CE-818D-D65D-080C9F071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516" y="1630278"/>
            <a:ext cx="590159" cy="73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그림 26" descr="일반서버.gif">
            <a:extLst>
              <a:ext uri="{FF2B5EF4-FFF2-40B4-BE49-F238E27FC236}">
                <a16:creationId xmlns:a16="http://schemas.microsoft.com/office/drawing/2014/main" id="{40D0E14C-8F86-1D29-60E8-684F04AB509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3071" y="1638475"/>
            <a:ext cx="503788" cy="7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37E2898-9B69-3DAF-A19F-C4B4F5F132F1}"/>
              </a:ext>
            </a:extLst>
          </p:cNvPr>
          <p:cNvSpPr txBox="1"/>
          <p:nvPr/>
        </p:nvSpPr>
        <p:spPr>
          <a:xfrm>
            <a:off x="2391541" y="2279957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WEB</a:t>
            </a:r>
          </a:p>
          <a:p>
            <a:pPr algn="ctr"/>
            <a:r>
              <a:rPr lang="en-US" altLang="ko-KR" sz="1000" b="1" dirty="0">
                <a:latin typeface="+mn-ea"/>
              </a:rPr>
              <a:t>(</a:t>
            </a:r>
            <a:r>
              <a:rPr lang="ko-KR" altLang="en-US" sz="1000" b="1" dirty="0">
                <a:latin typeface="+mn-ea"/>
              </a:rPr>
              <a:t>전광판서버</a:t>
            </a:r>
            <a:r>
              <a:rPr lang="en-US" altLang="ko-KR" sz="1000" b="1" dirty="0">
                <a:latin typeface="+mn-ea"/>
              </a:rPr>
              <a:t>)</a:t>
            </a: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62BB9155-9C30-11E5-14BB-55554F731827}"/>
              </a:ext>
            </a:extLst>
          </p:cNvPr>
          <p:cNvSpPr/>
          <p:nvPr/>
        </p:nvSpPr>
        <p:spPr>
          <a:xfrm>
            <a:off x="2296123" y="1965847"/>
            <a:ext cx="81121" cy="81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모서리가 둥근 직사각형 25">
            <a:extLst>
              <a:ext uri="{FF2B5EF4-FFF2-40B4-BE49-F238E27FC236}">
                <a16:creationId xmlns:a16="http://schemas.microsoft.com/office/drawing/2014/main" id="{C9F73654-244C-03B7-BC03-3BE9B4B7C97C}"/>
              </a:ext>
            </a:extLst>
          </p:cNvPr>
          <p:cNvSpPr/>
          <p:nvPr/>
        </p:nvSpPr>
        <p:spPr>
          <a:xfrm>
            <a:off x="1125695" y="3944816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PBX</a:t>
            </a:r>
          </a:p>
        </p:txBody>
      </p:sp>
      <p:cxnSp>
        <p:nvCxnSpPr>
          <p:cNvPr id="31" name="직선 화살표 연결선 30">
            <a:extLst>
              <a:ext uri="{FF2B5EF4-FFF2-40B4-BE49-F238E27FC236}">
                <a16:creationId xmlns:a16="http://schemas.microsoft.com/office/drawing/2014/main" id="{82F26F6F-C5EB-17A0-80C9-BAB969607412}"/>
              </a:ext>
            </a:extLst>
          </p:cNvPr>
          <p:cNvCxnSpPr>
            <a:cxnSpLocks/>
          </p:cNvCxnSpPr>
          <p:nvPr/>
        </p:nvCxnSpPr>
        <p:spPr>
          <a:xfrm>
            <a:off x="2056609" y="3592964"/>
            <a:ext cx="278979" cy="1016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모서리가 둥근 직사각형 22">
            <a:extLst>
              <a:ext uri="{FF2B5EF4-FFF2-40B4-BE49-F238E27FC236}">
                <a16:creationId xmlns:a16="http://schemas.microsoft.com/office/drawing/2014/main" id="{F73CD1B2-21F4-5D9B-C8B7-B664D9ACE578}"/>
              </a:ext>
            </a:extLst>
          </p:cNvPr>
          <p:cNvSpPr/>
          <p:nvPr/>
        </p:nvSpPr>
        <p:spPr>
          <a:xfrm>
            <a:off x="1125692" y="2814423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CTI</a:t>
            </a: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8575D262-259C-41DA-4BE0-5568DF9C36A8}"/>
              </a:ext>
            </a:extLst>
          </p:cNvPr>
          <p:cNvSpPr/>
          <p:nvPr/>
        </p:nvSpPr>
        <p:spPr>
          <a:xfrm>
            <a:off x="2281977" y="4101799"/>
            <a:ext cx="81121" cy="81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모서리가 둥근 직사각형 28">
            <a:extLst>
              <a:ext uri="{FF2B5EF4-FFF2-40B4-BE49-F238E27FC236}">
                <a16:creationId xmlns:a16="http://schemas.microsoft.com/office/drawing/2014/main" id="{7F0249F2-220E-7CF0-72C7-223E073AD09C}"/>
              </a:ext>
            </a:extLst>
          </p:cNvPr>
          <p:cNvSpPr/>
          <p:nvPr/>
        </p:nvSpPr>
        <p:spPr>
          <a:xfrm>
            <a:off x="2335589" y="1447139"/>
            <a:ext cx="1891901" cy="3789964"/>
          </a:xfrm>
          <a:prstGeom prst="roundRect">
            <a:avLst>
              <a:gd name="adj" fmla="val 3799"/>
            </a:avLst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280D9571-1716-00DA-304E-12FFA9F62DF9}"/>
              </a:ext>
            </a:extLst>
          </p:cNvPr>
          <p:cNvSpPr/>
          <p:nvPr/>
        </p:nvSpPr>
        <p:spPr>
          <a:xfrm>
            <a:off x="2281977" y="3568079"/>
            <a:ext cx="81121" cy="81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CD80B8AD-956A-A9DA-F992-62E0D3406E8F}"/>
              </a:ext>
            </a:extLst>
          </p:cNvPr>
          <p:cNvSpPr/>
          <p:nvPr/>
        </p:nvSpPr>
        <p:spPr>
          <a:xfrm>
            <a:off x="2281977" y="2999449"/>
            <a:ext cx="81121" cy="81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7" name="직선 화살표 연결선 36">
            <a:extLst>
              <a:ext uri="{FF2B5EF4-FFF2-40B4-BE49-F238E27FC236}">
                <a16:creationId xmlns:a16="http://schemas.microsoft.com/office/drawing/2014/main" id="{E895DCBB-FDEB-6995-AFB3-4A786A4F410C}"/>
              </a:ext>
            </a:extLst>
          </p:cNvPr>
          <p:cNvCxnSpPr>
            <a:cxnSpLocks/>
          </p:cNvCxnSpPr>
          <p:nvPr/>
        </p:nvCxnSpPr>
        <p:spPr>
          <a:xfrm>
            <a:off x="2056609" y="4679591"/>
            <a:ext cx="278979" cy="1016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모서리가 둥근 직사각형 25">
            <a:extLst>
              <a:ext uri="{FF2B5EF4-FFF2-40B4-BE49-F238E27FC236}">
                <a16:creationId xmlns:a16="http://schemas.microsoft.com/office/drawing/2014/main" id="{15630A0E-D9C0-7E53-AE39-6094ED13D4C4}"/>
              </a:ext>
            </a:extLst>
          </p:cNvPr>
          <p:cNvSpPr/>
          <p:nvPr/>
        </p:nvSpPr>
        <p:spPr>
          <a:xfrm>
            <a:off x="1125695" y="4467911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상담</a:t>
            </a:r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AP</a:t>
            </a: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948F3BE8-156A-4E39-22F9-900C4533BA2F}"/>
              </a:ext>
            </a:extLst>
          </p:cNvPr>
          <p:cNvSpPr/>
          <p:nvPr/>
        </p:nvSpPr>
        <p:spPr>
          <a:xfrm>
            <a:off x="2281977" y="4624894"/>
            <a:ext cx="81121" cy="81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0" name="직선 화살표 연결선 39">
            <a:extLst>
              <a:ext uri="{FF2B5EF4-FFF2-40B4-BE49-F238E27FC236}">
                <a16:creationId xmlns:a16="http://schemas.microsoft.com/office/drawing/2014/main" id="{F4E93524-5D90-BE3C-1338-696272E893EE}"/>
              </a:ext>
            </a:extLst>
          </p:cNvPr>
          <p:cNvCxnSpPr>
            <a:cxnSpLocks/>
          </p:cNvCxnSpPr>
          <p:nvPr/>
        </p:nvCxnSpPr>
        <p:spPr>
          <a:xfrm flipH="1">
            <a:off x="3123682" y="1983336"/>
            <a:ext cx="351396" cy="9653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prstDash val="dash"/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C7DBB73D-1D1B-28E4-4A02-AB3CD6448CD1}"/>
              </a:ext>
            </a:extLst>
          </p:cNvPr>
          <p:cNvSpPr txBox="1"/>
          <p:nvPr/>
        </p:nvSpPr>
        <p:spPr>
          <a:xfrm>
            <a:off x="3249494" y="3452384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WAS</a:t>
            </a:r>
          </a:p>
          <a:p>
            <a:pPr algn="ctr"/>
            <a:r>
              <a:rPr lang="en-US" altLang="ko-KR" sz="1000" b="1" dirty="0">
                <a:latin typeface="+mn-ea"/>
                <a:ea typeface="+mn-ea"/>
              </a:rPr>
              <a:t>(</a:t>
            </a:r>
            <a:r>
              <a:rPr lang="en-US" altLang="ko-KR" sz="1000" b="1" dirty="0">
                <a:latin typeface="+mn-ea"/>
              </a:rPr>
              <a:t>SNS</a:t>
            </a:r>
            <a:r>
              <a:rPr lang="ko-KR" altLang="en-US" sz="1000" b="1" dirty="0">
                <a:latin typeface="+mn-ea"/>
                <a:ea typeface="+mn-ea"/>
              </a:rPr>
              <a:t>서버</a:t>
            </a:r>
            <a:r>
              <a:rPr lang="en-US" altLang="ko-KR" sz="1000" b="1" dirty="0">
                <a:latin typeface="+mn-ea"/>
                <a:ea typeface="+mn-ea"/>
              </a:rPr>
              <a:t>)</a:t>
            </a:r>
            <a:endParaRPr lang="ko-KR" altLang="en-US" sz="1000" b="1" dirty="0">
              <a:latin typeface="+mn-ea"/>
              <a:ea typeface="+mn-ea"/>
            </a:endParaRPr>
          </a:p>
        </p:txBody>
      </p:sp>
      <p:pic>
        <p:nvPicPr>
          <p:cNvPr id="42" name="Picture 4" descr="Web Server Icon #387920 - Free Icons Library">
            <a:extLst>
              <a:ext uri="{FF2B5EF4-FFF2-40B4-BE49-F238E27FC236}">
                <a16:creationId xmlns:a16="http://schemas.microsoft.com/office/drawing/2014/main" id="{39248012-1A5D-3974-7A28-47B338369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516" y="2806494"/>
            <a:ext cx="590159" cy="73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그림 42" descr="일반서버.gif">
            <a:extLst>
              <a:ext uri="{FF2B5EF4-FFF2-40B4-BE49-F238E27FC236}">
                <a16:creationId xmlns:a16="http://schemas.microsoft.com/office/drawing/2014/main" id="{236E884C-F011-623D-D68C-AEB49B0F56A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3071" y="2814691"/>
            <a:ext cx="503788" cy="7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298605F1-5720-4F86-FF96-298BDC2951C6}"/>
              </a:ext>
            </a:extLst>
          </p:cNvPr>
          <p:cNvSpPr txBox="1"/>
          <p:nvPr/>
        </p:nvSpPr>
        <p:spPr>
          <a:xfrm>
            <a:off x="2391541" y="3456173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WEB</a:t>
            </a:r>
          </a:p>
          <a:p>
            <a:pPr algn="ctr"/>
            <a:r>
              <a:rPr lang="en-US" altLang="ko-KR" sz="1000" b="1" dirty="0">
                <a:latin typeface="+mn-ea"/>
              </a:rPr>
              <a:t>(SNS</a:t>
            </a:r>
            <a:r>
              <a:rPr lang="ko-KR" altLang="en-US" sz="1000" b="1" dirty="0">
                <a:latin typeface="+mn-ea"/>
              </a:rPr>
              <a:t> 서버</a:t>
            </a:r>
            <a:r>
              <a:rPr lang="en-US" altLang="ko-KR" sz="1000" b="1" dirty="0">
                <a:latin typeface="+mn-ea"/>
              </a:rPr>
              <a:t>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D3902A6-3B04-F35E-BE7F-2FC2D8CF6D68}"/>
              </a:ext>
            </a:extLst>
          </p:cNvPr>
          <p:cNvSpPr txBox="1"/>
          <p:nvPr/>
        </p:nvSpPr>
        <p:spPr>
          <a:xfrm>
            <a:off x="3249494" y="4595897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WAS</a:t>
            </a:r>
          </a:p>
          <a:p>
            <a:pPr algn="ctr"/>
            <a:r>
              <a:rPr lang="en-US" altLang="ko-KR" sz="1000" b="1" dirty="0">
                <a:latin typeface="+mn-ea"/>
                <a:ea typeface="+mn-ea"/>
              </a:rPr>
              <a:t>(</a:t>
            </a:r>
            <a:r>
              <a:rPr lang="en-US" altLang="ko-KR" sz="1000" b="1" dirty="0">
                <a:latin typeface="+mn-ea"/>
              </a:rPr>
              <a:t>IPCC</a:t>
            </a:r>
            <a:r>
              <a:rPr lang="ko-KR" altLang="en-US" sz="1000" b="1" dirty="0">
                <a:latin typeface="+mn-ea"/>
                <a:ea typeface="+mn-ea"/>
              </a:rPr>
              <a:t>서버</a:t>
            </a:r>
            <a:r>
              <a:rPr lang="en-US" altLang="ko-KR" sz="1000" b="1" dirty="0">
                <a:latin typeface="+mn-ea"/>
                <a:ea typeface="+mn-ea"/>
              </a:rPr>
              <a:t>)</a:t>
            </a:r>
            <a:endParaRPr lang="ko-KR" altLang="en-US" sz="1000" b="1" dirty="0">
              <a:latin typeface="+mn-ea"/>
              <a:ea typeface="+mn-ea"/>
            </a:endParaRPr>
          </a:p>
        </p:txBody>
      </p:sp>
      <p:pic>
        <p:nvPicPr>
          <p:cNvPr id="46" name="Picture 4" descr="Web Server Icon #387920 - Free Icons Library">
            <a:extLst>
              <a:ext uri="{FF2B5EF4-FFF2-40B4-BE49-F238E27FC236}">
                <a16:creationId xmlns:a16="http://schemas.microsoft.com/office/drawing/2014/main" id="{28523A1D-ED33-D8FD-4B59-93E688D5E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516" y="3950007"/>
            <a:ext cx="590159" cy="73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그림 46" descr="일반서버.gif">
            <a:extLst>
              <a:ext uri="{FF2B5EF4-FFF2-40B4-BE49-F238E27FC236}">
                <a16:creationId xmlns:a16="http://schemas.microsoft.com/office/drawing/2014/main" id="{C89DA041-1F06-B314-16C0-1C1C725BDE9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3071" y="3958204"/>
            <a:ext cx="503788" cy="7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33FB32F1-5DBD-C0BA-1EAC-EB91CDBE45EA}"/>
              </a:ext>
            </a:extLst>
          </p:cNvPr>
          <p:cNvSpPr txBox="1"/>
          <p:nvPr/>
        </p:nvSpPr>
        <p:spPr>
          <a:xfrm>
            <a:off x="2391541" y="4599686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WEB</a:t>
            </a:r>
          </a:p>
          <a:p>
            <a:pPr algn="ctr"/>
            <a:r>
              <a:rPr lang="en-US" altLang="ko-KR" sz="1000" b="1" dirty="0">
                <a:latin typeface="+mn-ea"/>
              </a:rPr>
              <a:t>(IPCC</a:t>
            </a:r>
            <a:r>
              <a:rPr lang="ko-KR" altLang="en-US" sz="1000" b="1" dirty="0">
                <a:latin typeface="+mn-ea"/>
              </a:rPr>
              <a:t>서버</a:t>
            </a:r>
            <a:r>
              <a:rPr lang="en-US" altLang="ko-KR" sz="1000" b="1" dirty="0">
                <a:latin typeface="+mn-ea"/>
              </a:rPr>
              <a:t>)</a:t>
            </a:r>
          </a:p>
        </p:txBody>
      </p:sp>
      <p:pic>
        <p:nvPicPr>
          <p:cNvPr id="49" name="그림 48" descr="데이터베이스서버.gif">
            <a:extLst>
              <a:ext uri="{FF2B5EF4-FFF2-40B4-BE49-F238E27FC236}">
                <a16:creationId xmlns:a16="http://schemas.microsoft.com/office/drawing/2014/main" id="{686CD450-266B-C79B-35EC-B9F53119B27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4033" y="3789658"/>
            <a:ext cx="504057" cy="701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7C7D2A08-398F-28FD-C5E7-CD0BC5CA20D4}"/>
              </a:ext>
            </a:extLst>
          </p:cNvPr>
          <p:cNvSpPr txBox="1"/>
          <p:nvPr/>
        </p:nvSpPr>
        <p:spPr>
          <a:xfrm>
            <a:off x="4430776" y="4532026"/>
            <a:ext cx="1236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DBMS</a:t>
            </a:r>
          </a:p>
          <a:p>
            <a:pPr algn="ctr"/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운영관리</a:t>
            </a:r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IPCC</a:t>
            </a:r>
            <a:r>
              <a:rPr lang="ko-KR" altLang="en-US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서버</a:t>
            </a:r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  <a:endParaRPr lang="ko-KR" altLang="en-US" sz="1000" b="1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cxnSp>
        <p:nvCxnSpPr>
          <p:cNvPr id="51" name="꺾인 연결선 35">
            <a:extLst>
              <a:ext uri="{FF2B5EF4-FFF2-40B4-BE49-F238E27FC236}">
                <a16:creationId xmlns:a16="http://schemas.microsoft.com/office/drawing/2014/main" id="{6FF2F49C-FDF0-A6B6-EF62-AEA206ABAC99}"/>
              </a:ext>
            </a:extLst>
          </p:cNvPr>
          <p:cNvCxnSpPr>
            <a:cxnSpLocks/>
            <a:stCxn id="27" idx="3"/>
            <a:endCxn id="22" idx="1"/>
          </p:cNvCxnSpPr>
          <p:nvPr/>
        </p:nvCxnSpPr>
        <p:spPr>
          <a:xfrm>
            <a:off x="4026859" y="1989475"/>
            <a:ext cx="777174" cy="293629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65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꺾인 연결선 35">
            <a:extLst>
              <a:ext uri="{FF2B5EF4-FFF2-40B4-BE49-F238E27FC236}">
                <a16:creationId xmlns:a16="http://schemas.microsoft.com/office/drawing/2014/main" id="{5A03CB17-F39D-CDD3-8B71-08FB1215C618}"/>
              </a:ext>
            </a:extLst>
          </p:cNvPr>
          <p:cNvCxnSpPr>
            <a:cxnSpLocks/>
            <a:stCxn id="43" idx="3"/>
            <a:endCxn id="22" idx="1"/>
          </p:cNvCxnSpPr>
          <p:nvPr/>
        </p:nvCxnSpPr>
        <p:spPr>
          <a:xfrm flipV="1">
            <a:off x="4026859" y="2283104"/>
            <a:ext cx="777174" cy="882587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65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꺾인 연결선 35">
            <a:extLst>
              <a:ext uri="{FF2B5EF4-FFF2-40B4-BE49-F238E27FC236}">
                <a16:creationId xmlns:a16="http://schemas.microsoft.com/office/drawing/2014/main" id="{68B9A079-8AB9-BE7B-D547-27C4667B24A0}"/>
              </a:ext>
            </a:extLst>
          </p:cNvPr>
          <p:cNvCxnSpPr>
            <a:cxnSpLocks/>
            <a:stCxn id="47" idx="3"/>
          </p:cNvCxnSpPr>
          <p:nvPr/>
        </p:nvCxnSpPr>
        <p:spPr>
          <a:xfrm flipV="1">
            <a:off x="4026859" y="4140499"/>
            <a:ext cx="764259" cy="168705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65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직선 화살표 연결선 53">
            <a:extLst>
              <a:ext uri="{FF2B5EF4-FFF2-40B4-BE49-F238E27FC236}">
                <a16:creationId xmlns:a16="http://schemas.microsoft.com/office/drawing/2014/main" id="{EFC9F1A0-56F1-2095-B8E0-D06B33A625E7}"/>
              </a:ext>
            </a:extLst>
          </p:cNvPr>
          <p:cNvCxnSpPr>
            <a:cxnSpLocks/>
          </p:cNvCxnSpPr>
          <p:nvPr/>
        </p:nvCxnSpPr>
        <p:spPr>
          <a:xfrm flipH="1">
            <a:off x="3123682" y="3140294"/>
            <a:ext cx="351396" cy="9653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prstDash val="dash"/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화살표 연결선 54">
            <a:extLst>
              <a:ext uri="{FF2B5EF4-FFF2-40B4-BE49-F238E27FC236}">
                <a16:creationId xmlns:a16="http://schemas.microsoft.com/office/drawing/2014/main" id="{4754DFF8-E9F4-C71B-1D5A-6F40C8EE2A38}"/>
              </a:ext>
            </a:extLst>
          </p:cNvPr>
          <p:cNvCxnSpPr>
            <a:cxnSpLocks/>
          </p:cNvCxnSpPr>
          <p:nvPr/>
        </p:nvCxnSpPr>
        <p:spPr>
          <a:xfrm flipH="1">
            <a:off x="3123682" y="4282968"/>
            <a:ext cx="351396" cy="9653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prstDash val="dash"/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DF833FA1-B527-1F26-3263-1F93D755271D}"/>
              </a:ext>
            </a:extLst>
          </p:cNvPr>
          <p:cNvSpPr/>
          <p:nvPr/>
        </p:nvSpPr>
        <p:spPr>
          <a:xfrm>
            <a:off x="926002" y="5902467"/>
            <a:ext cx="9198454" cy="4366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VM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의 자원은 협의 가능 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(SCP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는 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Virtual Server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의 용량선정에 대한 가이드 확인 필요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)</a:t>
            </a:r>
          </a:p>
          <a:p>
            <a:pPr marL="171450" lvl="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DBMS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의 자원 확인필요 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(SCP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는 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DBaaS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를 서비스 하여 용량선정에 대한 가이드 확인 필요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) </a:t>
            </a:r>
            <a:endParaRPr lang="ko-KR" altLang="en-US" sz="1100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959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1247771-CF57-7E62-C700-2109D71C9E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C8E023-7346-48FC-AB24-9A3388C53208}" type="slidenum">
              <a:rPr lang="ko-KR" altLang="en-US" smtClean="0"/>
              <a:pPr/>
              <a:t>11</a:t>
            </a:fld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6D82160-E708-E20F-34B9-3AD1D0EC133B}"/>
              </a:ext>
            </a:extLst>
          </p:cNvPr>
          <p:cNvSpPr/>
          <p:nvPr/>
        </p:nvSpPr>
        <p:spPr>
          <a:xfrm>
            <a:off x="737576" y="5357330"/>
            <a:ext cx="9198454" cy="8356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>
              <a:buFont typeface="Wingdings" pitchFamily="2" charset="2"/>
              <a:buChar char="§"/>
            </a:pPr>
            <a:r>
              <a:rPr lang="ko-KR" altLang="en-US" sz="1200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내부망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/ </a:t>
            </a:r>
            <a:r>
              <a:rPr lang="ko-KR" altLang="en-US" sz="1200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외부망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/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전체 네트워크 </a:t>
            </a:r>
            <a:r>
              <a:rPr lang="ko-KR" altLang="en-US" sz="1200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토플로직은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 추가 검토 예정 </a:t>
            </a:r>
            <a:endParaRPr lang="en-US" altLang="ko-KR" sz="1200" dirty="0">
              <a:solidFill>
                <a:prstClr val="black">
                  <a:lumMod val="95000"/>
                  <a:lumOff val="5000"/>
                </a:prstClr>
              </a:solidFill>
            </a:endParaRPr>
          </a:p>
          <a:p>
            <a:pPr marL="171450" lvl="0" indent="-171450">
              <a:buFont typeface="Wingdings" pitchFamily="2" charset="2"/>
              <a:buChar char="§"/>
            </a:pP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도메인에 통신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,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직접 </a:t>
            </a:r>
            <a:r>
              <a:rPr lang="en-US" altLang="ko-KR" sz="1200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ip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 </a:t>
            </a:r>
            <a:r>
              <a:rPr lang="ko-KR" altLang="en-US" sz="1200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통신등을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 진행하여 추가 </a:t>
            </a:r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9882A0F3-A112-81E3-37F2-EA7D7560EBFA}"/>
              </a:ext>
            </a:extLst>
          </p:cNvPr>
          <p:cNvSpPr txBox="1">
            <a:spLocks/>
          </p:cNvSpPr>
          <p:nvPr/>
        </p:nvSpPr>
        <p:spPr bwMode="auto">
          <a:xfrm>
            <a:off x="582398" y="622556"/>
            <a:ext cx="2473713" cy="297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2.3 </a:t>
            </a:r>
            <a:r>
              <a:rPr kumimoji="0" lang="ko-KR" altLang="en-US" sz="13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네트워크 구성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6B73EC8-9738-1E67-6382-FC12BC6F0DAC}"/>
              </a:ext>
            </a:extLst>
          </p:cNvPr>
          <p:cNvSpPr/>
          <p:nvPr/>
        </p:nvSpPr>
        <p:spPr>
          <a:xfrm>
            <a:off x="683060" y="964669"/>
            <a:ext cx="8140429" cy="396927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7" name="Picture 2" descr="AWS로 서비스 배포하기 3 | Medium">
            <a:extLst>
              <a:ext uri="{FF2B5EF4-FFF2-40B4-BE49-F238E27FC236}">
                <a16:creationId xmlns:a16="http://schemas.microsoft.com/office/drawing/2014/main" id="{DBFFBDBE-0A6C-864C-2D91-C23C572D5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48" y="1082868"/>
            <a:ext cx="5458499" cy="375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A9CAD73-6F68-469A-C6B9-84B39802F5D3}"/>
              </a:ext>
            </a:extLst>
          </p:cNvPr>
          <p:cNvSpPr txBox="1"/>
          <p:nvPr/>
        </p:nvSpPr>
        <p:spPr>
          <a:xfrm>
            <a:off x="6295248" y="1491849"/>
            <a:ext cx="2405108" cy="372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200" b="1" dirty="0"/>
              <a:t>내부망에 대한 </a:t>
            </a:r>
            <a:r>
              <a:rPr lang="en-US" altLang="ko-KR" sz="1200" b="1" dirty="0"/>
              <a:t>NAT </a:t>
            </a:r>
            <a:r>
              <a:rPr lang="ko-KR" altLang="en-US" sz="1200" b="1" dirty="0"/>
              <a:t>구성 </a:t>
            </a:r>
            <a:endParaRPr lang="en-US" altLang="ko-KR" sz="12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200" b="1" dirty="0"/>
              <a:t>외부 연동 </a:t>
            </a:r>
            <a:r>
              <a:rPr lang="en-US" altLang="ko-KR" sz="1200" b="1" dirty="0"/>
              <a:t>network </a:t>
            </a:r>
            <a:r>
              <a:rPr lang="ko-KR" altLang="en-US" sz="1200" b="1" dirty="0"/>
              <a:t>추가 구성 예정 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E02B54E-381E-4087-8A2B-FB2675406630}"/>
              </a:ext>
            </a:extLst>
          </p:cNvPr>
          <p:cNvSpPr/>
          <p:nvPr/>
        </p:nvSpPr>
        <p:spPr>
          <a:xfrm>
            <a:off x="4358531" y="2475294"/>
            <a:ext cx="3758389" cy="7442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Sample (AWS)</a:t>
            </a:r>
            <a:endParaRPr lang="en-US" altLang="ko-KR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538929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1FD5906-50C6-D609-4D8A-FE11113B8F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C8E023-7346-48FC-AB24-9A3388C53208}" type="slidenum">
              <a:rPr lang="ko-KR" altLang="en-US" smtClean="0"/>
              <a:pPr/>
              <a:t>12</a:t>
            </a:fld>
            <a:endParaRPr lang="ko-KR" altLang="en-US" dirty="0"/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2E5715CB-D201-551E-1DFC-5D6013D93C89}"/>
              </a:ext>
            </a:extLst>
          </p:cNvPr>
          <p:cNvSpPr txBox="1">
            <a:spLocks/>
          </p:cNvSpPr>
          <p:nvPr/>
        </p:nvSpPr>
        <p:spPr bwMode="auto">
          <a:xfrm>
            <a:off x="530093" y="561025"/>
            <a:ext cx="2790875" cy="369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kumimoji="0" lang="en-US" altLang="ko-KR" sz="1300" dirty="0"/>
              <a:t>2.4 </a:t>
            </a:r>
            <a:r>
              <a:rPr kumimoji="0" lang="ko-KR" altLang="en-US" sz="1300"/>
              <a:t>소프트웨어 구성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B88E36E-98A4-928E-161D-771B3CD75431}"/>
              </a:ext>
            </a:extLst>
          </p:cNvPr>
          <p:cNvSpPr/>
          <p:nvPr/>
        </p:nvSpPr>
        <p:spPr>
          <a:xfrm>
            <a:off x="445209" y="5281357"/>
            <a:ext cx="9192021" cy="8356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>
              <a:buFont typeface="Wingdings" pitchFamily="2" charset="2"/>
              <a:buChar char="§"/>
            </a:pP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Quartz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: Spring Framework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기반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Open Source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로 </a:t>
            </a:r>
            <a:r>
              <a:rPr lang="ko-KR" alt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스케쥴러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 기능 수행</a:t>
            </a:r>
            <a:endParaRPr lang="en-US" altLang="ko-KR" sz="1200" dirty="0">
              <a:solidFill>
                <a:prstClr val="black">
                  <a:lumMod val="95000"/>
                  <a:lumOff val="5000"/>
                </a:prstClr>
              </a:solidFill>
              <a:latin typeface="+mn-ea"/>
            </a:endParaRPr>
          </a:p>
          <a:p>
            <a:pPr marL="171450" lvl="0" indent="-171450">
              <a:buFont typeface="Wingdings" pitchFamily="2" charset="2"/>
              <a:buChar char="§"/>
            </a:pPr>
            <a:r>
              <a:rPr lang="en-US" altLang="ko-KR" sz="12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iBatis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: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S</a:t>
            </a:r>
            <a:r>
              <a:rPr lang="en-US" altLang="ko-KR" sz="1200" b="0" i="0" dirty="0">
                <a:solidFill>
                  <a:srgbClr val="4D5156"/>
                </a:solidFill>
                <a:effectLst/>
                <a:latin typeface="+mn-ea"/>
              </a:rPr>
              <a:t>QL</a:t>
            </a:r>
            <a:r>
              <a:rPr lang="ko-KR" altLang="en-US" sz="1200" b="0" i="0" dirty="0">
                <a:solidFill>
                  <a:srgbClr val="4D5156"/>
                </a:solidFill>
                <a:effectLst/>
                <a:latin typeface="+mn-ea"/>
              </a:rPr>
              <a:t>에 기반한 데이터베이스와 자바</a:t>
            </a:r>
            <a:r>
              <a:rPr lang="en-US" altLang="ko-KR" sz="1200" dirty="0">
                <a:solidFill>
                  <a:srgbClr val="4D5156"/>
                </a:solidFill>
                <a:latin typeface="+mn-ea"/>
              </a:rPr>
              <a:t>..</a:t>
            </a:r>
            <a:r>
              <a:rPr lang="ko-KR" altLang="en-US" sz="1200" b="0" i="0" dirty="0">
                <a:solidFill>
                  <a:srgbClr val="4D5156"/>
                </a:solidFill>
                <a:effectLst/>
                <a:latin typeface="+mn-ea"/>
              </a:rPr>
              <a:t>등을 연결시켜 주는 역할을 하는 지속성 프레임워크</a:t>
            </a:r>
            <a:r>
              <a:rPr lang="en-US" altLang="ko-KR" sz="1200" b="0" i="0" dirty="0">
                <a:solidFill>
                  <a:srgbClr val="4D5156"/>
                </a:solidFill>
                <a:effectLst/>
                <a:latin typeface="+mn-ea"/>
              </a:rPr>
              <a:t>(Persistence Framework)</a:t>
            </a:r>
          </a:p>
          <a:p>
            <a:pPr marL="171450" lvl="0" indent="-171450">
              <a:buFont typeface="Wingdings" pitchFamily="2" charset="2"/>
              <a:buChar char="§"/>
            </a:pPr>
            <a:r>
              <a:rPr lang="ko-KR" alt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전자정부 프레임워크</a:t>
            </a: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[</a:t>
            </a:r>
            <a:r>
              <a:rPr lang="en-US" altLang="ko-KR" sz="12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eGovFramework</a:t>
            </a: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]</a:t>
            </a:r>
            <a:r>
              <a:rPr lang="ko-KR" alt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버전 명시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: </a:t>
            </a: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4.0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/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오프소스 버전 검증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JDK18</a:t>
            </a:r>
          </a:p>
        </p:txBody>
      </p:sp>
      <p:sp>
        <p:nvSpPr>
          <p:cNvPr id="5" name="모서리가 둥근 직사각형 6">
            <a:extLst>
              <a:ext uri="{FF2B5EF4-FFF2-40B4-BE49-F238E27FC236}">
                <a16:creationId xmlns:a16="http://schemas.microsoft.com/office/drawing/2014/main" id="{F141099F-CE82-BC29-ED53-001194034642}"/>
              </a:ext>
            </a:extLst>
          </p:cNvPr>
          <p:cNvSpPr/>
          <p:nvPr/>
        </p:nvSpPr>
        <p:spPr>
          <a:xfrm>
            <a:off x="1651480" y="1329396"/>
            <a:ext cx="1735885" cy="1152128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IPCC </a:t>
            </a:r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운영관리 </a:t>
            </a:r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WEB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7446331-894E-616F-20C6-E6E741FABB01}"/>
              </a:ext>
            </a:extLst>
          </p:cNvPr>
          <p:cNvSpPr/>
          <p:nvPr/>
        </p:nvSpPr>
        <p:spPr>
          <a:xfrm>
            <a:off x="1727032" y="1617428"/>
            <a:ext cx="1658383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Ngnix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/ Apache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4AF71E3-EB00-4D96-D721-1CF8368EAD80}"/>
              </a:ext>
            </a:extLst>
          </p:cNvPr>
          <p:cNvSpPr/>
          <p:nvPr/>
        </p:nvSpPr>
        <p:spPr>
          <a:xfrm>
            <a:off x="1727032" y="1887068"/>
            <a:ext cx="1658382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HTML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A66005E-8690-F868-5385-4CAE2CB87799}"/>
              </a:ext>
            </a:extLst>
          </p:cNvPr>
          <p:cNvSpPr/>
          <p:nvPr/>
        </p:nvSpPr>
        <p:spPr>
          <a:xfrm>
            <a:off x="1727032" y="2158324"/>
            <a:ext cx="1658383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RHEL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모서리가 둥근 직사각형 11">
            <a:extLst>
              <a:ext uri="{FF2B5EF4-FFF2-40B4-BE49-F238E27FC236}">
                <a16:creationId xmlns:a16="http://schemas.microsoft.com/office/drawing/2014/main" id="{E3987510-6A8E-0DB7-9599-4417C5AA04E4}"/>
              </a:ext>
            </a:extLst>
          </p:cNvPr>
          <p:cNvSpPr/>
          <p:nvPr/>
        </p:nvSpPr>
        <p:spPr>
          <a:xfrm>
            <a:off x="3462917" y="1329396"/>
            <a:ext cx="2489848" cy="1512168"/>
          </a:xfrm>
          <a:prstGeom prst="roundRect">
            <a:avLst>
              <a:gd name="adj" fmla="val 4705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IPCC </a:t>
            </a:r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운영관리 시스템 </a:t>
            </a:r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WAS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모서리가 둥근 직사각형 13">
            <a:extLst>
              <a:ext uri="{FF2B5EF4-FFF2-40B4-BE49-F238E27FC236}">
                <a16:creationId xmlns:a16="http://schemas.microsoft.com/office/drawing/2014/main" id="{9C0231AA-C90A-1E5C-1393-92808C6AFAC2}"/>
              </a:ext>
            </a:extLst>
          </p:cNvPr>
          <p:cNvSpPr/>
          <p:nvPr/>
        </p:nvSpPr>
        <p:spPr>
          <a:xfrm>
            <a:off x="6038640" y="1357748"/>
            <a:ext cx="1331377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DBMS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44D764A-9537-9551-A8A4-22D4836BF032}"/>
              </a:ext>
            </a:extLst>
          </p:cNvPr>
          <p:cNvSpPr/>
          <p:nvPr/>
        </p:nvSpPr>
        <p:spPr>
          <a:xfrm>
            <a:off x="6114191" y="1645780"/>
            <a:ext cx="1167841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PostgreSQL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641D43D-C82C-9578-1181-62CB8D3F263C}"/>
              </a:ext>
            </a:extLst>
          </p:cNvPr>
          <p:cNvSpPr/>
          <p:nvPr/>
        </p:nvSpPr>
        <p:spPr>
          <a:xfrm>
            <a:off x="6114193" y="1933812"/>
            <a:ext cx="1167841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RHEL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F3B1BCA-8476-F207-898C-012EBDC2340A}"/>
              </a:ext>
            </a:extLst>
          </p:cNvPr>
          <p:cNvSpPr/>
          <p:nvPr/>
        </p:nvSpPr>
        <p:spPr>
          <a:xfrm>
            <a:off x="3537213" y="1635012"/>
            <a:ext cx="1420411" cy="83772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eGovFramework4.1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1C988E2-725E-C94E-139C-A6659FDF5DC9}"/>
              </a:ext>
            </a:extLst>
          </p:cNvPr>
          <p:cNvSpPr/>
          <p:nvPr/>
        </p:nvSpPr>
        <p:spPr>
          <a:xfrm>
            <a:off x="5107510" y="1635012"/>
            <a:ext cx="752122" cy="39376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JDK 1.8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0797F76-9217-0A44-D6FB-F9DE7F71B290}"/>
              </a:ext>
            </a:extLst>
          </p:cNvPr>
          <p:cNvSpPr/>
          <p:nvPr/>
        </p:nvSpPr>
        <p:spPr>
          <a:xfrm>
            <a:off x="3537214" y="2518364"/>
            <a:ext cx="2391107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RHEL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404491CA-975F-7E81-0A12-49B03F6813E9}"/>
              </a:ext>
            </a:extLst>
          </p:cNvPr>
          <p:cNvGrpSpPr/>
          <p:nvPr/>
        </p:nvGrpSpPr>
        <p:grpSpPr>
          <a:xfrm>
            <a:off x="897065" y="1545420"/>
            <a:ext cx="360040" cy="400860"/>
            <a:chOff x="6320358" y="5165818"/>
            <a:chExt cx="432048" cy="616884"/>
          </a:xfrm>
        </p:grpSpPr>
        <p:sp>
          <p:nvSpPr>
            <p:cNvPr id="17" name="양쪽 모서리가 둥근 사각형 21">
              <a:extLst>
                <a:ext uri="{FF2B5EF4-FFF2-40B4-BE49-F238E27FC236}">
                  <a16:creationId xmlns:a16="http://schemas.microsoft.com/office/drawing/2014/main" id="{E28BA719-859F-62D0-B0E3-944939054930}"/>
                </a:ext>
              </a:extLst>
            </p:cNvPr>
            <p:cNvSpPr/>
            <p:nvPr/>
          </p:nvSpPr>
          <p:spPr>
            <a:xfrm>
              <a:off x="6320358" y="5350654"/>
              <a:ext cx="432048" cy="43204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D6ECE1E6-B052-DA46-46DB-54F13D4F7D78}"/>
                </a:ext>
              </a:extLst>
            </p:cNvPr>
            <p:cNvSpPr/>
            <p:nvPr/>
          </p:nvSpPr>
          <p:spPr>
            <a:xfrm>
              <a:off x="6392366" y="5165818"/>
              <a:ext cx="288032" cy="28803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9C22A52-3A11-AFFA-EC08-F5451654778D}"/>
              </a:ext>
            </a:extLst>
          </p:cNvPr>
          <p:cNvSpPr txBox="1"/>
          <p:nvPr/>
        </p:nvSpPr>
        <p:spPr>
          <a:xfrm>
            <a:off x="813759" y="1946280"/>
            <a:ext cx="5123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latin typeface="+mn-ea"/>
                <a:ea typeface="+mn-ea"/>
              </a:rPr>
              <a:t>User</a:t>
            </a:r>
            <a:endParaRPr lang="ko-KR" altLang="en-US" sz="1000" dirty="0">
              <a:latin typeface="+mn-ea"/>
              <a:ea typeface="+mn-ea"/>
            </a:endParaRPr>
          </a:p>
        </p:txBody>
      </p: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32671F81-2E5F-302F-A565-F2714CCEE379}"/>
              </a:ext>
            </a:extLst>
          </p:cNvPr>
          <p:cNvCxnSpPr/>
          <p:nvPr/>
        </p:nvCxnSpPr>
        <p:spPr>
          <a:xfrm>
            <a:off x="1219431" y="1689436"/>
            <a:ext cx="437408" cy="0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모서리가 둥근 직사각형 28">
            <a:extLst>
              <a:ext uri="{FF2B5EF4-FFF2-40B4-BE49-F238E27FC236}">
                <a16:creationId xmlns:a16="http://schemas.microsoft.com/office/drawing/2014/main" id="{6E361F70-73A1-A162-F2F2-5DB371B359CF}"/>
              </a:ext>
            </a:extLst>
          </p:cNvPr>
          <p:cNvSpPr/>
          <p:nvPr/>
        </p:nvSpPr>
        <p:spPr>
          <a:xfrm>
            <a:off x="3623088" y="1903132"/>
            <a:ext cx="1223459" cy="203835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iBatis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2" name="모서리가 둥근 직사각형 29">
            <a:extLst>
              <a:ext uri="{FF2B5EF4-FFF2-40B4-BE49-F238E27FC236}">
                <a16:creationId xmlns:a16="http://schemas.microsoft.com/office/drawing/2014/main" id="{AE0637BD-54B2-D31F-60B1-235F4CF06494}"/>
              </a:ext>
            </a:extLst>
          </p:cNvPr>
          <p:cNvSpPr/>
          <p:nvPr/>
        </p:nvSpPr>
        <p:spPr>
          <a:xfrm>
            <a:off x="3623088" y="2166858"/>
            <a:ext cx="1223459" cy="210557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Quartz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E4390AA-6BC9-F2F5-39C4-0F8E1C9E5777}"/>
              </a:ext>
            </a:extLst>
          </p:cNvPr>
          <p:cNvSpPr/>
          <p:nvPr/>
        </p:nvSpPr>
        <p:spPr>
          <a:xfrm>
            <a:off x="5107510" y="2085480"/>
            <a:ext cx="752122" cy="361684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tomcat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3F44DEA8-326F-5E30-1345-2C61B419E089}"/>
              </a:ext>
            </a:extLst>
          </p:cNvPr>
          <p:cNvCxnSpPr/>
          <p:nvPr/>
        </p:nvCxnSpPr>
        <p:spPr>
          <a:xfrm>
            <a:off x="1635203" y="3235801"/>
            <a:ext cx="7549666" cy="0"/>
          </a:xfrm>
          <a:prstGeom prst="line">
            <a:avLst/>
          </a:prstGeom>
          <a:ln w="38100">
            <a:solidFill>
              <a:schemeClr val="accent2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BA2A080-7907-AFE8-49E8-01A109071EDB}"/>
              </a:ext>
            </a:extLst>
          </p:cNvPr>
          <p:cNvSpPr/>
          <p:nvPr/>
        </p:nvSpPr>
        <p:spPr>
          <a:xfrm>
            <a:off x="1482365" y="1144535"/>
            <a:ext cx="7905266" cy="3920064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098FD94-022D-3BE3-184C-E9D2AC0441DC}"/>
              </a:ext>
            </a:extLst>
          </p:cNvPr>
          <p:cNvSpPr txBox="1"/>
          <p:nvPr/>
        </p:nvSpPr>
        <p:spPr>
          <a:xfrm>
            <a:off x="3697904" y="1003839"/>
            <a:ext cx="159446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/>
              <a:t>클라우드 </a:t>
            </a:r>
            <a:r>
              <a:rPr lang="ko-KR" altLang="en-US" sz="1200" b="1" dirty="0" err="1"/>
              <a:t>내부망</a:t>
            </a:r>
            <a:endParaRPr lang="ko-KR" altLang="en-US" sz="1200" b="1" dirty="0"/>
          </a:p>
        </p:txBody>
      </p:sp>
      <p:sp>
        <p:nvSpPr>
          <p:cNvPr id="27" name="모서리가 둥근 직사각형 13">
            <a:extLst>
              <a:ext uri="{FF2B5EF4-FFF2-40B4-BE49-F238E27FC236}">
                <a16:creationId xmlns:a16="http://schemas.microsoft.com/office/drawing/2014/main" id="{EB5F5032-51D6-ADA4-C1E5-C77F60B4AD88}"/>
              </a:ext>
            </a:extLst>
          </p:cNvPr>
          <p:cNvSpPr/>
          <p:nvPr/>
        </p:nvSpPr>
        <p:spPr>
          <a:xfrm>
            <a:off x="2932989" y="3661935"/>
            <a:ext cx="1331377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CTI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서비스 상태  감시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CTI</a:t>
            </a: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 </a:t>
            </a:r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Skill</a:t>
            </a: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관리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</p:txBody>
      </p:sp>
      <p:sp>
        <p:nvSpPr>
          <p:cNvPr id="28" name="모서리가 둥근 직사각형 13">
            <a:extLst>
              <a:ext uri="{FF2B5EF4-FFF2-40B4-BE49-F238E27FC236}">
                <a16:creationId xmlns:a16="http://schemas.microsoft.com/office/drawing/2014/main" id="{F6DA1C2D-FBCA-6C4D-6C76-4DE1D4AA909C}"/>
              </a:ext>
            </a:extLst>
          </p:cNvPr>
          <p:cNvSpPr/>
          <p:nvPr/>
        </p:nvSpPr>
        <p:spPr>
          <a:xfrm>
            <a:off x="4328007" y="3661935"/>
            <a:ext cx="1056333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상담</a:t>
            </a:r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APP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</a:t>
            </a:r>
          </a:p>
        </p:txBody>
      </p:sp>
      <p:sp>
        <p:nvSpPr>
          <p:cNvPr id="29" name="모서리가 둥근 직사각형 13">
            <a:extLst>
              <a:ext uri="{FF2B5EF4-FFF2-40B4-BE49-F238E27FC236}">
                <a16:creationId xmlns:a16="http://schemas.microsoft.com/office/drawing/2014/main" id="{9A79368A-FA18-36A1-E7FE-EA89BDA82D94}"/>
              </a:ext>
            </a:extLst>
          </p:cNvPr>
          <p:cNvSpPr/>
          <p:nvPr/>
        </p:nvSpPr>
        <p:spPr>
          <a:xfrm>
            <a:off x="5496465" y="3661935"/>
            <a:ext cx="995141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IVR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 </a:t>
            </a:r>
          </a:p>
        </p:txBody>
      </p: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21E3662D-3E3B-B5C4-745E-07C391D0D9CA}"/>
              </a:ext>
            </a:extLst>
          </p:cNvPr>
          <p:cNvCxnSpPr>
            <a:stCxn id="27" idx="0"/>
          </p:cNvCxnSpPr>
          <p:nvPr/>
        </p:nvCxnSpPr>
        <p:spPr>
          <a:xfrm flipH="1" flipV="1">
            <a:off x="3598677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5685F129-EB6E-4C18-0BD6-87F58708D635}"/>
              </a:ext>
            </a:extLst>
          </p:cNvPr>
          <p:cNvSpPr txBox="1"/>
          <p:nvPr/>
        </p:nvSpPr>
        <p:spPr>
          <a:xfrm>
            <a:off x="3698652" y="3310368"/>
            <a:ext cx="11200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</a:t>
            </a:r>
            <a:r>
              <a:rPr lang="ko-KR" altLang="en-US" sz="1200" dirty="0"/>
              <a:t>통신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0080A6B-EE82-08A6-A501-0A8848F2863B}"/>
              </a:ext>
            </a:extLst>
          </p:cNvPr>
          <p:cNvSpPr txBox="1"/>
          <p:nvPr/>
        </p:nvSpPr>
        <p:spPr>
          <a:xfrm>
            <a:off x="4856969" y="3316242"/>
            <a:ext cx="1426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</a:t>
            </a:r>
            <a:r>
              <a:rPr lang="ko-KR" altLang="en-US" sz="1200" dirty="0"/>
              <a:t>통신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F55B76E-64BA-CACC-1FD9-6F070CD77D46}"/>
              </a:ext>
            </a:extLst>
          </p:cNvPr>
          <p:cNvSpPr txBox="1"/>
          <p:nvPr/>
        </p:nvSpPr>
        <p:spPr>
          <a:xfrm>
            <a:off x="5989350" y="3300207"/>
            <a:ext cx="1426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 </a:t>
            </a:r>
            <a:r>
              <a:rPr lang="ko-KR" altLang="en-US" sz="1200" dirty="0"/>
              <a:t>통신 </a:t>
            </a:r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A1EA9EEA-0353-CEB2-BCB7-2BDEE3090976}"/>
              </a:ext>
            </a:extLst>
          </p:cNvPr>
          <p:cNvCxnSpPr/>
          <p:nvPr/>
        </p:nvCxnSpPr>
        <p:spPr>
          <a:xfrm flipH="1" flipV="1">
            <a:off x="4865984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>
            <a:extLst>
              <a:ext uri="{FF2B5EF4-FFF2-40B4-BE49-F238E27FC236}">
                <a16:creationId xmlns:a16="http://schemas.microsoft.com/office/drawing/2014/main" id="{3445A4DC-DF13-F448-05B0-4685F80150A1}"/>
              </a:ext>
            </a:extLst>
          </p:cNvPr>
          <p:cNvCxnSpPr/>
          <p:nvPr/>
        </p:nvCxnSpPr>
        <p:spPr>
          <a:xfrm flipH="1" flipV="1">
            <a:off x="5991341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724CEEC6-B2D7-EFD4-EC12-1D43A3605065}"/>
              </a:ext>
            </a:extLst>
          </p:cNvPr>
          <p:cNvCxnSpPr/>
          <p:nvPr/>
        </p:nvCxnSpPr>
        <p:spPr>
          <a:xfrm flipH="1" flipV="1">
            <a:off x="4519292" y="2839058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>
            <a:extLst>
              <a:ext uri="{FF2B5EF4-FFF2-40B4-BE49-F238E27FC236}">
                <a16:creationId xmlns:a16="http://schemas.microsoft.com/office/drawing/2014/main" id="{F37747F7-BCD2-F378-2D2E-338AC9CE9F3E}"/>
              </a:ext>
            </a:extLst>
          </p:cNvPr>
          <p:cNvCxnSpPr>
            <a:cxnSpLocks/>
          </p:cNvCxnSpPr>
          <p:nvPr/>
        </p:nvCxnSpPr>
        <p:spPr>
          <a:xfrm flipH="1" flipV="1">
            <a:off x="8251466" y="2337480"/>
            <a:ext cx="1" cy="92771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모서리가 둥근 직사각형 13">
            <a:extLst>
              <a:ext uri="{FF2B5EF4-FFF2-40B4-BE49-F238E27FC236}">
                <a16:creationId xmlns:a16="http://schemas.microsoft.com/office/drawing/2014/main" id="{8BA8D163-E179-FCC0-71ED-4BCE113E0186}"/>
              </a:ext>
            </a:extLst>
          </p:cNvPr>
          <p:cNvSpPr/>
          <p:nvPr/>
        </p:nvSpPr>
        <p:spPr>
          <a:xfrm>
            <a:off x="7641522" y="1401376"/>
            <a:ext cx="1596310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EMS </a:t>
            </a:r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시스템 </a:t>
            </a:r>
            <a:endParaRPr lang="en-US" altLang="ko-KR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클라우드 시스템 감시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A3CA1E9-CAA9-D814-A5C3-BB3CEEC977FC}"/>
              </a:ext>
            </a:extLst>
          </p:cNvPr>
          <p:cNvSpPr txBox="1"/>
          <p:nvPr/>
        </p:nvSpPr>
        <p:spPr>
          <a:xfrm>
            <a:off x="8251466" y="2410324"/>
            <a:ext cx="9334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 </a:t>
            </a:r>
            <a:r>
              <a:rPr lang="ko-KR" altLang="en-US" sz="1200" dirty="0"/>
              <a:t>통신 </a:t>
            </a:r>
          </a:p>
        </p:txBody>
      </p:sp>
      <p:sp>
        <p:nvSpPr>
          <p:cNvPr id="40" name="모서리가 둥근 직사각형 13">
            <a:extLst>
              <a:ext uri="{FF2B5EF4-FFF2-40B4-BE49-F238E27FC236}">
                <a16:creationId xmlns:a16="http://schemas.microsoft.com/office/drawing/2014/main" id="{E03EA374-39E0-5C1D-0524-F64EFD40693A}"/>
              </a:ext>
            </a:extLst>
          </p:cNvPr>
          <p:cNvSpPr/>
          <p:nvPr/>
        </p:nvSpPr>
        <p:spPr>
          <a:xfrm>
            <a:off x="6578850" y="3661935"/>
            <a:ext cx="1062303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BE04E0C-E54A-5647-41C6-3DE80F7563F4}"/>
              </a:ext>
            </a:extLst>
          </p:cNvPr>
          <p:cNvSpPr txBox="1"/>
          <p:nvPr/>
        </p:nvSpPr>
        <p:spPr>
          <a:xfrm>
            <a:off x="7143200" y="3300207"/>
            <a:ext cx="775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 </a:t>
            </a:r>
            <a:r>
              <a:rPr lang="ko-KR" altLang="en-US" sz="1200" dirty="0"/>
              <a:t>통신 </a:t>
            </a:r>
          </a:p>
        </p:txBody>
      </p:sp>
      <p:cxnSp>
        <p:nvCxnSpPr>
          <p:cNvPr id="42" name="직선 연결선 41">
            <a:extLst>
              <a:ext uri="{FF2B5EF4-FFF2-40B4-BE49-F238E27FC236}">
                <a16:creationId xmlns:a16="http://schemas.microsoft.com/office/drawing/2014/main" id="{6C8D07BC-5BAC-4B7D-E7BB-C75C9305D1E5}"/>
              </a:ext>
            </a:extLst>
          </p:cNvPr>
          <p:cNvCxnSpPr/>
          <p:nvPr/>
        </p:nvCxnSpPr>
        <p:spPr>
          <a:xfrm flipH="1" flipV="1">
            <a:off x="7116698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모서리가 둥근 직사각형 13">
            <a:extLst>
              <a:ext uri="{FF2B5EF4-FFF2-40B4-BE49-F238E27FC236}">
                <a16:creationId xmlns:a16="http://schemas.microsoft.com/office/drawing/2014/main" id="{BD4BF3EE-4B0F-4372-DB94-404975F80BB0}"/>
              </a:ext>
            </a:extLst>
          </p:cNvPr>
          <p:cNvSpPr/>
          <p:nvPr/>
        </p:nvSpPr>
        <p:spPr>
          <a:xfrm>
            <a:off x="1794685" y="3661935"/>
            <a:ext cx="1062303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PBX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Trunk </a:t>
            </a: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현황 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61CB8DF-61DF-29F3-5CF8-4719B74F75BB}"/>
              </a:ext>
            </a:extLst>
          </p:cNvPr>
          <p:cNvSpPr txBox="1"/>
          <p:nvPr/>
        </p:nvSpPr>
        <p:spPr>
          <a:xfrm>
            <a:off x="2359035" y="3300207"/>
            <a:ext cx="775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 </a:t>
            </a:r>
            <a:r>
              <a:rPr lang="ko-KR" altLang="en-US" sz="1200" dirty="0"/>
              <a:t>통신 </a:t>
            </a:r>
          </a:p>
        </p:txBody>
      </p: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88CECC95-36F2-C8BE-11A6-E5A80F20F3EF}"/>
              </a:ext>
            </a:extLst>
          </p:cNvPr>
          <p:cNvCxnSpPr/>
          <p:nvPr/>
        </p:nvCxnSpPr>
        <p:spPr>
          <a:xfrm flipH="1" flipV="1">
            <a:off x="2332533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모서리가 둥근 직사각형 13">
            <a:extLst>
              <a:ext uri="{FF2B5EF4-FFF2-40B4-BE49-F238E27FC236}">
                <a16:creationId xmlns:a16="http://schemas.microsoft.com/office/drawing/2014/main" id="{A1A27DA2-57E5-4E39-F806-8BD8561038AC}"/>
              </a:ext>
            </a:extLst>
          </p:cNvPr>
          <p:cNvSpPr/>
          <p:nvPr/>
        </p:nvSpPr>
        <p:spPr>
          <a:xfrm>
            <a:off x="7746572" y="3661935"/>
            <a:ext cx="1062303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통합통계</a:t>
            </a:r>
            <a:endParaRPr lang="en-US" altLang="ko-KR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통계현황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296B915-F736-3434-9A0D-B2F33ACB5FBD}"/>
              </a:ext>
            </a:extLst>
          </p:cNvPr>
          <p:cNvSpPr txBox="1"/>
          <p:nvPr/>
        </p:nvSpPr>
        <p:spPr>
          <a:xfrm>
            <a:off x="8310922" y="3300207"/>
            <a:ext cx="775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DB </a:t>
            </a:r>
            <a:r>
              <a:rPr lang="ko-KR" altLang="en-US" sz="1200" dirty="0"/>
              <a:t>통신 </a:t>
            </a:r>
          </a:p>
        </p:txBody>
      </p: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8731DD97-7E98-3BE5-69E4-DC268C4B0D14}"/>
              </a:ext>
            </a:extLst>
          </p:cNvPr>
          <p:cNvCxnSpPr/>
          <p:nvPr/>
        </p:nvCxnSpPr>
        <p:spPr>
          <a:xfrm flipH="1" flipV="1">
            <a:off x="8284420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4419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 bwMode="auto">
          <a:xfrm>
            <a:off x="476469" y="768242"/>
            <a:ext cx="1610858" cy="369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300" dirty="0"/>
              <a:t>2.1 </a:t>
            </a:r>
            <a:r>
              <a:rPr lang="ko-KR" altLang="en-US" sz="1300" dirty="0"/>
              <a:t>시스템 구성</a:t>
            </a:r>
          </a:p>
        </p:txBody>
      </p:sp>
      <p:sp>
        <p:nvSpPr>
          <p:cNvPr id="441" name="슬라이드 번호 개체 틀 1">
            <a:extLst>
              <a:ext uri="{FF2B5EF4-FFF2-40B4-BE49-F238E27FC236}">
                <a16:creationId xmlns:a16="http://schemas.microsoft.com/office/drawing/2014/main" id="{639182FE-1CE1-4C8E-BDC4-B5CBF1595C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428C2E1-E767-4538-9C81-27927BCEED05}" type="slidenum">
              <a:rPr lang="ko-KR" altLang="en-US" smtClean="0"/>
              <a:t>13</a:t>
            </a:fld>
            <a:endParaRPr lang="ko-KR" altLang="en-US" dirty="0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49C81AE7-5094-ECB6-ECA9-A991BC7554B7}"/>
              </a:ext>
            </a:extLst>
          </p:cNvPr>
          <p:cNvGrpSpPr/>
          <p:nvPr/>
        </p:nvGrpSpPr>
        <p:grpSpPr>
          <a:xfrm>
            <a:off x="1820921" y="1123254"/>
            <a:ext cx="8550157" cy="5222096"/>
            <a:chOff x="1715633" y="1123254"/>
            <a:chExt cx="8750040" cy="5454961"/>
          </a:xfrm>
        </p:grpSpPr>
        <p:sp>
          <p:nvSpPr>
            <p:cNvPr id="498" name="AutoShape 1585"/>
            <p:cNvSpPr>
              <a:spLocks noChangeArrowheads="1"/>
            </p:cNvSpPr>
            <p:nvPr/>
          </p:nvSpPr>
          <p:spPr bwMode="auto">
            <a:xfrm>
              <a:off x="1715633" y="1123254"/>
              <a:ext cx="8750040" cy="5454961"/>
            </a:xfrm>
            <a:prstGeom prst="roundRect">
              <a:avLst>
                <a:gd name="adj" fmla="val 0"/>
              </a:avLst>
            </a:prstGeom>
            <a:solidFill>
              <a:srgbClr val="3D87CB"/>
            </a:solidFill>
            <a:ln w="9525" algn="ctr">
              <a:solidFill>
                <a:srgbClr val="B2B2B2"/>
              </a:solidFill>
              <a:round/>
              <a:headEnd/>
              <a:tailEnd/>
            </a:ln>
            <a:effectLst/>
          </p:spPr>
          <p:txBody>
            <a:bodyPr lIns="26935" tIns="26935" rIns="26935" bIns="18855" anchor="ctr"/>
            <a:lstStyle/>
            <a:p>
              <a:endParaRPr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99" name="AutoShape 1588"/>
            <p:cNvSpPr>
              <a:spLocks noChangeArrowheads="1"/>
            </p:cNvSpPr>
            <p:nvPr/>
          </p:nvSpPr>
          <p:spPr bwMode="auto">
            <a:xfrm>
              <a:off x="1749651" y="1152528"/>
              <a:ext cx="8692697" cy="5404951"/>
            </a:xfrm>
            <a:prstGeom prst="roundRect">
              <a:avLst>
                <a:gd name="adj" fmla="val 1037"/>
              </a:avLst>
            </a:prstGeom>
            <a:solidFill>
              <a:schemeClr val="bg1"/>
            </a:solidFill>
            <a:ln w="12700" algn="ctr">
              <a:noFill/>
              <a:round/>
              <a:headEnd/>
              <a:tailEnd/>
            </a:ln>
            <a:effectLst/>
          </p:spPr>
          <p:txBody>
            <a:bodyPr wrap="none" lIns="72972" tIns="36486" rIns="72972" bIns="36486" anchor="ctr"/>
            <a:lstStyle/>
            <a:p>
              <a:pPr marL="64139" indent="-64139" defTabSz="663962">
                <a:buSzPct val="80000"/>
                <a:buFontTx/>
                <a:buChar char="•"/>
              </a:pPr>
              <a:endParaRPr lang="ko-KR" altLang="ko-KR" sz="80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00" name="AutoShape 1589"/>
            <p:cNvSpPr>
              <a:spLocks noChangeArrowheads="1"/>
            </p:cNvSpPr>
            <p:nvPr/>
          </p:nvSpPr>
          <p:spPr bwMode="auto">
            <a:xfrm>
              <a:off x="5305629" y="1135972"/>
              <a:ext cx="1610858" cy="190201"/>
            </a:xfrm>
            <a:custGeom>
              <a:avLst/>
              <a:gdLst>
                <a:gd name="G0" fmla="+- 1356 0 0"/>
                <a:gd name="G1" fmla="+- 21600 0 1356"/>
                <a:gd name="G2" fmla="*/ 1356 1 2"/>
                <a:gd name="G3" fmla="+- 21600 0 G2"/>
                <a:gd name="G4" fmla="+/ 1356 21600 2"/>
                <a:gd name="G5" fmla="+/ G1 0 2"/>
                <a:gd name="G6" fmla="*/ 21600 21600 1356"/>
                <a:gd name="G7" fmla="*/ G6 1 2"/>
                <a:gd name="G8" fmla="+- 21600 0 G7"/>
                <a:gd name="G9" fmla="*/ 21600 1 2"/>
                <a:gd name="G10" fmla="+- 1356 0 G9"/>
                <a:gd name="G11" fmla="?: G10 G8 0"/>
                <a:gd name="G12" fmla="?: G10 G7 21600"/>
                <a:gd name="T0" fmla="*/ 20922 w 21600"/>
                <a:gd name="T1" fmla="*/ 10800 h 21600"/>
                <a:gd name="T2" fmla="*/ 10800 w 21600"/>
                <a:gd name="T3" fmla="*/ 21600 h 21600"/>
                <a:gd name="T4" fmla="*/ 678 w 21600"/>
                <a:gd name="T5" fmla="*/ 10800 h 21600"/>
                <a:gd name="T6" fmla="*/ 10800 w 21600"/>
                <a:gd name="T7" fmla="*/ 0 h 21600"/>
                <a:gd name="T8" fmla="*/ 2478 w 21600"/>
                <a:gd name="T9" fmla="*/ 2478 h 21600"/>
                <a:gd name="T10" fmla="*/ 19122 w 21600"/>
                <a:gd name="T11" fmla="*/ 1912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1356" y="21600"/>
                  </a:lnTo>
                  <a:lnTo>
                    <a:pt x="20244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D87CB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lIns="26932" tIns="26932" rIns="26932" bIns="18852" anchor="ctr"/>
            <a:lstStyle/>
            <a:p>
              <a:pPr algn="ctr" latinLnBrk="0">
                <a:lnSpc>
                  <a:spcPct val="90000"/>
                </a:lnSpc>
              </a:pPr>
              <a:r>
                <a:rPr lang="ko-KR" altLang="en-US" sz="1000" b="1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과천 통합 콜센터</a:t>
              </a:r>
            </a:p>
          </p:txBody>
        </p:sp>
        <p:sp>
          <p:nvSpPr>
            <p:cNvPr id="501" name="Rectangle 13"/>
            <p:cNvSpPr>
              <a:spLocks noChangeArrowheads="1"/>
            </p:cNvSpPr>
            <p:nvPr/>
          </p:nvSpPr>
          <p:spPr bwMode="gray">
            <a:xfrm>
              <a:off x="1846080" y="1581307"/>
              <a:ext cx="8440921" cy="4951710"/>
            </a:xfrm>
            <a:prstGeom prst="rect">
              <a:avLst/>
            </a:prstGeom>
            <a:solidFill>
              <a:srgbClr val="E9EAF7"/>
            </a:solidFill>
            <a:ln w="12700" algn="ctr">
              <a:solidFill>
                <a:srgbClr val="99AADF"/>
              </a:solidFill>
              <a:miter lim="800000"/>
              <a:headEnd/>
              <a:tailEnd/>
            </a:ln>
            <a:effectLst/>
          </p:spPr>
          <p:txBody>
            <a:bodyPr wrap="none" lIns="65298" tIns="32649" rIns="65298" bIns="32649" anchor="ctr"/>
            <a:lstStyle/>
            <a:p>
              <a:endParaRPr lang="ko-KR" altLang="en-US" b="1"/>
            </a:p>
          </p:txBody>
        </p:sp>
        <p:sp>
          <p:nvSpPr>
            <p:cNvPr id="502" name="AutoShape 13"/>
            <p:cNvSpPr>
              <a:spLocks noChangeArrowheads="1"/>
            </p:cNvSpPr>
            <p:nvPr/>
          </p:nvSpPr>
          <p:spPr bwMode="auto">
            <a:xfrm>
              <a:off x="1910662" y="2207241"/>
              <a:ext cx="867462" cy="649746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9525">
              <a:solidFill>
                <a:srgbClr val="76C1E6"/>
              </a:solidFill>
              <a:round/>
              <a:headEnd/>
              <a:tailEnd/>
            </a:ln>
          </p:spPr>
          <p:txBody>
            <a:bodyPr lIns="49485" tIns="263922" rIns="49485" bIns="16495" anchor="ctr"/>
            <a:lstStyle/>
            <a:p>
              <a:pPr marL="81956" indent="-81956" defTabSz="837376">
                <a:spcBef>
                  <a:spcPct val="5000"/>
                </a:spcBef>
                <a:spcAft>
                  <a:spcPct val="5000"/>
                </a:spcAft>
                <a:buClr>
                  <a:srgbClr val="858F8B"/>
                </a:buClr>
              </a:pPr>
              <a:endParaRPr lang="ko-KR" altLang="en-US" sz="7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03" name="AutoShape 14"/>
            <p:cNvSpPr>
              <a:spLocks noChangeArrowheads="1"/>
            </p:cNvSpPr>
            <p:nvPr/>
          </p:nvSpPr>
          <p:spPr bwMode="auto">
            <a:xfrm>
              <a:off x="1919735" y="2040552"/>
              <a:ext cx="855786" cy="168956"/>
            </a:xfrm>
            <a:prstGeom prst="roundRect">
              <a:avLst>
                <a:gd name="adj" fmla="val 0"/>
              </a:avLst>
            </a:prstGeom>
            <a:solidFill>
              <a:srgbClr val="AED3EA"/>
            </a:solidFill>
            <a:ln w="9525" algn="ctr">
              <a:solidFill>
                <a:srgbClr val="76C1E6"/>
              </a:solidFill>
              <a:round/>
              <a:headEnd/>
              <a:tailEnd/>
            </a:ln>
          </p:spPr>
          <p:txBody>
            <a:bodyPr wrap="none" lIns="68415" tIns="34208" rIns="68415" bIns="34208" anchor="ctr"/>
            <a:lstStyle/>
            <a:p>
              <a:pPr algn="ctr"/>
              <a:r>
                <a:rPr lang="ko-KR" altLang="en-US" sz="800" b="1" dirty="0">
                  <a:latin typeface="맑은 고딕" pitchFamily="50" charset="-127"/>
                  <a:ea typeface="맑은 고딕" pitchFamily="50" charset="-127"/>
                </a:rPr>
                <a:t>관리자</a:t>
              </a:r>
            </a:p>
          </p:txBody>
        </p:sp>
        <p:grpSp>
          <p:nvGrpSpPr>
            <p:cNvPr id="504" name="Group 2184"/>
            <p:cNvGrpSpPr>
              <a:grpSpLocks/>
            </p:cNvGrpSpPr>
            <p:nvPr/>
          </p:nvGrpSpPr>
          <p:grpSpPr bwMode="auto">
            <a:xfrm>
              <a:off x="2225898" y="2346717"/>
              <a:ext cx="230805" cy="207689"/>
              <a:chOff x="2088" y="3558"/>
              <a:chExt cx="376" cy="357"/>
            </a:xfrm>
          </p:grpSpPr>
          <p:pic>
            <p:nvPicPr>
              <p:cNvPr id="505" name="Picture 2185" descr="notebook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138" y="3572"/>
                <a:ext cx="326" cy="3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06" name="Picture 2186" descr="남자옆타이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088" y="3558"/>
                <a:ext cx="205" cy="3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507" name="Rectangle 14"/>
            <p:cNvSpPr>
              <a:spLocks noChangeArrowheads="1"/>
            </p:cNvSpPr>
            <p:nvPr/>
          </p:nvSpPr>
          <p:spPr bwMode="auto">
            <a:xfrm>
              <a:off x="1847018" y="1410666"/>
              <a:ext cx="8439983" cy="171846"/>
            </a:xfrm>
            <a:prstGeom prst="rect">
              <a:avLst/>
            </a:prstGeom>
            <a:solidFill>
              <a:srgbClr val="42557E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68415" tIns="34208" rIns="68415" bIns="34208" anchor="ctr"/>
            <a:lstStyle/>
            <a:p>
              <a:pPr defTabSz="767298"/>
              <a:r>
                <a:rPr lang="ko-KR" altLang="en-US" sz="900" b="1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범국민 </a:t>
              </a:r>
              <a:r>
                <a:rPr lang="en-US" altLang="ko-KR" sz="900" b="1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AI</a:t>
              </a:r>
              <a:r>
                <a:rPr lang="ko-KR" altLang="en-US" sz="900" b="1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기반 통합 콜센터 </a:t>
              </a:r>
            </a:p>
          </p:txBody>
        </p:sp>
        <p:sp>
          <p:nvSpPr>
            <p:cNvPr id="508" name="AutoShape 13"/>
            <p:cNvSpPr>
              <a:spLocks noChangeArrowheads="1"/>
            </p:cNvSpPr>
            <p:nvPr/>
          </p:nvSpPr>
          <p:spPr bwMode="auto">
            <a:xfrm>
              <a:off x="1910662" y="3203363"/>
              <a:ext cx="867462" cy="1374731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9525">
              <a:solidFill>
                <a:srgbClr val="76C1E6"/>
              </a:solidFill>
              <a:round/>
              <a:headEnd/>
              <a:tailEnd/>
            </a:ln>
          </p:spPr>
          <p:txBody>
            <a:bodyPr lIns="49485" tIns="263922" rIns="49485" bIns="16495" anchor="ctr"/>
            <a:lstStyle/>
            <a:p>
              <a:pPr marL="81956" indent="-81956" defTabSz="837376">
                <a:spcBef>
                  <a:spcPct val="5000"/>
                </a:spcBef>
                <a:spcAft>
                  <a:spcPct val="5000"/>
                </a:spcAft>
                <a:buClr>
                  <a:srgbClr val="858F8B"/>
                </a:buClr>
              </a:pPr>
              <a:endParaRPr lang="ko-KR" altLang="en-US" sz="7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09" name="AutoShape 14"/>
            <p:cNvSpPr>
              <a:spLocks noChangeArrowheads="1"/>
            </p:cNvSpPr>
            <p:nvPr/>
          </p:nvSpPr>
          <p:spPr bwMode="auto">
            <a:xfrm>
              <a:off x="1910662" y="2932351"/>
              <a:ext cx="867462" cy="271010"/>
            </a:xfrm>
            <a:prstGeom prst="roundRect">
              <a:avLst>
                <a:gd name="adj" fmla="val 0"/>
              </a:avLst>
            </a:prstGeom>
            <a:solidFill>
              <a:srgbClr val="AED3EA"/>
            </a:solidFill>
            <a:ln w="9525" algn="ctr">
              <a:solidFill>
                <a:srgbClr val="76C1E6"/>
              </a:solidFill>
              <a:round/>
              <a:headEnd/>
              <a:tailEnd/>
            </a:ln>
          </p:spPr>
          <p:txBody>
            <a:bodyPr wrap="none" lIns="68415" tIns="34208" rIns="68415" bIns="34208" anchor="ctr"/>
            <a:lstStyle/>
            <a:p>
              <a:pPr algn="ctr"/>
              <a:r>
                <a:rPr lang="ko-KR" altLang="en-US" sz="800" b="1" dirty="0">
                  <a:latin typeface="맑은 고딕" pitchFamily="50" charset="-127"/>
                  <a:ea typeface="맑은 고딕" pitchFamily="50" charset="-127"/>
                </a:rPr>
                <a:t>각 기관별 전광판</a:t>
              </a:r>
            </a:p>
          </p:txBody>
        </p:sp>
        <p:sp>
          <p:nvSpPr>
            <p:cNvPr id="512" name="TextBox 511"/>
            <p:cNvSpPr txBox="1"/>
            <p:nvPr/>
          </p:nvSpPr>
          <p:spPr>
            <a:xfrm>
              <a:off x="2031121" y="3835505"/>
              <a:ext cx="596625" cy="176806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55” Display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16" name="TextBox 515"/>
            <p:cNvSpPr txBox="1"/>
            <p:nvPr/>
          </p:nvSpPr>
          <p:spPr>
            <a:xfrm>
              <a:off x="1797353" y="2561030"/>
              <a:ext cx="1128823" cy="284528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PC</a:t>
              </a:r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환경</a:t>
              </a:r>
              <a:endParaRPr lang="en-US" altLang="ko-KR" sz="700" dirty="0">
                <a:latin typeface="맑은 고딕" pitchFamily="50" charset="-127"/>
                <a:ea typeface="맑은 고딕" pitchFamily="50" charset="-127"/>
              </a:endParaRP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크롬</a:t>
              </a:r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,</a:t>
              </a:r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사파리</a:t>
              </a:r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.</a:t>
              </a:r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파이어폭스</a:t>
              </a:r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)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grpSp>
          <p:nvGrpSpPr>
            <p:cNvPr id="517" name="그룹 516"/>
            <p:cNvGrpSpPr/>
            <p:nvPr/>
          </p:nvGrpSpPr>
          <p:grpSpPr>
            <a:xfrm>
              <a:off x="2511087" y="2057968"/>
              <a:ext cx="734751" cy="459244"/>
              <a:chOff x="1418435" y="2705325"/>
              <a:chExt cx="1028651" cy="642942"/>
            </a:xfrm>
          </p:grpSpPr>
          <p:pic>
            <p:nvPicPr>
              <p:cNvPr id="518" name="Picture 461" descr="구름"/>
              <p:cNvPicPr preferRelativeResize="0"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418435" y="2705325"/>
                <a:ext cx="1028651" cy="642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19" name="Rectangle 462"/>
              <p:cNvSpPr>
                <a:spLocks noChangeArrowheads="1"/>
              </p:cNvSpPr>
              <p:nvPr/>
            </p:nvSpPr>
            <p:spPr bwMode="auto">
              <a:xfrm>
                <a:off x="1525543" y="2912377"/>
                <a:ext cx="813535" cy="23967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 lIns="62856" tIns="31429" rIns="62856" bIns="31429">
                <a:spAutoFit/>
              </a:bodyPr>
              <a:lstStyle/>
              <a:p>
                <a:pPr algn="ctr" defTabSz="1028607"/>
                <a:r>
                  <a:rPr lang="ko-KR" altLang="en-US" sz="700" b="1" dirty="0">
                    <a:latin typeface="맑은 고딕" pitchFamily="50" charset="-127"/>
                    <a:ea typeface="맑은 고딕" pitchFamily="50" charset="-127"/>
                  </a:rPr>
                  <a:t>전용망</a:t>
                </a:r>
                <a:endParaRPr lang="en-US" altLang="ko-KR" sz="700" b="1" dirty="0"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pic>
          <p:nvPicPr>
            <p:cNvPr id="520" name="Picture 944" descr="atm_switch_corp_blu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055377" y="1702641"/>
              <a:ext cx="243813" cy="206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21" name="Picture 944" descr="atm_switch_corp_blu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078500" y="1823207"/>
              <a:ext cx="243813" cy="206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22" name="그룹 521"/>
            <p:cNvGrpSpPr/>
            <p:nvPr/>
          </p:nvGrpSpPr>
          <p:grpSpPr>
            <a:xfrm>
              <a:off x="2351980" y="1634277"/>
              <a:ext cx="734751" cy="372259"/>
              <a:chOff x="1193983" y="1829020"/>
              <a:chExt cx="1028651" cy="521162"/>
            </a:xfrm>
          </p:grpSpPr>
          <p:pic>
            <p:nvPicPr>
              <p:cNvPr id="523" name="Picture 461" descr="구름"/>
              <p:cNvPicPr preferRelativeResize="0"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193983" y="1829020"/>
                <a:ext cx="1028651" cy="521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24" name="Rectangle 462"/>
              <p:cNvSpPr>
                <a:spLocks noChangeArrowheads="1"/>
              </p:cNvSpPr>
              <p:nvPr/>
            </p:nvSpPr>
            <p:spPr bwMode="auto">
              <a:xfrm>
                <a:off x="1306900" y="1976800"/>
                <a:ext cx="833737" cy="23967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 lIns="62856" tIns="31429" rIns="62856" bIns="31429">
                <a:spAutoFit/>
              </a:bodyPr>
              <a:lstStyle/>
              <a:p>
                <a:pPr algn="ctr" defTabSz="1028607"/>
                <a:r>
                  <a:rPr lang="ko-KR" altLang="en-US" sz="700" b="1" dirty="0" err="1">
                    <a:latin typeface="맑은 고딕" pitchFamily="50" charset="-127"/>
                    <a:ea typeface="맑은 고딕" pitchFamily="50" charset="-127"/>
                  </a:rPr>
                  <a:t>외부망</a:t>
                </a:r>
                <a:endParaRPr lang="ko-KR" altLang="en-US" sz="700" b="1" dirty="0"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cxnSp>
          <p:nvCxnSpPr>
            <p:cNvPr id="525" name="직선 연결선 524"/>
            <p:cNvCxnSpPr/>
            <p:nvPr/>
          </p:nvCxnSpPr>
          <p:spPr bwMode="auto">
            <a:xfrm>
              <a:off x="4082759" y="1697929"/>
              <a:ext cx="985674" cy="0"/>
            </a:xfrm>
            <a:prstGeom prst="line">
              <a:avLst/>
            </a:prstGeom>
            <a:noFill/>
            <a:ln w="1270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oval" w="sm" len="sm"/>
              <a:tailEnd type="oval" w="sm" len="sm"/>
            </a:ln>
            <a:effectLst/>
          </p:spPr>
        </p:cxnSp>
        <p:pic>
          <p:nvPicPr>
            <p:cNvPr id="526" name="Picture 3475" descr="services_switch_corp_yellow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953453" y="1674291"/>
              <a:ext cx="265878" cy="244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527" name="직선 연결선 526"/>
            <p:cNvCxnSpPr>
              <a:stCxn id="518" idx="3"/>
              <a:endCxn id="538" idx="0"/>
            </p:cNvCxnSpPr>
            <p:nvPr/>
          </p:nvCxnSpPr>
          <p:spPr bwMode="auto">
            <a:xfrm>
              <a:off x="3245837" y="2287591"/>
              <a:ext cx="82242" cy="327416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28" name="직선 연결선 527"/>
            <p:cNvCxnSpPr>
              <a:cxnSpLocks/>
              <a:stCxn id="514" idx="0"/>
              <a:endCxn id="539" idx="2"/>
            </p:cNvCxnSpPr>
            <p:nvPr/>
          </p:nvCxnSpPr>
          <p:spPr bwMode="auto">
            <a:xfrm flipV="1">
              <a:off x="3076756" y="2923892"/>
              <a:ext cx="251324" cy="118159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29" name="직선 연결선 528"/>
            <p:cNvCxnSpPr>
              <a:stCxn id="521" idx="3"/>
              <a:endCxn id="542" idx="1"/>
            </p:cNvCxnSpPr>
            <p:nvPr/>
          </p:nvCxnSpPr>
          <p:spPr bwMode="auto">
            <a:xfrm flipV="1">
              <a:off x="3322313" y="1919075"/>
              <a:ext cx="631141" cy="7546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30" name="직선 연결선 529"/>
            <p:cNvCxnSpPr/>
            <p:nvPr/>
          </p:nvCxnSpPr>
          <p:spPr bwMode="auto">
            <a:xfrm rot="5400000" flipH="1" flipV="1">
              <a:off x="3423885" y="2641561"/>
              <a:ext cx="1307724" cy="3656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531" name="Picture 3814" descr="firewall_corp_red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964399" y="2212182"/>
              <a:ext cx="213574" cy="161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32" name="Picture 3814" descr="firewall_corp_red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964399" y="2314236"/>
              <a:ext cx="213574" cy="161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33" name="Picture 3814" descr="firewall_corp_red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527093" y="1758203"/>
              <a:ext cx="213574" cy="161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34" name="Picture 3814" descr="firewall_corp_red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527093" y="1860257"/>
              <a:ext cx="213574" cy="161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535" name="직선 연결선 534"/>
            <p:cNvCxnSpPr/>
            <p:nvPr/>
          </p:nvCxnSpPr>
          <p:spPr bwMode="auto">
            <a:xfrm>
              <a:off x="3412566" y="2754935"/>
              <a:ext cx="654264" cy="1895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536" name="Picture 3475" descr="services_switch_corp_yellow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954051" y="2632762"/>
              <a:ext cx="265878" cy="244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37" name="Picture 3475" descr="services_switch_corp_yellow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954051" y="2742754"/>
              <a:ext cx="265878" cy="244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38" name="Picture 944" descr="atm_switch_corp_blu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206174" y="2615009"/>
              <a:ext cx="243813" cy="206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39" name="Picture 944" descr="atm_switch_corp_blu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206174" y="2717063"/>
              <a:ext cx="243813" cy="206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0" name="Picture 3814" descr="firewall_corp_red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607209" y="2644713"/>
              <a:ext cx="213574" cy="161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1" name="Picture 3814" descr="firewall_corp_red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607209" y="2746768"/>
              <a:ext cx="213574" cy="161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" name="Picture 3475" descr="services_switch_corp_yellow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953453" y="1796757"/>
              <a:ext cx="265878" cy="244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543" name="직선 연결선 542"/>
            <p:cNvCxnSpPr/>
            <p:nvPr/>
          </p:nvCxnSpPr>
          <p:spPr bwMode="auto">
            <a:xfrm flipV="1">
              <a:off x="10236095" y="1702643"/>
              <a:ext cx="0" cy="3329614"/>
            </a:xfrm>
            <a:prstGeom prst="line">
              <a:avLst/>
            </a:prstGeom>
            <a:noFill/>
            <a:ln w="1270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oval" w="sm" len="sm"/>
              <a:tailEnd type="oval" w="sm" len="sm"/>
            </a:ln>
            <a:effectLst/>
          </p:spPr>
        </p:cxnSp>
        <p:sp>
          <p:nvSpPr>
            <p:cNvPr id="544" name="AutoShape 13"/>
            <p:cNvSpPr>
              <a:spLocks noChangeArrowheads="1"/>
            </p:cNvSpPr>
            <p:nvPr/>
          </p:nvSpPr>
          <p:spPr bwMode="auto">
            <a:xfrm>
              <a:off x="3140437" y="3511290"/>
              <a:ext cx="1527295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CTI</a:t>
              </a:r>
            </a:p>
          </p:txBody>
        </p:sp>
        <p:grpSp>
          <p:nvGrpSpPr>
            <p:cNvPr id="568" name="Group 1229"/>
            <p:cNvGrpSpPr>
              <a:grpSpLocks/>
            </p:cNvGrpSpPr>
            <p:nvPr/>
          </p:nvGrpSpPr>
          <p:grpSpPr bwMode="auto">
            <a:xfrm>
              <a:off x="6871556" y="3183620"/>
              <a:ext cx="234744" cy="254177"/>
              <a:chOff x="3438" y="799"/>
              <a:chExt cx="385" cy="322"/>
            </a:xfrm>
          </p:grpSpPr>
          <p:pic>
            <p:nvPicPr>
              <p:cNvPr id="569" name="Picture 1230" descr="DB통01-1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570" name="Text Box 1231"/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cxnSp>
          <p:nvCxnSpPr>
            <p:cNvPr id="571" name="Shape 517"/>
            <p:cNvCxnSpPr>
              <a:stCxn id="572" idx="2"/>
              <a:endCxn id="569" idx="1"/>
            </p:cNvCxnSpPr>
            <p:nvPr/>
          </p:nvCxnSpPr>
          <p:spPr bwMode="auto">
            <a:xfrm rot="16200000" flipH="1">
              <a:off x="6675383" y="3114532"/>
              <a:ext cx="181517" cy="210832"/>
            </a:xfrm>
            <a:prstGeom prst="bentConnector2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72" name="AutoShape 13"/>
            <p:cNvSpPr>
              <a:spLocks noChangeArrowheads="1"/>
            </p:cNvSpPr>
            <p:nvPr/>
          </p:nvSpPr>
          <p:spPr bwMode="auto">
            <a:xfrm>
              <a:off x="5769844" y="1800057"/>
              <a:ext cx="1781763" cy="1329132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전광판 시스템</a:t>
              </a:r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73" name="TextBox 572"/>
            <p:cNvSpPr txBox="1"/>
            <p:nvPr/>
          </p:nvSpPr>
          <p:spPr>
            <a:xfrm>
              <a:off x="5890773" y="2392305"/>
              <a:ext cx="407471" cy="284528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전광판</a:t>
              </a:r>
              <a:endParaRPr lang="en-US" altLang="ko-KR" sz="700" dirty="0">
                <a:latin typeface="맑은 고딕" pitchFamily="50" charset="-127"/>
                <a:ea typeface="맑은 고딕" pitchFamily="50" charset="-127"/>
              </a:endParaRP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WEB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574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991149" y="1907716"/>
              <a:ext cx="193808" cy="13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75" name="Group 1229"/>
            <p:cNvGrpSpPr>
              <a:grpSpLocks/>
            </p:cNvGrpSpPr>
            <p:nvPr/>
          </p:nvGrpSpPr>
          <p:grpSpPr bwMode="auto">
            <a:xfrm>
              <a:off x="6962491" y="2651402"/>
              <a:ext cx="224991" cy="254177"/>
              <a:chOff x="3438" y="799"/>
              <a:chExt cx="385" cy="322"/>
            </a:xfrm>
          </p:grpSpPr>
          <p:pic>
            <p:nvPicPr>
              <p:cNvPr id="576" name="Picture 1230" descr="DB통01-1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577" name="Text Box 1231"/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sp>
          <p:nvSpPr>
            <p:cNvPr id="578" name="TextBox 577"/>
            <p:cNvSpPr txBox="1"/>
            <p:nvPr/>
          </p:nvSpPr>
          <p:spPr>
            <a:xfrm>
              <a:off x="7023910" y="2393094"/>
              <a:ext cx="407472" cy="284528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전광판</a:t>
              </a:r>
              <a:endParaRPr lang="en-US" altLang="ko-KR" sz="700" dirty="0">
                <a:latin typeface="맑은 고딕" pitchFamily="50" charset="-127"/>
                <a:ea typeface="맑은 고딕" pitchFamily="50" charset="-127"/>
              </a:endParaRP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DB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579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070034" y="1904314"/>
              <a:ext cx="193808" cy="13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80" name="AutoShape 13"/>
            <p:cNvSpPr>
              <a:spLocks noChangeArrowheads="1"/>
            </p:cNvSpPr>
            <p:nvPr/>
          </p:nvSpPr>
          <p:spPr bwMode="auto">
            <a:xfrm>
              <a:off x="4321154" y="1805681"/>
              <a:ext cx="767501" cy="1318896"/>
            </a:xfrm>
            <a:prstGeom prst="roundRect">
              <a:avLst>
                <a:gd name="adj" fmla="val 2093"/>
              </a:avLst>
            </a:prstGeom>
            <a:solidFill>
              <a:srgbClr val="FFF0C1"/>
            </a:solidFill>
            <a:ln w="9525" algn="ctr">
              <a:solidFill>
                <a:srgbClr val="996600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81" name="TextBox 580"/>
            <p:cNvSpPr txBox="1"/>
            <p:nvPr/>
          </p:nvSpPr>
          <p:spPr>
            <a:xfrm>
              <a:off x="4556213" y="2394128"/>
              <a:ext cx="325718" cy="392250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SNS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G/W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Web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582" name="직선 화살표 연결선 581"/>
            <p:cNvCxnSpPr/>
            <p:nvPr/>
          </p:nvCxnSpPr>
          <p:spPr>
            <a:xfrm>
              <a:off x="7171774" y="2778489"/>
              <a:ext cx="120620" cy="1134"/>
            </a:xfrm>
            <a:prstGeom prst="straightConnector1">
              <a:avLst/>
            </a:prstGeom>
            <a:ln w="12700">
              <a:solidFill>
                <a:schemeClr val="accent2">
                  <a:lumMod val="50000"/>
                </a:schemeClr>
              </a:solidFill>
              <a:prstDash val="dash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83" name="Group 1229"/>
            <p:cNvGrpSpPr>
              <a:grpSpLocks/>
            </p:cNvGrpSpPr>
            <p:nvPr/>
          </p:nvGrpSpPr>
          <p:grpSpPr bwMode="auto">
            <a:xfrm>
              <a:off x="7273054" y="2651402"/>
              <a:ext cx="224991" cy="254177"/>
              <a:chOff x="3438" y="799"/>
              <a:chExt cx="385" cy="322"/>
            </a:xfrm>
          </p:grpSpPr>
          <p:pic>
            <p:nvPicPr>
              <p:cNvPr id="584" name="Picture 1230" descr="DB통01-1"/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585" name="Text Box 1231"/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sp>
          <p:nvSpPr>
            <p:cNvPr id="586" name="AutoShape 13"/>
            <p:cNvSpPr>
              <a:spLocks noChangeArrowheads="1"/>
            </p:cNvSpPr>
            <p:nvPr/>
          </p:nvSpPr>
          <p:spPr bwMode="auto">
            <a:xfrm>
              <a:off x="5176870" y="1790767"/>
              <a:ext cx="553130" cy="1330246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SNS </a:t>
              </a:r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상담</a:t>
              </a:r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  <a:p>
              <a:pPr algn="ctr"/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WAS (</a:t>
              </a:r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관리자</a:t>
              </a:r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)</a:t>
              </a:r>
            </a:p>
          </p:txBody>
        </p:sp>
        <p:sp>
          <p:nvSpPr>
            <p:cNvPr id="587" name="TextBox 586"/>
            <p:cNvSpPr txBox="1"/>
            <p:nvPr/>
          </p:nvSpPr>
          <p:spPr>
            <a:xfrm>
              <a:off x="5128032" y="2381651"/>
              <a:ext cx="433794" cy="392250"/>
            </a:xfrm>
            <a:prstGeom prst="rect">
              <a:avLst/>
            </a:prstGeom>
            <a:noFill/>
          </p:spPr>
          <p:txBody>
            <a:bodyPr wrap="squar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SNS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WAS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Admin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88" name="TextBox 587"/>
            <p:cNvSpPr txBox="1"/>
            <p:nvPr/>
          </p:nvSpPr>
          <p:spPr>
            <a:xfrm>
              <a:off x="6902763" y="1908789"/>
              <a:ext cx="383426" cy="176806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Active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89" name="TextBox 588"/>
            <p:cNvSpPr txBox="1"/>
            <p:nvPr/>
          </p:nvSpPr>
          <p:spPr>
            <a:xfrm>
              <a:off x="7163915" y="1912191"/>
              <a:ext cx="468386" cy="176806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Standby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590" name="직선 연결선 589"/>
            <p:cNvCxnSpPr/>
            <p:nvPr/>
          </p:nvCxnSpPr>
          <p:spPr bwMode="auto">
            <a:xfrm rot="16200000" flipH="1">
              <a:off x="6898310" y="2493618"/>
              <a:ext cx="343589" cy="1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91" name="직선 연결선 590"/>
            <p:cNvCxnSpPr/>
            <p:nvPr/>
          </p:nvCxnSpPr>
          <p:spPr bwMode="auto">
            <a:xfrm rot="16200000" flipH="1">
              <a:off x="7221918" y="2490224"/>
              <a:ext cx="343589" cy="1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92" name="직선 연결선 591"/>
            <p:cNvCxnSpPr>
              <a:stCxn id="574" idx="2"/>
              <a:endCxn id="670" idx="0"/>
            </p:cNvCxnSpPr>
            <p:nvPr/>
          </p:nvCxnSpPr>
          <p:spPr bwMode="auto">
            <a:xfrm rot="5400000">
              <a:off x="5985557" y="2024685"/>
              <a:ext cx="85277" cy="119717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93" name="직선 연결선 592"/>
            <p:cNvCxnSpPr>
              <a:stCxn id="574" idx="2"/>
              <a:endCxn id="671" idx="0"/>
            </p:cNvCxnSpPr>
            <p:nvPr/>
          </p:nvCxnSpPr>
          <p:spPr bwMode="auto">
            <a:xfrm rot="16200000" flipH="1">
              <a:off x="6115109" y="2014848"/>
              <a:ext cx="89476" cy="143589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595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218340" y="2106778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97" name="AutoShape 13"/>
            <p:cNvSpPr>
              <a:spLocks noChangeArrowheads="1"/>
            </p:cNvSpPr>
            <p:nvPr/>
          </p:nvSpPr>
          <p:spPr bwMode="auto">
            <a:xfrm>
              <a:off x="7599276" y="1801136"/>
              <a:ext cx="1785258" cy="1323443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운영관리 </a:t>
              </a:r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IPCC </a:t>
              </a:r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시스템</a:t>
              </a:r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613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7746925" y="1903926"/>
              <a:ext cx="193808" cy="13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4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7812922" y="1900524"/>
              <a:ext cx="193808" cy="13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15" name="직선 연결선 614"/>
            <p:cNvCxnSpPr>
              <a:stCxn id="613" idx="2"/>
              <a:endCxn id="679" idx="0"/>
            </p:cNvCxnSpPr>
            <p:nvPr/>
          </p:nvCxnSpPr>
          <p:spPr bwMode="auto">
            <a:xfrm rot="5400000">
              <a:off x="7745542" y="2030876"/>
              <a:ext cx="91051" cy="10552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16" name="직선 연결선 615"/>
            <p:cNvCxnSpPr>
              <a:stCxn id="613" idx="2"/>
              <a:endCxn id="680" idx="0"/>
            </p:cNvCxnSpPr>
            <p:nvPr/>
          </p:nvCxnSpPr>
          <p:spPr bwMode="auto">
            <a:xfrm rot="16200000" flipH="1">
              <a:off x="7875720" y="2006220"/>
              <a:ext cx="92076" cy="155860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619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595877" y="1893146"/>
              <a:ext cx="193808" cy="13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0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674762" y="1889744"/>
              <a:ext cx="193808" cy="13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21" name="직선 연결선 620"/>
            <p:cNvCxnSpPr>
              <a:cxnSpLocks/>
              <a:stCxn id="620" idx="2"/>
              <a:endCxn id="684" idx="0"/>
            </p:cNvCxnSpPr>
            <p:nvPr/>
          </p:nvCxnSpPr>
          <p:spPr bwMode="auto">
            <a:xfrm flipH="1">
              <a:off x="4699824" y="2023932"/>
              <a:ext cx="71842" cy="103248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23" name="TextBox 622"/>
            <p:cNvSpPr txBox="1"/>
            <p:nvPr/>
          </p:nvSpPr>
          <p:spPr>
            <a:xfrm>
              <a:off x="6455039" y="2393092"/>
              <a:ext cx="407471" cy="392250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전광판</a:t>
              </a:r>
              <a:endParaRPr lang="en-US" altLang="ko-KR" sz="700" dirty="0">
                <a:latin typeface="맑은 고딕" pitchFamily="50" charset="-127"/>
                <a:ea typeface="맑은 고딕" pitchFamily="50" charset="-127"/>
              </a:endParaRP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WAS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Admin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624" name="TextBox 623"/>
            <p:cNvSpPr txBox="1"/>
            <p:nvPr/>
          </p:nvSpPr>
          <p:spPr>
            <a:xfrm>
              <a:off x="7598956" y="2436447"/>
              <a:ext cx="528581" cy="392250"/>
            </a:xfrm>
            <a:prstGeom prst="rect">
              <a:avLst/>
            </a:prstGeom>
            <a:noFill/>
          </p:spPr>
          <p:txBody>
            <a:bodyPr wrap="square" lIns="68415" tIns="34208" rIns="68415" bIns="34208" rtlCol="0">
              <a:spAutoFit/>
            </a:bodyPr>
            <a:lstStyle/>
            <a:p>
              <a:pPr algn="ctr"/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운영관리</a:t>
              </a:r>
              <a:endParaRPr lang="en-US" altLang="ko-KR" sz="700" dirty="0">
                <a:latin typeface="맑은 고딕" pitchFamily="50" charset="-127"/>
                <a:ea typeface="맑은 고딕" pitchFamily="50" charset="-127"/>
              </a:endParaRP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IPCC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WEB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625" name="AutoShape 13"/>
            <p:cNvSpPr>
              <a:spLocks noChangeArrowheads="1"/>
            </p:cNvSpPr>
            <p:nvPr/>
          </p:nvSpPr>
          <p:spPr bwMode="auto">
            <a:xfrm>
              <a:off x="9439870" y="1801134"/>
              <a:ext cx="743857" cy="1319660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Batch Interface</a:t>
              </a:r>
            </a:p>
          </p:txBody>
        </p:sp>
        <p:grpSp>
          <p:nvGrpSpPr>
            <p:cNvPr id="626" name="Group 1229"/>
            <p:cNvGrpSpPr>
              <a:grpSpLocks/>
            </p:cNvGrpSpPr>
            <p:nvPr/>
          </p:nvGrpSpPr>
          <p:grpSpPr bwMode="auto">
            <a:xfrm>
              <a:off x="9533539" y="2621477"/>
              <a:ext cx="224991" cy="254177"/>
              <a:chOff x="3438" y="799"/>
              <a:chExt cx="385" cy="322"/>
            </a:xfrm>
          </p:grpSpPr>
          <p:pic>
            <p:nvPicPr>
              <p:cNvPr id="627" name="Picture 1230" descr="DB통01-1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628" name="Text Box 1231"/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grpSp>
          <p:nvGrpSpPr>
            <p:cNvPr id="629" name="Group 1229"/>
            <p:cNvGrpSpPr>
              <a:grpSpLocks/>
            </p:cNvGrpSpPr>
            <p:nvPr/>
          </p:nvGrpSpPr>
          <p:grpSpPr bwMode="auto">
            <a:xfrm>
              <a:off x="9868941" y="2621477"/>
              <a:ext cx="224991" cy="254177"/>
              <a:chOff x="3438" y="799"/>
              <a:chExt cx="385" cy="322"/>
            </a:xfrm>
          </p:grpSpPr>
          <p:pic>
            <p:nvPicPr>
              <p:cNvPr id="630" name="Picture 1230" descr="DB통01-1"/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631" name="Text Box 1231"/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cxnSp>
          <p:nvCxnSpPr>
            <p:cNvPr id="632" name="직선 화살표 연결선 631"/>
            <p:cNvCxnSpPr/>
            <p:nvPr/>
          </p:nvCxnSpPr>
          <p:spPr>
            <a:xfrm>
              <a:off x="9765388" y="2748564"/>
              <a:ext cx="130400" cy="1134"/>
            </a:xfrm>
            <a:prstGeom prst="straightConnector1">
              <a:avLst/>
            </a:prstGeom>
            <a:ln w="12700">
              <a:solidFill>
                <a:schemeClr val="accent2">
                  <a:lumMod val="50000"/>
                </a:schemeClr>
              </a:solidFill>
              <a:prstDash val="dash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3" name="직선 연결선 632"/>
            <p:cNvCxnSpPr>
              <a:stCxn id="637" idx="2"/>
            </p:cNvCxnSpPr>
            <p:nvPr/>
          </p:nvCxnSpPr>
          <p:spPr bwMode="auto">
            <a:xfrm rot="16200000" flipH="1">
              <a:off x="9510086" y="2523628"/>
              <a:ext cx="269787" cy="2111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35" name="TextBox 634"/>
            <p:cNvSpPr txBox="1"/>
            <p:nvPr/>
          </p:nvSpPr>
          <p:spPr>
            <a:xfrm>
              <a:off x="9599662" y="2389666"/>
              <a:ext cx="429877" cy="395713"/>
            </a:xfrm>
            <a:prstGeom prst="rect">
              <a:avLst/>
            </a:prstGeom>
            <a:noFill/>
          </p:spPr>
          <p:txBody>
            <a:bodyPr wrap="squar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Batch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I/F</a:t>
              </a:r>
            </a:p>
            <a:p>
              <a:pPr algn="ctr"/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636" name="직선 연결선 635"/>
            <p:cNvCxnSpPr>
              <a:stCxn id="638" idx="2"/>
            </p:cNvCxnSpPr>
            <p:nvPr/>
          </p:nvCxnSpPr>
          <p:spPr bwMode="auto">
            <a:xfrm rot="16200000" flipH="1">
              <a:off x="9844980" y="2523118"/>
              <a:ext cx="269787" cy="3128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637" name="Picture 382" descr="23_남색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9531428" y="2051763"/>
              <a:ext cx="224991" cy="338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38" name="Picture 382" descr="23_남색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9865813" y="2051763"/>
              <a:ext cx="224991" cy="338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39" name="AutoShape 680"/>
            <p:cNvSpPr>
              <a:spLocks noChangeArrowheads="1"/>
            </p:cNvSpPr>
            <p:nvPr/>
          </p:nvSpPr>
          <p:spPr bwMode="auto">
            <a:xfrm>
              <a:off x="9654207" y="2161712"/>
              <a:ext cx="278225" cy="164420"/>
            </a:xfrm>
            <a:prstGeom prst="leftRightArrow">
              <a:avLst>
                <a:gd name="adj1" fmla="val 50000"/>
                <a:gd name="adj2" fmla="val 47056"/>
              </a:avLst>
            </a:prstGeom>
            <a:solidFill>
              <a:srgbClr val="FF0000">
                <a:alpha val="70195"/>
              </a:srgbClr>
            </a:solidFill>
            <a:ln w="15875" algn="ctr">
              <a:noFill/>
              <a:prstDash val="dash"/>
              <a:miter lim="800000"/>
              <a:headEnd/>
              <a:tailEnd/>
            </a:ln>
          </p:spPr>
          <p:txBody>
            <a:bodyPr wrap="none" lIns="68415" tIns="34208" rIns="68415" bIns="34208" anchor="ctr"/>
            <a:lstStyle/>
            <a:p>
              <a:pPr defTabSz="1028607" eaLnBrk="0" hangingPunct="0">
                <a:lnSpc>
                  <a:spcPct val="130000"/>
                </a:lnSpc>
                <a:buClr>
                  <a:schemeClr val="folHlink"/>
                </a:buClr>
              </a:pPr>
              <a:r>
                <a:rPr lang="en-US" altLang="ko-KR" sz="600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HA</a:t>
              </a:r>
            </a:p>
          </p:txBody>
        </p:sp>
        <p:sp>
          <p:nvSpPr>
            <p:cNvPr id="640" name="TextBox 639"/>
            <p:cNvSpPr txBox="1"/>
            <p:nvPr/>
          </p:nvSpPr>
          <p:spPr>
            <a:xfrm>
              <a:off x="9456780" y="1908844"/>
              <a:ext cx="383426" cy="176806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Active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663" name="직선 연결선 662"/>
            <p:cNvCxnSpPr/>
            <p:nvPr/>
          </p:nvCxnSpPr>
          <p:spPr bwMode="auto">
            <a:xfrm>
              <a:off x="3110050" y="5032257"/>
              <a:ext cx="7126047" cy="0"/>
            </a:xfrm>
            <a:prstGeom prst="line">
              <a:avLst/>
            </a:prstGeom>
            <a:noFill/>
            <a:ln w="1270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oval" w="sm" len="sm"/>
              <a:tailEnd type="oval" w="sm" len="sm"/>
            </a:ln>
            <a:effectLst/>
          </p:spPr>
        </p:cxnSp>
        <p:sp>
          <p:nvSpPr>
            <p:cNvPr id="666" name="AutoShape 13"/>
            <p:cNvSpPr>
              <a:spLocks noChangeArrowheads="1"/>
            </p:cNvSpPr>
            <p:nvPr/>
          </p:nvSpPr>
          <p:spPr bwMode="auto">
            <a:xfrm>
              <a:off x="8127707" y="3510037"/>
              <a:ext cx="1371600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상담</a:t>
              </a:r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AP</a:t>
              </a:r>
            </a:p>
          </p:txBody>
        </p:sp>
        <p:sp>
          <p:nvSpPr>
            <p:cNvPr id="668" name="TextBox 667"/>
            <p:cNvSpPr txBox="1"/>
            <p:nvPr/>
          </p:nvSpPr>
          <p:spPr>
            <a:xfrm>
              <a:off x="5954276" y="2093737"/>
              <a:ext cx="230680" cy="346083"/>
            </a:xfrm>
            <a:prstGeom prst="rect">
              <a:avLst/>
            </a:prstGeom>
            <a:noFill/>
          </p:spPr>
          <p:txBody>
            <a:bodyPr wrap="square" lIns="68415" tIns="34208" rIns="68415" bIns="34208" rtlCol="0">
              <a:spAutoFit/>
            </a:bodyPr>
            <a:lstStyle/>
            <a:p>
              <a:r>
                <a:rPr lang="en-US" altLang="ko-KR" dirty="0">
                  <a:latin typeface="맑은 고딕" pitchFamily="50" charset="-127"/>
                  <a:ea typeface="맑은 고딕" pitchFamily="50" charset="-127"/>
                </a:rPr>
                <a:t>…</a:t>
              </a:r>
              <a:endParaRPr lang="ko-KR" altLang="en-US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669" name="TextBox 668"/>
            <p:cNvSpPr txBox="1"/>
            <p:nvPr/>
          </p:nvSpPr>
          <p:spPr>
            <a:xfrm>
              <a:off x="6524595" y="2098273"/>
              <a:ext cx="230680" cy="346083"/>
            </a:xfrm>
            <a:prstGeom prst="rect">
              <a:avLst/>
            </a:prstGeom>
            <a:noFill/>
          </p:spPr>
          <p:txBody>
            <a:bodyPr wrap="square" lIns="68415" tIns="34208" rIns="68415" bIns="34208" rtlCol="0">
              <a:spAutoFit/>
            </a:bodyPr>
            <a:lstStyle/>
            <a:p>
              <a:r>
                <a:rPr lang="en-US" altLang="ko-KR" dirty="0">
                  <a:latin typeface="맑은 고딕" pitchFamily="50" charset="-127"/>
                  <a:ea typeface="맑은 고딕" pitchFamily="50" charset="-127"/>
                </a:rPr>
                <a:t>…</a:t>
              </a:r>
              <a:endParaRPr lang="ko-KR" altLang="en-US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670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861295" y="2127181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6124601" y="2131381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6427072" y="2128886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3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6686981" y="2131723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4" name="Picture 382" descr="23_남색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967978" y="2054387"/>
              <a:ext cx="224991" cy="338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5" name="Picture 382" descr="23_남색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278523" y="2054387"/>
              <a:ext cx="224991" cy="338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6" name="AutoShape 680"/>
            <p:cNvSpPr>
              <a:spLocks noChangeArrowheads="1"/>
            </p:cNvSpPr>
            <p:nvPr/>
          </p:nvSpPr>
          <p:spPr bwMode="auto">
            <a:xfrm>
              <a:off x="7094453" y="2160636"/>
              <a:ext cx="278225" cy="164420"/>
            </a:xfrm>
            <a:prstGeom prst="leftRightArrow">
              <a:avLst>
                <a:gd name="adj1" fmla="val 50000"/>
                <a:gd name="adj2" fmla="val 47056"/>
              </a:avLst>
            </a:prstGeom>
            <a:solidFill>
              <a:srgbClr val="FF0000">
                <a:alpha val="70195"/>
              </a:srgbClr>
            </a:solidFill>
            <a:ln w="15875" algn="ctr">
              <a:noFill/>
              <a:prstDash val="dash"/>
              <a:miter lim="800000"/>
              <a:headEnd/>
              <a:tailEnd/>
            </a:ln>
          </p:spPr>
          <p:txBody>
            <a:bodyPr wrap="none" lIns="68415" tIns="34208" rIns="68415" bIns="34208" anchor="ctr"/>
            <a:lstStyle/>
            <a:p>
              <a:pPr algn="ctr" defTabSz="1028607" eaLnBrk="0" hangingPunct="0">
                <a:lnSpc>
                  <a:spcPct val="130000"/>
                </a:lnSpc>
                <a:buClr>
                  <a:schemeClr val="folHlink"/>
                </a:buClr>
              </a:pPr>
              <a:r>
                <a:rPr lang="en-US" altLang="ko-KR" sz="600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HA</a:t>
              </a:r>
            </a:p>
          </p:txBody>
        </p:sp>
        <p:sp>
          <p:nvSpPr>
            <p:cNvPr id="677" name="TextBox 676"/>
            <p:cNvSpPr txBox="1"/>
            <p:nvPr/>
          </p:nvSpPr>
          <p:spPr>
            <a:xfrm>
              <a:off x="7761212" y="2096172"/>
              <a:ext cx="230680" cy="346083"/>
            </a:xfrm>
            <a:prstGeom prst="rect">
              <a:avLst/>
            </a:prstGeom>
            <a:noFill/>
          </p:spPr>
          <p:txBody>
            <a:bodyPr wrap="square" lIns="68415" tIns="34208" rIns="68415" bIns="34208" rtlCol="0">
              <a:spAutoFit/>
            </a:bodyPr>
            <a:lstStyle/>
            <a:p>
              <a:r>
                <a:rPr lang="en-US" altLang="ko-KR" dirty="0">
                  <a:latin typeface="맑은 고딕" pitchFamily="50" charset="-127"/>
                  <a:ea typeface="맑은 고딕" pitchFamily="50" charset="-127"/>
                </a:rPr>
                <a:t>…</a:t>
              </a:r>
              <a:endParaRPr lang="ko-KR" altLang="en-US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679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631264" y="2129165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80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892647" y="2130190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81" name="TextBox 680"/>
            <p:cNvSpPr txBox="1"/>
            <p:nvPr/>
          </p:nvSpPr>
          <p:spPr>
            <a:xfrm>
              <a:off x="8221553" y="2095650"/>
              <a:ext cx="230680" cy="346083"/>
            </a:xfrm>
            <a:prstGeom prst="rect">
              <a:avLst/>
            </a:prstGeom>
            <a:noFill/>
          </p:spPr>
          <p:txBody>
            <a:bodyPr wrap="square" lIns="68415" tIns="34208" rIns="68415" bIns="34208" rtlCol="0">
              <a:spAutoFit/>
            </a:bodyPr>
            <a:lstStyle/>
            <a:p>
              <a:r>
                <a:rPr lang="en-US" altLang="ko-KR" dirty="0">
                  <a:latin typeface="맑은 고딕" pitchFamily="50" charset="-127"/>
                  <a:ea typeface="맑은 고딕" pitchFamily="50" charset="-127"/>
                </a:rPr>
                <a:t>…</a:t>
              </a:r>
              <a:endParaRPr lang="ko-KR" altLang="en-US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682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8128195" y="2128712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83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386697" y="2127467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84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592783" y="2127181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87" name="AutoShape 13"/>
            <p:cNvSpPr>
              <a:spLocks noChangeArrowheads="1"/>
            </p:cNvSpPr>
            <p:nvPr/>
          </p:nvSpPr>
          <p:spPr bwMode="auto">
            <a:xfrm>
              <a:off x="6194179" y="3511290"/>
              <a:ext cx="1387928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IVR</a:t>
              </a:r>
            </a:p>
          </p:txBody>
        </p:sp>
        <p:sp>
          <p:nvSpPr>
            <p:cNvPr id="717" name="AutoShape 13"/>
            <p:cNvSpPr>
              <a:spLocks noChangeArrowheads="1"/>
            </p:cNvSpPr>
            <p:nvPr/>
          </p:nvSpPr>
          <p:spPr bwMode="auto">
            <a:xfrm>
              <a:off x="7603625" y="3511290"/>
              <a:ext cx="496391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연동</a:t>
              </a:r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  <a:p>
              <a:pPr algn="ctr"/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Gateway</a:t>
              </a:r>
            </a:p>
          </p:txBody>
        </p:sp>
        <p:sp>
          <p:nvSpPr>
            <p:cNvPr id="718" name="AutoShape 13"/>
            <p:cNvSpPr>
              <a:spLocks noChangeArrowheads="1"/>
            </p:cNvSpPr>
            <p:nvPr/>
          </p:nvSpPr>
          <p:spPr bwMode="auto">
            <a:xfrm>
              <a:off x="9522761" y="3508830"/>
              <a:ext cx="666573" cy="1313574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기타 연동 </a:t>
              </a:r>
              <a:b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</a:br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추후 검토 </a:t>
              </a:r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30" name="AutoShape 13"/>
            <p:cNvSpPr>
              <a:spLocks noChangeArrowheads="1"/>
            </p:cNvSpPr>
            <p:nvPr/>
          </p:nvSpPr>
          <p:spPr bwMode="auto">
            <a:xfrm>
              <a:off x="4696073" y="3511290"/>
              <a:ext cx="1473009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PBX</a:t>
              </a:r>
            </a:p>
          </p:txBody>
        </p:sp>
        <p:sp>
          <p:nvSpPr>
            <p:cNvPr id="761" name="Rectangle 304"/>
            <p:cNvSpPr>
              <a:spLocks noChangeArrowheads="1"/>
            </p:cNvSpPr>
            <p:nvPr/>
          </p:nvSpPr>
          <p:spPr bwMode="auto">
            <a:xfrm rot="5400000">
              <a:off x="9203970" y="5452306"/>
              <a:ext cx="1221906" cy="83611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wrap="none" lIns="13468" tIns="8081" rIns="13468" bIns="8081" anchor="ctr"/>
            <a:lstStyle/>
            <a:p>
              <a:r>
                <a:rPr lang="en-US" altLang="ko-KR" b="1">
                  <a:latin typeface="맑은 고딕" pitchFamily="50" charset="-127"/>
                  <a:ea typeface="맑은 고딕" pitchFamily="50" charset="-127"/>
                </a:rPr>
                <a:t> </a:t>
              </a:r>
              <a:endParaRPr lang="ko-KR" altLang="en-US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65" name="Rectangle 65"/>
            <p:cNvSpPr>
              <a:spLocks noChangeArrowheads="1"/>
            </p:cNvSpPr>
            <p:nvPr/>
          </p:nvSpPr>
          <p:spPr bwMode="auto">
            <a:xfrm>
              <a:off x="9647742" y="5725954"/>
              <a:ext cx="575266" cy="184666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defTabSz="463229"/>
              <a:r>
                <a:rPr lang="en-US" altLang="ko-KR" sz="600" b="1" dirty="0">
                  <a:latin typeface="맑은 고딕" pitchFamily="50" charset="-127"/>
                  <a:ea typeface="맑은 고딕" pitchFamily="50" charset="-127"/>
                </a:rPr>
                <a:t>Custom Rack (Dedicated)</a:t>
              </a:r>
            </a:p>
          </p:txBody>
        </p:sp>
        <p:pic>
          <p:nvPicPr>
            <p:cNvPr id="766" name="Picture 382" descr="23_남색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9466005" y="5732384"/>
              <a:ext cx="131789" cy="1898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67" name="Rectangle 303"/>
            <p:cNvSpPr>
              <a:spLocks noChangeArrowheads="1"/>
            </p:cNvSpPr>
            <p:nvPr/>
          </p:nvSpPr>
          <p:spPr bwMode="auto">
            <a:xfrm rot="5400000">
              <a:off x="9864333" y="4936440"/>
              <a:ext cx="65799" cy="672946"/>
            </a:xfrm>
            <a:prstGeom prst="rect">
              <a:avLst/>
            </a:prstGeom>
            <a:solidFill>
              <a:srgbClr val="C9C9C9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13468" tIns="8081" rIns="13468" bIns="8081" anchor="ctr"/>
            <a:lstStyle/>
            <a:p>
              <a:endParaRPr lang="ko-KR" altLang="en-US" b="1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768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9458199" y="5484283"/>
              <a:ext cx="150478" cy="177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69" name="Rectangle 65"/>
            <p:cNvSpPr>
              <a:spLocks noChangeArrowheads="1"/>
            </p:cNvSpPr>
            <p:nvPr/>
          </p:nvSpPr>
          <p:spPr bwMode="auto">
            <a:xfrm>
              <a:off x="9647742" y="5525141"/>
              <a:ext cx="575266" cy="92333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defTabSz="463229"/>
              <a:r>
                <a:rPr lang="en-US" altLang="ko-KR" sz="600" b="1" dirty="0">
                  <a:latin typeface="맑은 고딕" pitchFamily="50" charset="-127"/>
                  <a:ea typeface="맑은 고딕" pitchFamily="50" charset="-127"/>
                </a:rPr>
                <a:t>Cloud</a:t>
              </a:r>
              <a:r>
                <a:rPr lang="ko-KR" altLang="en-US" sz="600" b="1" dirty="0"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en-US" altLang="ko-KR" sz="600" b="1" dirty="0">
                  <a:latin typeface="맑은 고딕" pitchFamily="50" charset="-127"/>
                  <a:ea typeface="맑은 고딕" pitchFamily="50" charset="-127"/>
                </a:rPr>
                <a:t>Rack(VM)</a:t>
              </a:r>
              <a:endParaRPr lang="ko-KR" altLang="en-US" sz="6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70" name="Arc 301"/>
            <p:cNvSpPr>
              <a:spLocks/>
            </p:cNvSpPr>
            <p:nvPr/>
          </p:nvSpPr>
          <p:spPr bwMode="auto">
            <a:xfrm rot="5400000" flipH="1">
              <a:off x="9417965" y="5183662"/>
              <a:ext cx="240334" cy="279809"/>
            </a:xfrm>
            <a:custGeom>
              <a:avLst/>
              <a:gdLst>
                <a:gd name="T0" fmla="*/ 0 w 21600"/>
                <a:gd name="T1" fmla="*/ 247 h 21884"/>
                <a:gd name="T2" fmla="*/ 149 w 21600"/>
                <a:gd name="T3" fmla="*/ 0 h 21884"/>
                <a:gd name="T4" fmla="*/ 160 w 21600"/>
                <a:gd name="T5" fmla="*/ 243 h 21884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884"/>
                <a:gd name="T11" fmla="*/ 21600 w 21600"/>
                <a:gd name="T12" fmla="*/ 21884 h 218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884" fill="none" extrusionOk="0">
                  <a:moveTo>
                    <a:pt x="2" y="21884"/>
                  </a:moveTo>
                  <a:cubicBezTo>
                    <a:pt x="0" y="21772"/>
                    <a:pt x="0" y="21661"/>
                    <a:pt x="0" y="21550"/>
                  </a:cubicBezTo>
                  <a:cubicBezTo>
                    <a:pt x="-1" y="10188"/>
                    <a:pt x="8801" y="769"/>
                    <a:pt x="20136" y="-1"/>
                  </a:cubicBezTo>
                </a:path>
                <a:path w="21600" h="21884" stroke="0" extrusionOk="0">
                  <a:moveTo>
                    <a:pt x="2" y="21884"/>
                  </a:moveTo>
                  <a:cubicBezTo>
                    <a:pt x="0" y="21772"/>
                    <a:pt x="0" y="21661"/>
                    <a:pt x="0" y="21550"/>
                  </a:cubicBezTo>
                  <a:cubicBezTo>
                    <a:pt x="-1" y="10188"/>
                    <a:pt x="8801" y="769"/>
                    <a:pt x="20136" y="-1"/>
                  </a:cubicBezTo>
                  <a:lnTo>
                    <a:pt x="21600" y="21550"/>
                  </a:lnTo>
                  <a:close/>
                </a:path>
              </a:pathLst>
            </a:custGeom>
            <a:solidFill>
              <a:srgbClr val="EAEAEA"/>
            </a:solidFill>
            <a:ln w="6350">
              <a:noFill/>
              <a:round/>
              <a:headEnd/>
              <a:tailEnd/>
            </a:ln>
          </p:spPr>
          <p:txBody>
            <a:bodyPr wrap="none" lIns="68415" tIns="34208" rIns="68415" bIns="34208" anchor="ctr"/>
            <a:lstStyle/>
            <a:p>
              <a:endParaRPr lang="ko-KR" altLang="en-US" b="1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71" name="Rectangle 302"/>
            <p:cNvSpPr>
              <a:spLocks noChangeArrowheads="1"/>
            </p:cNvSpPr>
            <p:nvPr/>
          </p:nvSpPr>
          <p:spPr bwMode="auto">
            <a:xfrm rot="5400000">
              <a:off x="9787792" y="4793513"/>
              <a:ext cx="57661" cy="834165"/>
            </a:xfrm>
            <a:prstGeom prst="rect">
              <a:avLst/>
            </a:prstGeom>
            <a:solidFill>
              <a:srgbClr val="A1A1A1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13468" tIns="8081" rIns="13468" bIns="8081" anchor="ctr"/>
            <a:lstStyle/>
            <a:p>
              <a:endParaRPr lang="ko-KR" altLang="en-US" b="1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72" name="Rectangle 305"/>
            <p:cNvSpPr>
              <a:spLocks noChangeArrowheads="1"/>
            </p:cNvSpPr>
            <p:nvPr/>
          </p:nvSpPr>
          <p:spPr bwMode="auto">
            <a:xfrm>
              <a:off x="9435299" y="5253921"/>
              <a:ext cx="179536" cy="107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defTabSz="769673"/>
              <a:r>
                <a:rPr lang="ko-KR" altLang="en-US" sz="700" b="1" i="1" dirty="0">
                  <a:solidFill>
                    <a:srgbClr val="4D4D4D"/>
                  </a:solidFill>
                  <a:latin typeface="맑은 고딕" pitchFamily="50" charset="-127"/>
                  <a:ea typeface="맑은 고딕" pitchFamily="50" charset="-127"/>
                </a:rPr>
                <a:t>범례</a:t>
              </a:r>
            </a:p>
          </p:txBody>
        </p:sp>
        <p:grpSp>
          <p:nvGrpSpPr>
            <p:cNvPr id="773" name="Group 1229"/>
            <p:cNvGrpSpPr>
              <a:grpSpLocks/>
            </p:cNvGrpSpPr>
            <p:nvPr/>
          </p:nvGrpSpPr>
          <p:grpSpPr bwMode="auto">
            <a:xfrm>
              <a:off x="9454376" y="6006655"/>
              <a:ext cx="171798" cy="156813"/>
              <a:chOff x="3438" y="799"/>
              <a:chExt cx="385" cy="353"/>
            </a:xfrm>
          </p:grpSpPr>
          <p:pic>
            <p:nvPicPr>
              <p:cNvPr id="774" name="Picture 1230" descr="DB통01-1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775" name="Text Box 1231"/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20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sp>
          <p:nvSpPr>
            <p:cNvPr id="776" name="Rectangle 65"/>
            <p:cNvSpPr>
              <a:spLocks noChangeArrowheads="1"/>
            </p:cNvSpPr>
            <p:nvPr/>
          </p:nvSpPr>
          <p:spPr bwMode="auto">
            <a:xfrm>
              <a:off x="9653185" y="6023856"/>
              <a:ext cx="463268" cy="92333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defTabSz="463229"/>
              <a:r>
                <a:rPr lang="ko-KR" altLang="en-US" sz="600" b="1" dirty="0">
                  <a:latin typeface="맑은 고딕" pitchFamily="50" charset="-127"/>
                  <a:ea typeface="맑은 고딕" pitchFamily="50" charset="-127"/>
                </a:rPr>
                <a:t>외장 </a:t>
              </a:r>
              <a:r>
                <a:rPr lang="en-US" altLang="ko-KR" sz="600" b="1" dirty="0">
                  <a:latin typeface="맑은 고딕" pitchFamily="50" charset="-127"/>
                  <a:ea typeface="맑은 고딕" pitchFamily="50" charset="-127"/>
                </a:rPr>
                <a:t>Storage</a:t>
              </a:r>
            </a:p>
          </p:txBody>
        </p:sp>
        <p:cxnSp>
          <p:nvCxnSpPr>
            <p:cNvPr id="778" name="직선 연결선 777"/>
            <p:cNvCxnSpPr/>
            <p:nvPr/>
          </p:nvCxnSpPr>
          <p:spPr bwMode="auto">
            <a:xfrm flipV="1">
              <a:off x="5188175" y="1697928"/>
              <a:ext cx="5047920" cy="2966"/>
            </a:xfrm>
            <a:prstGeom prst="line">
              <a:avLst/>
            </a:prstGeom>
            <a:noFill/>
            <a:ln w="1270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oval" w="sm" len="sm"/>
              <a:tailEnd type="oval" w="sm" len="sm"/>
            </a:ln>
            <a:effectLst/>
          </p:spPr>
        </p:cxnSp>
        <p:cxnSp>
          <p:nvCxnSpPr>
            <p:cNvPr id="779" name="직선 연결선 778"/>
            <p:cNvCxnSpPr/>
            <p:nvPr/>
          </p:nvCxnSpPr>
          <p:spPr bwMode="auto">
            <a:xfrm>
              <a:off x="4732627" y="1697931"/>
              <a:ext cx="960" cy="103205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80" name="직선 연결선 779"/>
            <p:cNvCxnSpPr/>
            <p:nvPr/>
          </p:nvCxnSpPr>
          <p:spPr bwMode="auto">
            <a:xfrm>
              <a:off x="6707381" y="1696854"/>
              <a:ext cx="960" cy="103205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81" name="직선 연결선 780"/>
            <p:cNvCxnSpPr/>
            <p:nvPr/>
          </p:nvCxnSpPr>
          <p:spPr bwMode="auto">
            <a:xfrm>
              <a:off x="8486370" y="1697931"/>
              <a:ext cx="960" cy="103205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82" name="직선 연결선 781"/>
            <p:cNvCxnSpPr/>
            <p:nvPr/>
          </p:nvCxnSpPr>
          <p:spPr bwMode="auto">
            <a:xfrm>
              <a:off x="5451837" y="1687563"/>
              <a:ext cx="960" cy="103205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83" name="직선 연결선 782"/>
            <p:cNvCxnSpPr/>
            <p:nvPr/>
          </p:nvCxnSpPr>
          <p:spPr bwMode="auto">
            <a:xfrm>
              <a:off x="9823661" y="1697931"/>
              <a:ext cx="960" cy="103205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89" name="Shape 517"/>
            <p:cNvCxnSpPr>
              <a:stCxn id="569" idx="3"/>
              <a:endCxn id="717" idx="0"/>
            </p:cNvCxnSpPr>
            <p:nvPr/>
          </p:nvCxnSpPr>
          <p:spPr bwMode="auto">
            <a:xfrm>
              <a:off x="7106301" y="3310708"/>
              <a:ext cx="745519" cy="200581"/>
            </a:xfrm>
            <a:prstGeom prst="bentConnector2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90" name="Shape 517"/>
            <p:cNvCxnSpPr>
              <a:stCxn id="730" idx="0"/>
              <a:endCxn id="569" idx="1"/>
            </p:cNvCxnSpPr>
            <p:nvPr/>
          </p:nvCxnSpPr>
          <p:spPr bwMode="auto">
            <a:xfrm rot="5400000" flipH="1" flipV="1">
              <a:off x="6051777" y="2691508"/>
              <a:ext cx="200581" cy="1438978"/>
            </a:xfrm>
            <a:prstGeom prst="bentConnector2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792" name="Picture 3475" descr="services_switch_corp_yellow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007346" y="3251891"/>
              <a:ext cx="265878" cy="244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93" name="Picture 3475" descr="services_switch_corp_yellow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885417" y="3284934"/>
              <a:ext cx="265878" cy="244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94" name="TextBox 793"/>
            <p:cNvSpPr txBox="1"/>
            <p:nvPr/>
          </p:nvSpPr>
          <p:spPr>
            <a:xfrm>
              <a:off x="6667019" y="3202453"/>
              <a:ext cx="687997" cy="176806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NAS Storage</a:t>
              </a:r>
              <a:endParaRPr lang="ko-KR" altLang="en-US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97" name="AutoShape 13"/>
            <p:cNvSpPr>
              <a:spLocks noChangeArrowheads="1"/>
            </p:cNvSpPr>
            <p:nvPr/>
          </p:nvSpPr>
          <p:spPr bwMode="auto">
            <a:xfrm>
              <a:off x="3136986" y="5169374"/>
              <a:ext cx="1354505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810" name="직선 연결선 809"/>
            <p:cNvCxnSpPr/>
            <p:nvPr/>
          </p:nvCxnSpPr>
          <p:spPr bwMode="auto">
            <a:xfrm>
              <a:off x="3806803" y="5037237"/>
              <a:ext cx="0" cy="136098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24" name="AutoShape 14"/>
            <p:cNvSpPr>
              <a:spLocks noChangeArrowheads="1"/>
            </p:cNvSpPr>
            <p:nvPr/>
          </p:nvSpPr>
          <p:spPr bwMode="auto">
            <a:xfrm>
              <a:off x="4321154" y="2960233"/>
              <a:ext cx="767501" cy="168956"/>
            </a:xfrm>
            <a:prstGeom prst="roundRect">
              <a:avLst>
                <a:gd name="adj" fmla="val 0"/>
              </a:avLst>
            </a:prstGeom>
            <a:solidFill>
              <a:srgbClr val="FFDE75"/>
            </a:solidFill>
            <a:ln w="9525" algn="ctr">
              <a:solidFill>
                <a:srgbClr val="996600"/>
              </a:solidFill>
              <a:round/>
              <a:headEnd/>
              <a:tailEnd/>
            </a:ln>
          </p:spPr>
          <p:txBody>
            <a:bodyPr wrap="none" lIns="68415" tIns="34208" rIns="68415" bIns="34208" anchor="ctr"/>
            <a:lstStyle/>
            <a:p>
              <a:pPr algn="ctr"/>
              <a:r>
                <a:rPr lang="en-US" altLang="ko-KR" sz="800" b="1" i="1" dirty="0">
                  <a:solidFill>
                    <a:srgbClr val="663300"/>
                  </a:solidFill>
                  <a:latin typeface="맑은 고딕" pitchFamily="50" charset="-127"/>
                  <a:ea typeface="맑은 고딕" pitchFamily="50" charset="-127"/>
                </a:rPr>
                <a:t>DMZ</a:t>
              </a:r>
              <a:endParaRPr lang="ko-KR" altLang="en-US" sz="800" b="1" i="1" dirty="0">
                <a:solidFill>
                  <a:srgbClr val="6633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825" name="AutoShape 13"/>
            <p:cNvSpPr>
              <a:spLocks noChangeArrowheads="1"/>
            </p:cNvSpPr>
            <p:nvPr/>
          </p:nvSpPr>
          <p:spPr bwMode="auto">
            <a:xfrm>
              <a:off x="6114783" y="5176178"/>
              <a:ext cx="861786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830" name="AutoShape 13"/>
            <p:cNvSpPr>
              <a:spLocks noChangeArrowheads="1"/>
            </p:cNvSpPr>
            <p:nvPr/>
          </p:nvSpPr>
          <p:spPr bwMode="auto">
            <a:xfrm>
              <a:off x="6991285" y="5169374"/>
              <a:ext cx="744308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861" name="직선 연결선 860"/>
            <p:cNvCxnSpPr/>
            <p:nvPr/>
          </p:nvCxnSpPr>
          <p:spPr bwMode="auto">
            <a:xfrm>
              <a:off x="6530978" y="5042518"/>
              <a:ext cx="1" cy="12783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62" name="직선 연결선 861"/>
            <p:cNvCxnSpPr/>
            <p:nvPr/>
          </p:nvCxnSpPr>
          <p:spPr bwMode="auto">
            <a:xfrm>
              <a:off x="7379617" y="5041157"/>
              <a:ext cx="1" cy="12783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01" name="AutoShape 13"/>
            <p:cNvSpPr>
              <a:spLocks noChangeArrowheads="1"/>
            </p:cNvSpPr>
            <p:nvPr/>
          </p:nvSpPr>
          <p:spPr bwMode="auto">
            <a:xfrm>
              <a:off x="5641456" y="5176178"/>
              <a:ext cx="453114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902" name="직선 연결선 901"/>
            <p:cNvCxnSpPr/>
            <p:nvPr/>
          </p:nvCxnSpPr>
          <p:spPr bwMode="auto">
            <a:xfrm>
              <a:off x="5860809" y="5045865"/>
              <a:ext cx="1" cy="12783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05" name="AutoShape 13"/>
            <p:cNvSpPr>
              <a:spLocks noChangeArrowheads="1"/>
            </p:cNvSpPr>
            <p:nvPr/>
          </p:nvSpPr>
          <p:spPr bwMode="auto">
            <a:xfrm>
              <a:off x="4518986" y="5174817"/>
              <a:ext cx="598714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906" name="직선 연결선 905"/>
            <p:cNvCxnSpPr/>
            <p:nvPr/>
          </p:nvCxnSpPr>
          <p:spPr bwMode="auto">
            <a:xfrm>
              <a:off x="4813346" y="5041157"/>
              <a:ext cx="1" cy="12783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916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335480" y="1873950"/>
              <a:ext cx="193808" cy="13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17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414365" y="1870549"/>
              <a:ext cx="193808" cy="13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918" name="직선 연결선 917"/>
            <p:cNvCxnSpPr/>
            <p:nvPr/>
          </p:nvCxnSpPr>
          <p:spPr bwMode="auto">
            <a:xfrm flipH="1">
              <a:off x="5339653" y="2008139"/>
              <a:ext cx="125626" cy="92081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923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9467626" y="6254011"/>
              <a:ext cx="163990" cy="10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4" name="Rectangle 65"/>
            <p:cNvSpPr>
              <a:spLocks noChangeArrowheads="1"/>
            </p:cNvSpPr>
            <p:nvPr/>
          </p:nvSpPr>
          <p:spPr bwMode="auto">
            <a:xfrm>
              <a:off x="9673586" y="6241317"/>
              <a:ext cx="349455" cy="92333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defTabSz="463229"/>
              <a:r>
                <a:rPr lang="en-US" altLang="ko-KR" sz="600" b="1" dirty="0" err="1">
                  <a:latin typeface="맑은 고딕" pitchFamily="50" charset="-127"/>
                  <a:ea typeface="맑은 고딕" pitchFamily="50" charset="-127"/>
                </a:rPr>
                <a:t>L4</a:t>
              </a:r>
              <a:r>
                <a:rPr lang="en-US" altLang="ko-KR" sz="600" b="1" dirty="0">
                  <a:latin typeface="맑은 고딕" pitchFamily="50" charset="-127"/>
                  <a:ea typeface="맑은 고딕" pitchFamily="50" charset="-127"/>
                </a:rPr>
                <a:t> Switch</a:t>
              </a:r>
            </a:p>
          </p:txBody>
        </p:sp>
        <p:sp>
          <p:nvSpPr>
            <p:cNvPr id="925" name="AutoShape 13"/>
            <p:cNvSpPr>
              <a:spLocks noChangeArrowheads="1"/>
            </p:cNvSpPr>
            <p:nvPr/>
          </p:nvSpPr>
          <p:spPr bwMode="auto">
            <a:xfrm>
              <a:off x="5143732" y="5175677"/>
              <a:ext cx="476498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930" name="Shape 517"/>
            <p:cNvCxnSpPr/>
            <p:nvPr/>
          </p:nvCxnSpPr>
          <p:spPr bwMode="auto">
            <a:xfrm flipV="1">
              <a:off x="4330865" y="3313968"/>
              <a:ext cx="1443127" cy="211241"/>
            </a:xfrm>
            <a:prstGeom prst="bentConnector3">
              <a:avLst>
                <a:gd name="adj1" fmla="val 27"/>
              </a:avLst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31" name="Shape 517"/>
            <p:cNvCxnSpPr/>
            <p:nvPr/>
          </p:nvCxnSpPr>
          <p:spPr bwMode="auto">
            <a:xfrm>
              <a:off x="7793130" y="3310706"/>
              <a:ext cx="943647" cy="187422"/>
            </a:xfrm>
            <a:prstGeom prst="bentConnector3">
              <a:avLst>
                <a:gd name="adj1" fmla="val 99748"/>
              </a:avLst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32" name="Shape 517"/>
            <p:cNvCxnSpPr/>
            <p:nvPr/>
          </p:nvCxnSpPr>
          <p:spPr bwMode="auto">
            <a:xfrm rot="16200000" flipH="1">
              <a:off x="8158400" y="3114532"/>
              <a:ext cx="181517" cy="210832"/>
            </a:xfrm>
            <a:prstGeom prst="bentConnector2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7A306AF-3671-4CA5-9E84-9603DC57377E}"/>
                </a:ext>
              </a:extLst>
            </p:cNvPr>
            <p:cNvSpPr txBox="1"/>
            <p:nvPr/>
          </p:nvSpPr>
          <p:spPr>
            <a:xfrm>
              <a:off x="7883196" y="1174456"/>
              <a:ext cx="238010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00" dirty="0">
                  <a:latin typeface="+mn-ea"/>
                </a:rPr>
                <a:t>※ HA </a:t>
              </a:r>
              <a:r>
                <a:rPr lang="ko-KR" altLang="en-US" sz="1000" dirty="0">
                  <a:latin typeface="+mn-ea"/>
                </a:rPr>
                <a:t>이중화는 추후 논의 </a:t>
              </a:r>
            </a:p>
          </p:txBody>
        </p:sp>
        <p:grpSp>
          <p:nvGrpSpPr>
            <p:cNvPr id="445" name="Group 1229">
              <a:extLst>
                <a:ext uri="{FF2B5EF4-FFF2-40B4-BE49-F238E27FC236}">
                  <a16:creationId xmlns:a16="http://schemas.microsoft.com/office/drawing/2014/main" id="{93DC600E-571E-45EA-A3B3-BE644542B3F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75941" y="2651402"/>
              <a:ext cx="224991" cy="254177"/>
              <a:chOff x="3438" y="799"/>
              <a:chExt cx="385" cy="322"/>
            </a:xfrm>
          </p:grpSpPr>
          <p:pic>
            <p:nvPicPr>
              <p:cNvPr id="446" name="Picture 1230" descr="DB통01-1">
                <a:extLst>
                  <a:ext uri="{FF2B5EF4-FFF2-40B4-BE49-F238E27FC236}">
                    <a16:creationId xmlns:a16="http://schemas.microsoft.com/office/drawing/2014/main" id="{35EC0512-B650-48E9-A446-092F23C49F2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447" name="Text Box 1231">
                <a:extLst>
                  <a:ext uri="{FF2B5EF4-FFF2-40B4-BE49-F238E27FC236}">
                    <a16:creationId xmlns:a16="http://schemas.microsoft.com/office/drawing/2014/main" id="{6DD17B1F-F34E-4854-A478-2F64DEF91A7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sp>
          <p:nvSpPr>
            <p:cNvPr id="448" name="TextBox 447">
              <a:extLst>
                <a:ext uri="{FF2B5EF4-FFF2-40B4-BE49-F238E27FC236}">
                  <a16:creationId xmlns:a16="http://schemas.microsoft.com/office/drawing/2014/main" id="{FA1E7E3C-3079-4D23-8BB3-F6EC00F687ED}"/>
                </a:ext>
              </a:extLst>
            </p:cNvPr>
            <p:cNvSpPr txBox="1"/>
            <p:nvPr/>
          </p:nvSpPr>
          <p:spPr>
            <a:xfrm>
              <a:off x="8776634" y="2393094"/>
              <a:ext cx="328924" cy="284528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IPCC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DB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449" name="직선 화살표 연결선 448">
              <a:extLst>
                <a:ext uri="{FF2B5EF4-FFF2-40B4-BE49-F238E27FC236}">
                  <a16:creationId xmlns:a16="http://schemas.microsoft.com/office/drawing/2014/main" id="{64153740-87E1-4F4B-9169-EB64B3928C70}"/>
                </a:ext>
              </a:extLst>
            </p:cNvPr>
            <p:cNvCxnSpPr/>
            <p:nvPr/>
          </p:nvCxnSpPr>
          <p:spPr>
            <a:xfrm>
              <a:off x="8885224" y="2778489"/>
              <a:ext cx="120620" cy="1134"/>
            </a:xfrm>
            <a:prstGeom prst="straightConnector1">
              <a:avLst/>
            </a:prstGeom>
            <a:ln w="12700">
              <a:solidFill>
                <a:schemeClr val="accent2">
                  <a:lumMod val="50000"/>
                </a:schemeClr>
              </a:solidFill>
              <a:prstDash val="dash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0" name="Group 1229">
              <a:extLst>
                <a:ext uri="{FF2B5EF4-FFF2-40B4-BE49-F238E27FC236}">
                  <a16:creationId xmlns:a16="http://schemas.microsoft.com/office/drawing/2014/main" id="{7B837ED2-66B6-4813-880D-06503AAB59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986504" y="2651402"/>
              <a:ext cx="224991" cy="254177"/>
              <a:chOff x="3438" y="799"/>
              <a:chExt cx="385" cy="322"/>
            </a:xfrm>
          </p:grpSpPr>
          <p:pic>
            <p:nvPicPr>
              <p:cNvPr id="451" name="Picture 1230" descr="DB통01-1">
                <a:extLst>
                  <a:ext uri="{FF2B5EF4-FFF2-40B4-BE49-F238E27FC236}">
                    <a16:creationId xmlns:a16="http://schemas.microsoft.com/office/drawing/2014/main" id="{ABFE2858-8F47-4C2A-9582-E2AE0D95064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452" name="Text Box 1231">
                <a:extLst>
                  <a:ext uri="{FF2B5EF4-FFF2-40B4-BE49-F238E27FC236}">
                    <a16:creationId xmlns:a16="http://schemas.microsoft.com/office/drawing/2014/main" id="{DFF1B1E3-1A37-4EE3-8A05-B764BDD2C1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sp>
          <p:nvSpPr>
            <p:cNvPr id="453" name="TextBox 452">
              <a:extLst>
                <a:ext uri="{FF2B5EF4-FFF2-40B4-BE49-F238E27FC236}">
                  <a16:creationId xmlns:a16="http://schemas.microsoft.com/office/drawing/2014/main" id="{5C1EEA36-0B05-40AB-BC17-928D57295171}"/>
                </a:ext>
              </a:extLst>
            </p:cNvPr>
            <p:cNvSpPr txBox="1"/>
            <p:nvPr/>
          </p:nvSpPr>
          <p:spPr>
            <a:xfrm>
              <a:off x="8616213" y="1908789"/>
              <a:ext cx="383426" cy="176806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Active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54" name="TextBox 453">
              <a:extLst>
                <a:ext uri="{FF2B5EF4-FFF2-40B4-BE49-F238E27FC236}">
                  <a16:creationId xmlns:a16="http://schemas.microsoft.com/office/drawing/2014/main" id="{D1505741-8CC4-4F75-988E-AD5B2269409A}"/>
                </a:ext>
              </a:extLst>
            </p:cNvPr>
            <p:cNvSpPr txBox="1"/>
            <p:nvPr/>
          </p:nvSpPr>
          <p:spPr>
            <a:xfrm>
              <a:off x="8877365" y="1912191"/>
              <a:ext cx="468386" cy="176806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Standby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455" name="직선 연결선 454">
              <a:extLst>
                <a:ext uri="{FF2B5EF4-FFF2-40B4-BE49-F238E27FC236}">
                  <a16:creationId xmlns:a16="http://schemas.microsoft.com/office/drawing/2014/main" id="{78BD6BEE-BB03-4422-B7EB-37AC4AAAFDCC}"/>
                </a:ext>
              </a:extLst>
            </p:cNvPr>
            <p:cNvCxnSpPr/>
            <p:nvPr/>
          </p:nvCxnSpPr>
          <p:spPr bwMode="auto">
            <a:xfrm rot="16200000" flipH="1">
              <a:off x="8611760" y="2493618"/>
              <a:ext cx="343589" cy="1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56" name="직선 연결선 455">
              <a:extLst>
                <a:ext uri="{FF2B5EF4-FFF2-40B4-BE49-F238E27FC236}">
                  <a16:creationId xmlns:a16="http://schemas.microsoft.com/office/drawing/2014/main" id="{F67AE2B1-0A05-4043-BAE5-9A26C97C3B4B}"/>
                </a:ext>
              </a:extLst>
            </p:cNvPr>
            <p:cNvCxnSpPr/>
            <p:nvPr/>
          </p:nvCxnSpPr>
          <p:spPr bwMode="auto">
            <a:xfrm rot="16200000" flipH="1">
              <a:off x="8935368" y="2490224"/>
              <a:ext cx="343589" cy="1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57" name="Picture 382" descr="23_남색">
              <a:extLst>
                <a:ext uri="{FF2B5EF4-FFF2-40B4-BE49-F238E27FC236}">
                  <a16:creationId xmlns:a16="http://schemas.microsoft.com/office/drawing/2014/main" id="{1A4D3CB1-F19E-435E-A04D-5788707904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8681428" y="2054387"/>
              <a:ext cx="224991" cy="338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58" name="Picture 382" descr="23_남색">
              <a:extLst>
                <a:ext uri="{FF2B5EF4-FFF2-40B4-BE49-F238E27FC236}">
                  <a16:creationId xmlns:a16="http://schemas.microsoft.com/office/drawing/2014/main" id="{B53DC09E-77D7-4B53-B14B-FCE3041F3E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991973" y="2054387"/>
              <a:ext cx="224991" cy="338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9" name="AutoShape 680">
              <a:extLst>
                <a:ext uri="{FF2B5EF4-FFF2-40B4-BE49-F238E27FC236}">
                  <a16:creationId xmlns:a16="http://schemas.microsoft.com/office/drawing/2014/main" id="{A5C51357-BE36-4E2C-B5FA-90FC790484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07903" y="2160636"/>
              <a:ext cx="278225" cy="164420"/>
            </a:xfrm>
            <a:prstGeom prst="leftRightArrow">
              <a:avLst>
                <a:gd name="adj1" fmla="val 50000"/>
                <a:gd name="adj2" fmla="val 47056"/>
              </a:avLst>
            </a:prstGeom>
            <a:solidFill>
              <a:srgbClr val="FF0000">
                <a:alpha val="70195"/>
              </a:srgbClr>
            </a:solidFill>
            <a:ln w="15875" algn="ctr">
              <a:noFill/>
              <a:prstDash val="dash"/>
              <a:miter lim="800000"/>
              <a:headEnd/>
              <a:tailEnd/>
            </a:ln>
          </p:spPr>
          <p:txBody>
            <a:bodyPr wrap="none" lIns="68415" tIns="34208" rIns="68415" bIns="34208" anchor="ctr"/>
            <a:lstStyle/>
            <a:p>
              <a:pPr algn="ctr" defTabSz="1028607" eaLnBrk="0" hangingPunct="0">
                <a:lnSpc>
                  <a:spcPct val="130000"/>
                </a:lnSpc>
                <a:buClr>
                  <a:schemeClr val="folHlink"/>
                </a:buClr>
              </a:pPr>
              <a:r>
                <a:rPr lang="en-US" altLang="ko-KR" sz="600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HA</a:t>
              </a:r>
            </a:p>
          </p:txBody>
        </p:sp>
        <p:sp>
          <p:nvSpPr>
            <p:cNvPr id="460" name="TextBox 459">
              <a:extLst>
                <a:ext uri="{FF2B5EF4-FFF2-40B4-BE49-F238E27FC236}">
                  <a16:creationId xmlns:a16="http://schemas.microsoft.com/office/drawing/2014/main" id="{7B738A11-3A47-479D-846E-F4E6D27BEA2D}"/>
                </a:ext>
              </a:extLst>
            </p:cNvPr>
            <p:cNvSpPr txBox="1"/>
            <p:nvPr/>
          </p:nvSpPr>
          <p:spPr>
            <a:xfrm>
              <a:off x="8087095" y="2436448"/>
              <a:ext cx="528581" cy="499971"/>
            </a:xfrm>
            <a:prstGeom prst="rect">
              <a:avLst/>
            </a:prstGeom>
            <a:noFill/>
          </p:spPr>
          <p:txBody>
            <a:bodyPr wrap="square" lIns="68415" tIns="34208" rIns="68415" bIns="34208" rtlCol="0">
              <a:spAutoFit/>
            </a:bodyPr>
            <a:lstStyle/>
            <a:p>
              <a:pPr algn="ctr"/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운영관리</a:t>
              </a:r>
              <a:endParaRPr lang="en-US" altLang="ko-KR" sz="700" dirty="0">
                <a:latin typeface="맑은 고딕" pitchFamily="50" charset="-127"/>
                <a:ea typeface="맑은 고딕" pitchFamily="50" charset="-127"/>
              </a:endParaRP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IPCC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WAS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Admin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463" name="Picture 382" descr="23_남색">
              <a:extLst>
                <a:ext uri="{FF2B5EF4-FFF2-40B4-BE49-F238E27FC236}">
                  <a16:creationId xmlns:a16="http://schemas.microsoft.com/office/drawing/2014/main" id="{58ABC5D0-7264-4EF7-AD6F-9DB1466490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5487107" y="2064206"/>
              <a:ext cx="224991" cy="338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64" name="TextBox 463">
              <a:extLst>
                <a:ext uri="{FF2B5EF4-FFF2-40B4-BE49-F238E27FC236}">
                  <a16:creationId xmlns:a16="http://schemas.microsoft.com/office/drawing/2014/main" id="{C379F43D-D7BC-4E2E-AB55-24529407C23A}"/>
                </a:ext>
              </a:extLst>
            </p:cNvPr>
            <p:cNvSpPr txBox="1"/>
            <p:nvPr/>
          </p:nvSpPr>
          <p:spPr>
            <a:xfrm>
              <a:off x="5428526" y="2446775"/>
              <a:ext cx="303275" cy="284528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SNS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DB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grpSp>
          <p:nvGrpSpPr>
            <p:cNvPr id="465" name="Group 1229">
              <a:extLst>
                <a:ext uri="{FF2B5EF4-FFF2-40B4-BE49-F238E27FC236}">
                  <a16:creationId xmlns:a16="http://schemas.microsoft.com/office/drawing/2014/main" id="{EDADDE6C-AF36-4873-B97B-B9B95577EC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87084" y="2678072"/>
              <a:ext cx="224991" cy="254177"/>
              <a:chOff x="3438" y="799"/>
              <a:chExt cx="385" cy="322"/>
            </a:xfrm>
          </p:grpSpPr>
          <p:pic>
            <p:nvPicPr>
              <p:cNvPr id="466" name="Picture 1230" descr="DB통01-1">
                <a:extLst>
                  <a:ext uri="{FF2B5EF4-FFF2-40B4-BE49-F238E27FC236}">
                    <a16:creationId xmlns:a16="http://schemas.microsoft.com/office/drawing/2014/main" id="{C2366F0B-F3F4-4084-85FC-F530FF794A0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467" name="Text Box 1231">
                <a:extLst>
                  <a:ext uri="{FF2B5EF4-FFF2-40B4-BE49-F238E27FC236}">
                    <a16:creationId xmlns:a16="http://schemas.microsoft.com/office/drawing/2014/main" id="{8C68D160-83E4-4A24-9D1C-A9DABE8184B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cxnSp>
          <p:nvCxnSpPr>
            <p:cNvPr id="468" name="직선 연결선 467">
              <a:extLst>
                <a:ext uri="{FF2B5EF4-FFF2-40B4-BE49-F238E27FC236}">
                  <a16:creationId xmlns:a16="http://schemas.microsoft.com/office/drawing/2014/main" id="{6AE85412-B84C-4CCE-920F-CB4E06DEBDED}"/>
                </a:ext>
              </a:extLst>
            </p:cNvPr>
            <p:cNvCxnSpPr>
              <a:cxnSpLocks/>
              <a:stCxn id="463" idx="2"/>
              <a:endCxn id="466" idx="0"/>
            </p:cNvCxnSpPr>
            <p:nvPr/>
          </p:nvCxnSpPr>
          <p:spPr bwMode="auto">
            <a:xfrm flipH="1">
              <a:off x="5599580" y="2402233"/>
              <a:ext cx="23" cy="275839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71" name="Picture 11" descr="C:\Users\Owner\Desktop\images\VVVDDD_06.png">
              <a:extLst>
                <a:ext uri="{FF2B5EF4-FFF2-40B4-BE49-F238E27FC236}">
                  <a16:creationId xmlns:a16="http://schemas.microsoft.com/office/drawing/2014/main" id="{9C5ABB90-9FBA-4C66-9CB7-7DAB9DF579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5482" y="4057162"/>
              <a:ext cx="306355" cy="2797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2" name="TextBox 54">
              <a:extLst>
                <a:ext uri="{FF2B5EF4-FFF2-40B4-BE49-F238E27FC236}">
                  <a16:creationId xmlns:a16="http://schemas.microsoft.com/office/drawing/2014/main" id="{8B8ADA42-E349-44F9-870E-1C7055E249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76258" y="4336170"/>
              <a:ext cx="684803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1pPr>
              <a:lvl2pPr marL="742950" indent="-285750" eaLnBrk="0" hangingPunct="0"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2pPr>
              <a:lvl3pPr marL="1143000" indent="-228600" eaLnBrk="0" hangingPunct="0"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3pPr>
              <a:lvl4pPr marL="1600200" indent="-228600" eaLnBrk="0" hangingPunct="0"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4pPr>
              <a:lvl5pPr marL="2057400" indent="-228600" eaLnBrk="0" hangingPunct="0"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9pPr>
            </a:lstStyle>
            <a:p>
              <a:pPr algn="ctr" eaLnBrk="1" latinLnBrk="1" hangingPunct="1">
                <a:defRPr/>
              </a:pPr>
              <a:r>
                <a:rPr lang="en-US" altLang="ko-KR" sz="700" kern="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+mn-ea"/>
                  <a:ea typeface="+mn-ea"/>
                </a:rPr>
                <a:t>PC </a:t>
              </a:r>
              <a:r>
                <a:rPr lang="ko-KR" altLang="en-US" sz="700" kern="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+mn-ea"/>
                  <a:ea typeface="+mn-ea"/>
                </a:rPr>
                <a:t>컨트롤러</a:t>
              </a:r>
            </a:p>
          </p:txBody>
        </p:sp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5A828648-5042-491C-8BBD-1415B0C6C2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993712" y="3267801"/>
              <a:ext cx="675418" cy="503252"/>
            </a:xfrm>
            <a:prstGeom prst="rect">
              <a:avLst/>
            </a:prstGeom>
          </p:spPr>
        </p:pic>
        <p:grpSp>
          <p:nvGrpSpPr>
            <p:cNvPr id="513" name="그룹 512"/>
            <p:cNvGrpSpPr/>
            <p:nvPr/>
          </p:nvGrpSpPr>
          <p:grpSpPr>
            <a:xfrm>
              <a:off x="2709381" y="3042050"/>
              <a:ext cx="734751" cy="459244"/>
              <a:chOff x="1411709" y="3653602"/>
              <a:chExt cx="1028651" cy="642942"/>
            </a:xfrm>
          </p:grpSpPr>
          <p:pic>
            <p:nvPicPr>
              <p:cNvPr id="514" name="Picture 461" descr="구름"/>
              <p:cNvPicPr preferRelativeResize="0"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411709" y="3653602"/>
                <a:ext cx="1028651" cy="642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15" name="Rectangle 462"/>
              <p:cNvSpPr>
                <a:spLocks noChangeArrowheads="1"/>
              </p:cNvSpPr>
              <p:nvPr/>
            </p:nvSpPr>
            <p:spPr bwMode="auto">
              <a:xfrm>
                <a:off x="1515105" y="3848243"/>
                <a:ext cx="828011" cy="23967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 lIns="62856" tIns="31429" rIns="62856" bIns="31429">
                <a:spAutoFit/>
              </a:bodyPr>
              <a:lstStyle/>
              <a:p>
                <a:pPr algn="ctr" defTabSz="1028607"/>
                <a:r>
                  <a:rPr lang="ko-KR" altLang="en-US" sz="700" b="1" dirty="0">
                    <a:latin typeface="맑은 고딕" pitchFamily="50" charset="-127"/>
                    <a:ea typeface="맑은 고딕" pitchFamily="50" charset="-127"/>
                  </a:rPr>
                  <a:t>전용망</a:t>
                </a:r>
                <a:endParaRPr lang="en-US" altLang="ko-KR" sz="700" b="1" dirty="0"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</p:grpSp>
      <p:sp>
        <p:nvSpPr>
          <p:cNvPr id="475" name="제목 1">
            <a:extLst>
              <a:ext uri="{FF2B5EF4-FFF2-40B4-BE49-F238E27FC236}">
                <a16:creationId xmlns:a16="http://schemas.microsoft.com/office/drawing/2014/main" id="{FB5CFC48-1497-46A7-B387-136BAF3DD24C}"/>
              </a:ext>
            </a:extLst>
          </p:cNvPr>
          <p:cNvSpPr txBox="1">
            <a:spLocks/>
          </p:cNvSpPr>
          <p:nvPr/>
        </p:nvSpPr>
        <p:spPr bwMode="auto">
          <a:xfrm>
            <a:off x="476469" y="512650"/>
            <a:ext cx="3011859" cy="459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defTabSz="914400" eaLnBrk="1" hangingPunct="1">
              <a:defRPr/>
            </a:pPr>
            <a:r>
              <a:rPr lang="en-US" altLang="ko-KR" dirty="0">
                <a:solidFill>
                  <a:sysClr val="windowText" lastClr="000000"/>
                </a:solidFill>
              </a:rPr>
              <a:t>2. </a:t>
            </a:r>
            <a:r>
              <a:rPr lang="ko-KR" altLang="en-US" dirty="0">
                <a:solidFill>
                  <a:sysClr val="windowText" lastClr="000000"/>
                </a:solidFill>
              </a:rPr>
              <a:t>시스템 아키텍처 구성</a:t>
            </a:r>
            <a:r>
              <a:rPr lang="en-US" altLang="ko-KR" dirty="0">
                <a:solidFill>
                  <a:sysClr val="windowText" lastClr="000000"/>
                </a:solidFill>
              </a:rPr>
              <a:t>/</a:t>
            </a:r>
            <a:endParaRPr lang="ko-KR" altLang="en-US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8267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A5AB672-33CF-EA1A-F4AB-F360A1183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C8E023-7346-48FC-AB24-9A3388C53208}" type="slidenum">
              <a:rPr lang="ko-KR" altLang="en-US" smtClean="0"/>
              <a:pPr/>
              <a:t>14</a:t>
            </a:fld>
            <a:endParaRPr lang="ko-KR" altLang="en-US" dirty="0"/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EA0FA086-0C6E-BD3F-B8D1-49857AED1BB2}"/>
              </a:ext>
            </a:extLst>
          </p:cNvPr>
          <p:cNvSpPr txBox="1">
            <a:spLocks/>
          </p:cNvSpPr>
          <p:nvPr/>
        </p:nvSpPr>
        <p:spPr bwMode="auto">
          <a:xfrm>
            <a:off x="-676538" y="570452"/>
            <a:ext cx="2790875" cy="369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2.2 </a:t>
            </a:r>
            <a:r>
              <a:rPr kumimoji="0" lang="ko-KR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하드웨어 구성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962FAAA-33C3-DB26-AE43-914DA2F1049C}"/>
              </a:ext>
            </a:extLst>
          </p:cNvPr>
          <p:cNvSpPr/>
          <p:nvPr/>
        </p:nvSpPr>
        <p:spPr>
          <a:xfrm>
            <a:off x="926002" y="966740"/>
            <a:ext cx="9184139" cy="4924519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26B03B74-2DD8-CC7C-BBAD-E833C61D581D}"/>
              </a:ext>
            </a:extLst>
          </p:cNvPr>
          <p:cNvGrpSpPr/>
          <p:nvPr/>
        </p:nvGrpSpPr>
        <p:grpSpPr>
          <a:xfrm>
            <a:off x="1329880" y="1200850"/>
            <a:ext cx="297600" cy="394362"/>
            <a:chOff x="6320358" y="5165818"/>
            <a:chExt cx="432048" cy="616884"/>
          </a:xfrm>
        </p:grpSpPr>
        <p:sp>
          <p:nvSpPr>
            <p:cNvPr id="6" name="양쪽 모서리가 둥근 사각형 15">
              <a:extLst>
                <a:ext uri="{FF2B5EF4-FFF2-40B4-BE49-F238E27FC236}">
                  <a16:creationId xmlns:a16="http://schemas.microsoft.com/office/drawing/2014/main" id="{6B7862D1-29F9-AFF0-877F-865024CB075D}"/>
                </a:ext>
              </a:extLst>
            </p:cNvPr>
            <p:cNvSpPr/>
            <p:nvPr/>
          </p:nvSpPr>
          <p:spPr>
            <a:xfrm>
              <a:off x="6320358" y="5350654"/>
              <a:ext cx="432048" cy="43204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B0270677-2220-DF23-3738-F1A3BCB92C94}"/>
                </a:ext>
              </a:extLst>
            </p:cNvPr>
            <p:cNvSpPr/>
            <p:nvPr/>
          </p:nvSpPr>
          <p:spPr>
            <a:xfrm>
              <a:off x="6392366" y="5165818"/>
              <a:ext cx="288032" cy="28803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04AF4EF-CC2A-32CA-CD42-9F8C213DCF12}"/>
              </a:ext>
            </a:extLst>
          </p:cNvPr>
          <p:cNvSpPr txBox="1"/>
          <p:nvPr/>
        </p:nvSpPr>
        <p:spPr>
          <a:xfrm>
            <a:off x="866612" y="1638509"/>
            <a:ext cx="1224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dirty="0">
                <a:latin typeface="+mn-ea"/>
                <a:ea typeface="+mn-ea"/>
              </a:rPr>
              <a:t>관리자</a:t>
            </a:r>
          </a:p>
        </p:txBody>
      </p:sp>
      <p:sp>
        <p:nvSpPr>
          <p:cNvPr id="9" name="모서리가 둥근 직사각형 18">
            <a:extLst>
              <a:ext uri="{FF2B5EF4-FFF2-40B4-BE49-F238E27FC236}">
                <a16:creationId xmlns:a16="http://schemas.microsoft.com/office/drawing/2014/main" id="{EC1DE3A2-EA5E-BA23-E18F-E4C65F3545AB}"/>
              </a:ext>
            </a:extLst>
          </p:cNvPr>
          <p:cNvSpPr/>
          <p:nvPr/>
        </p:nvSpPr>
        <p:spPr>
          <a:xfrm>
            <a:off x="1125695" y="4987992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Etc..</a:t>
            </a:r>
          </a:p>
        </p:txBody>
      </p:sp>
      <p:sp>
        <p:nvSpPr>
          <p:cNvPr id="10" name="모서리가 둥근 직사각형 22">
            <a:extLst>
              <a:ext uri="{FF2B5EF4-FFF2-40B4-BE49-F238E27FC236}">
                <a16:creationId xmlns:a16="http://schemas.microsoft.com/office/drawing/2014/main" id="{2CE76290-859C-4FC7-75DD-1F4EF3DA445E}"/>
              </a:ext>
            </a:extLst>
          </p:cNvPr>
          <p:cNvSpPr/>
          <p:nvPr/>
        </p:nvSpPr>
        <p:spPr>
          <a:xfrm>
            <a:off x="1125692" y="3341751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IVR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6A7D4D1-2FCB-19DC-9B13-C5F4ED292B69}"/>
              </a:ext>
            </a:extLst>
          </p:cNvPr>
          <p:cNvSpPr/>
          <p:nvPr/>
        </p:nvSpPr>
        <p:spPr>
          <a:xfrm>
            <a:off x="1803468" y="4445519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0B39D5B-38BE-21F7-2B42-810176FDC6CE}"/>
              </a:ext>
            </a:extLst>
          </p:cNvPr>
          <p:cNvSpPr/>
          <p:nvPr/>
        </p:nvSpPr>
        <p:spPr>
          <a:xfrm>
            <a:off x="1812897" y="4701229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모서리가 둥근 직사각형 28">
            <a:extLst>
              <a:ext uri="{FF2B5EF4-FFF2-40B4-BE49-F238E27FC236}">
                <a16:creationId xmlns:a16="http://schemas.microsoft.com/office/drawing/2014/main" id="{11609EF7-3C6C-0707-8292-2AAF2A851835}"/>
              </a:ext>
            </a:extLst>
          </p:cNvPr>
          <p:cNvSpPr/>
          <p:nvPr/>
        </p:nvSpPr>
        <p:spPr>
          <a:xfrm>
            <a:off x="2216991" y="1136740"/>
            <a:ext cx="3557861" cy="4660016"/>
          </a:xfrm>
          <a:prstGeom prst="roundRect">
            <a:avLst>
              <a:gd name="adj" fmla="val 3799"/>
            </a:avLst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4" name="꺾인 연결선 35">
            <a:extLst>
              <a:ext uri="{FF2B5EF4-FFF2-40B4-BE49-F238E27FC236}">
                <a16:creationId xmlns:a16="http://schemas.microsoft.com/office/drawing/2014/main" id="{2A69F370-A7C2-FA31-062E-E27C05456B6C}"/>
              </a:ext>
            </a:extLst>
          </p:cNvPr>
          <p:cNvCxnSpPr>
            <a:cxnSpLocks/>
            <a:stCxn id="6" idx="0"/>
            <a:endCxn id="29" idx="2"/>
          </p:cNvCxnSpPr>
          <p:nvPr/>
        </p:nvCxnSpPr>
        <p:spPr>
          <a:xfrm>
            <a:off x="1627480" y="1457112"/>
            <a:ext cx="668643" cy="549296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65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8AFAE28-FDF6-1D5A-B19C-20A341FDDFA1}"/>
              </a:ext>
            </a:extLst>
          </p:cNvPr>
          <p:cNvSpPr txBox="1"/>
          <p:nvPr/>
        </p:nvSpPr>
        <p:spPr>
          <a:xfrm>
            <a:off x="1839487" y="1714368"/>
            <a:ext cx="5232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i="1" dirty="0">
                <a:latin typeface="+mn-ea"/>
              </a:rPr>
              <a:t>https</a:t>
            </a:r>
            <a:endParaRPr lang="ko-KR" altLang="en-US" sz="1000" i="1" dirty="0">
              <a:latin typeface="+mn-ea"/>
              <a:ea typeface="+mn-ea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AE60CE1-C8F5-0287-F575-779437E6E56B}"/>
              </a:ext>
            </a:extLst>
          </p:cNvPr>
          <p:cNvSpPr/>
          <p:nvPr/>
        </p:nvSpPr>
        <p:spPr>
          <a:xfrm>
            <a:off x="3302152" y="1844227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DF3F668-65EE-8A3E-7DFC-28806BAFA16B}"/>
              </a:ext>
            </a:extLst>
          </p:cNvPr>
          <p:cNvSpPr/>
          <p:nvPr/>
        </p:nvSpPr>
        <p:spPr>
          <a:xfrm>
            <a:off x="3635460" y="1840214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39E9929-E3C5-53BB-C5F4-F6CF13FB1DA9}"/>
              </a:ext>
            </a:extLst>
          </p:cNvPr>
          <p:cNvSpPr/>
          <p:nvPr/>
        </p:nvSpPr>
        <p:spPr>
          <a:xfrm>
            <a:off x="3411404" y="1422451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CCFDF78-B6F5-7846-2881-8D447F2CBE82}"/>
              </a:ext>
            </a:extLst>
          </p:cNvPr>
          <p:cNvSpPr txBox="1"/>
          <p:nvPr/>
        </p:nvSpPr>
        <p:spPr>
          <a:xfrm>
            <a:off x="3249494" y="2276168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WAS</a:t>
            </a:r>
          </a:p>
          <a:p>
            <a:pPr algn="ctr"/>
            <a:r>
              <a:rPr lang="en-US" altLang="ko-KR" sz="1000" b="1" dirty="0">
                <a:latin typeface="+mn-ea"/>
                <a:ea typeface="+mn-ea"/>
              </a:rPr>
              <a:t>(</a:t>
            </a:r>
            <a:r>
              <a:rPr lang="ko-KR" altLang="en-US" sz="1000" b="1" dirty="0">
                <a:latin typeface="+mn-ea"/>
                <a:ea typeface="+mn-ea"/>
              </a:rPr>
              <a:t>전광판서버</a:t>
            </a:r>
            <a:r>
              <a:rPr lang="en-US" altLang="ko-KR" sz="1000" b="1" dirty="0">
                <a:latin typeface="+mn-ea"/>
                <a:ea typeface="+mn-ea"/>
              </a:rPr>
              <a:t>)</a:t>
            </a:r>
            <a:endParaRPr lang="ko-KR" altLang="en-US" sz="1000" b="1" dirty="0">
              <a:latin typeface="+mn-ea"/>
              <a:ea typeface="+mn-ea"/>
            </a:endParaRPr>
          </a:p>
        </p:txBody>
      </p: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ECD9E29F-9DB1-76C8-6415-7B73858E620E}"/>
              </a:ext>
            </a:extLst>
          </p:cNvPr>
          <p:cNvCxnSpPr>
            <a:cxnSpLocks/>
          </p:cNvCxnSpPr>
          <p:nvPr/>
        </p:nvCxnSpPr>
        <p:spPr>
          <a:xfrm>
            <a:off x="2050326" y="3030447"/>
            <a:ext cx="263922" cy="0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2D302AE9-C5BF-FC34-1332-D1DAFB729FA2}"/>
              </a:ext>
            </a:extLst>
          </p:cNvPr>
          <p:cNvCxnSpPr>
            <a:cxnSpLocks/>
          </p:cNvCxnSpPr>
          <p:nvPr/>
        </p:nvCxnSpPr>
        <p:spPr>
          <a:xfrm>
            <a:off x="2056609" y="4156496"/>
            <a:ext cx="278979" cy="1016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그림 21" descr="데이터베이스서버.gif">
            <a:extLst>
              <a:ext uri="{FF2B5EF4-FFF2-40B4-BE49-F238E27FC236}">
                <a16:creationId xmlns:a16="http://schemas.microsoft.com/office/drawing/2014/main" id="{FAC1652E-BB92-8CAD-ADD2-AB322EC1404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4033" y="1932263"/>
            <a:ext cx="504057" cy="701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ECA44AE-813C-7485-9FB5-C0304A28875F}"/>
              </a:ext>
            </a:extLst>
          </p:cNvPr>
          <p:cNvSpPr txBox="1"/>
          <p:nvPr/>
        </p:nvSpPr>
        <p:spPr>
          <a:xfrm>
            <a:off x="4430776" y="2674631"/>
            <a:ext cx="1236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DBMS</a:t>
            </a:r>
          </a:p>
          <a:p>
            <a:pPr algn="ctr"/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전광판</a:t>
            </a:r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/SNS</a:t>
            </a:r>
            <a:r>
              <a:rPr lang="ko-KR" altLang="en-US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서버</a:t>
            </a:r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  <a:endParaRPr lang="ko-KR" altLang="en-US" sz="1000" b="1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DAA5F1F6-802E-7932-C445-2A9D820C6C92}"/>
              </a:ext>
            </a:extLst>
          </p:cNvPr>
          <p:cNvCxnSpPr>
            <a:cxnSpLocks/>
            <a:stCxn id="26" idx="1"/>
          </p:cNvCxnSpPr>
          <p:nvPr/>
        </p:nvCxnSpPr>
        <p:spPr>
          <a:xfrm flipH="1">
            <a:off x="2335588" y="1999128"/>
            <a:ext cx="245928" cy="7280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prstDash val="dash"/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표 91">
            <a:extLst>
              <a:ext uri="{FF2B5EF4-FFF2-40B4-BE49-F238E27FC236}">
                <a16:creationId xmlns:a16="http://schemas.microsoft.com/office/drawing/2014/main" id="{A5B612CF-7543-C8D1-1E1A-60323BB96BC8}"/>
              </a:ext>
            </a:extLst>
          </p:cNvPr>
          <p:cNvGraphicFramePr>
            <a:graphicFrameLocks noGrp="1"/>
          </p:cNvGraphicFramePr>
          <p:nvPr/>
        </p:nvGraphicFramePr>
        <p:xfrm>
          <a:off x="5935234" y="1113385"/>
          <a:ext cx="4097469" cy="4709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92776">
                  <a:extLst>
                    <a:ext uri="{9D8B030D-6E8A-4147-A177-3AD203B41FA5}">
                      <a16:colId xmlns:a16="http://schemas.microsoft.com/office/drawing/2014/main" val="477029403"/>
                    </a:ext>
                  </a:extLst>
                </a:gridCol>
                <a:gridCol w="2634914">
                  <a:extLst>
                    <a:ext uri="{9D8B030D-6E8A-4147-A177-3AD203B41FA5}">
                      <a16:colId xmlns:a16="http://schemas.microsoft.com/office/drawing/2014/main" val="1180929390"/>
                    </a:ext>
                  </a:extLst>
                </a:gridCol>
                <a:gridCol w="469779">
                  <a:extLst>
                    <a:ext uri="{9D8B030D-6E8A-4147-A177-3AD203B41FA5}">
                      <a16:colId xmlns:a16="http://schemas.microsoft.com/office/drawing/2014/main" val="2664688127"/>
                    </a:ext>
                  </a:extLst>
                </a:gridCol>
              </a:tblGrid>
              <a:tr h="20486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>
                          <a:solidFill>
                            <a:schemeClr val="bg1"/>
                          </a:solidFill>
                        </a:rPr>
                        <a:t>서비스명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>
                          <a:solidFill>
                            <a:schemeClr val="bg1"/>
                          </a:solidFill>
                        </a:rPr>
                        <a:t>규격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>
                          <a:solidFill>
                            <a:schemeClr val="bg1"/>
                          </a:solidFill>
                        </a:rPr>
                        <a:t>비고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7299852"/>
                  </a:ext>
                </a:extLst>
              </a:tr>
              <a:tr h="433838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n-ea"/>
                          <a:ea typeface="+mn-ea"/>
                        </a:rPr>
                        <a:t>전광판 서버</a:t>
                      </a:r>
                      <a:endParaRPr lang="en-US" altLang="ko-KR" sz="1050" dirty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1050" dirty="0">
                          <a:latin typeface="+mn-ea"/>
                          <a:ea typeface="+mn-ea"/>
                        </a:rPr>
                        <a:t>(WEB/WAS)</a:t>
                      </a:r>
                      <a:endParaRPr lang="ko-KR" altLang="en-US" sz="105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OS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CentOS 7.9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fr-FR" altLang="ko-KR" sz="1000" dirty="0">
                          <a:latin typeface="+mn-ea"/>
                          <a:ea typeface="+mn-ea"/>
                        </a:rPr>
                        <a:t>instance </a:t>
                      </a:r>
                      <a:br>
                        <a:rPr lang="fr-FR" altLang="ko-KR" sz="1000" dirty="0">
                          <a:latin typeface="+mn-ea"/>
                          <a:ea typeface="+mn-ea"/>
                        </a:rPr>
                      </a:b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s1v4m32(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cpu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4 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vCore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| Memory 32G)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Tomcat8.5 /</a:t>
                      </a:r>
                      <a:r>
                        <a:rPr lang="en-US" altLang="ko-KR" sz="1000" b="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NginX</a:t>
                      </a:r>
                      <a:endParaRPr lang="en-US" altLang="ko-KR" sz="1000" b="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206764"/>
                  </a:ext>
                </a:extLst>
              </a:tr>
              <a:tr h="43383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Block Storage (BM)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Type : HDD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용량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 800GB(300G:OS/500G:DATA)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4117826"/>
                  </a:ext>
                </a:extLst>
              </a:tr>
              <a:tr h="433838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SNS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상담</a:t>
                      </a:r>
                      <a:endParaRPr lang="en-US" altLang="ko-KR" sz="1100" dirty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(WEB/WAS)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OS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CentOS 7.9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fr-FR" altLang="ko-KR" sz="1000" dirty="0">
                          <a:latin typeface="+mn-ea"/>
                          <a:ea typeface="+mn-ea"/>
                        </a:rPr>
                        <a:t>instance </a:t>
                      </a:r>
                      <a:br>
                        <a:rPr lang="fr-FR" altLang="ko-KR" sz="1000" dirty="0">
                          <a:latin typeface="+mn-ea"/>
                          <a:ea typeface="+mn-ea"/>
                        </a:rPr>
                      </a:b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s1v4m32(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cpu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4 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vCore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| Memory 32G)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128968"/>
                  </a:ext>
                </a:extLst>
              </a:tr>
              <a:tr h="43383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Block Storage (BM)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Type : HDD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용량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 1300GB(300G:OS/1000G:DATA)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262243"/>
                  </a:ext>
                </a:extLst>
              </a:tr>
              <a:tr h="469991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운영관리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(IPCC)</a:t>
                      </a:r>
                    </a:p>
                    <a:p>
                      <a:pPr algn="ctr" latinLnBrk="1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(WEB/WAS)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OS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CentOS 7.9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fr-FR" altLang="ko-KR" sz="1000" dirty="0">
                          <a:latin typeface="+mn-ea"/>
                          <a:ea typeface="+mn-ea"/>
                        </a:rPr>
                        <a:t>instance </a:t>
                      </a:r>
                      <a:br>
                        <a:rPr lang="fr-FR" altLang="ko-KR" sz="1000" dirty="0">
                          <a:latin typeface="+mn-ea"/>
                          <a:ea typeface="+mn-ea"/>
                        </a:rPr>
                      </a:b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s1v4m32(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cpu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4 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vCore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| Memory 32G)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1838019"/>
                  </a:ext>
                </a:extLst>
              </a:tr>
              <a:tr h="43383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Block Storage (BM)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Type : HDD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용량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 1300GB(300G:OS/1000G:DATA)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3759076"/>
                  </a:ext>
                </a:extLst>
              </a:tr>
              <a:tr h="43383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전광판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/SNS </a:t>
                      </a:r>
                    </a:p>
                    <a:p>
                      <a:pPr algn="ctr" latinLnBrk="1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DBMS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OS : RHEL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or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CentOS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DBMS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 PostgreSQL or</a:t>
                      </a:r>
                      <a:r>
                        <a:rPr lang="ko-KR" altLang="en-US" sz="1000" b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b="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MySql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8.x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Instance </a:t>
                      </a:r>
                      <a:br>
                        <a:rPr lang="en-US" altLang="ko-KR" sz="1000" dirty="0">
                          <a:latin typeface="+mn-ea"/>
                          <a:ea typeface="+mn-ea"/>
                        </a:rPr>
                      </a:b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db1v8m64(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cpu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8 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vCore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| Memory 64G)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용량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 300G(OS)/900G(Data) ???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altLang="ko-KR" sz="1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2 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4208986"/>
                  </a:ext>
                </a:extLst>
              </a:tr>
            </a:tbl>
          </a:graphicData>
        </a:graphic>
      </p:graphicFrame>
      <p:pic>
        <p:nvPicPr>
          <p:cNvPr id="26" name="Picture 4" descr="Web Server Icon #387920 - Free Icons Library">
            <a:extLst>
              <a:ext uri="{FF2B5EF4-FFF2-40B4-BE49-F238E27FC236}">
                <a16:creationId xmlns:a16="http://schemas.microsoft.com/office/drawing/2014/main" id="{7EF080B4-45CE-818D-D65D-080C9F071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516" y="1630278"/>
            <a:ext cx="590159" cy="73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그림 26" descr="일반서버.gif">
            <a:extLst>
              <a:ext uri="{FF2B5EF4-FFF2-40B4-BE49-F238E27FC236}">
                <a16:creationId xmlns:a16="http://schemas.microsoft.com/office/drawing/2014/main" id="{40D0E14C-8F86-1D29-60E8-684F04AB509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3071" y="1638475"/>
            <a:ext cx="503788" cy="7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37E2898-9B69-3DAF-A19F-C4B4F5F132F1}"/>
              </a:ext>
            </a:extLst>
          </p:cNvPr>
          <p:cNvSpPr txBox="1"/>
          <p:nvPr/>
        </p:nvSpPr>
        <p:spPr>
          <a:xfrm>
            <a:off x="2391541" y="2279957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WEB</a:t>
            </a:r>
          </a:p>
          <a:p>
            <a:pPr algn="ctr"/>
            <a:r>
              <a:rPr lang="en-US" altLang="ko-KR" sz="1000" b="1" dirty="0">
                <a:latin typeface="+mn-ea"/>
              </a:rPr>
              <a:t>(</a:t>
            </a:r>
            <a:r>
              <a:rPr lang="ko-KR" altLang="en-US" sz="1000" b="1" dirty="0">
                <a:latin typeface="+mn-ea"/>
              </a:rPr>
              <a:t>전광판서버</a:t>
            </a:r>
            <a:r>
              <a:rPr lang="en-US" altLang="ko-KR" sz="1000" b="1" dirty="0">
                <a:latin typeface="+mn-ea"/>
              </a:rPr>
              <a:t>)</a:t>
            </a: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62BB9155-9C30-11E5-14BB-55554F731827}"/>
              </a:ext>
            </a:extLst>
          </p:cNvPr>
          <p:cNvSpPr/>
          <p:nvPr/>
        </p:nvSpPr>
        <p:spPr>
          <a:xfrm>
            <a:off x="2296123" y="1965847"/>
            <a:ext cx="81121" cy="81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모서리가 둥근 직사각형 25">
            <a:extLst>
              <a:ext uri="{FF2B5EF4-FFF2-40B4-BE49-F238E27FC236}">
                <a16:creationId xmlns:a16="http://schemas.microsoft.com/office/drawing/2014/main" id="{C9F73654-244C-03B7-BC03-3BE9B4B7C97C}"/>
              </a:ext>
            </a:extLst>
          </p:cNvPr>
          <p:cNvSpPr/>
          <p:nvPr/>
        </p:nvSpPr>
        <p:spPr>
          <a:xfrm>
            <a:off x="1125695" y="3944816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PBX</a:t>
            </a:r>
          </a:p>
        </p:txBody>
      </p:sp>
      <p:cxnSp>
        <p:nvCxnSpPr>
          <p:cNvPr id="31" name="직선 화살표 연결선 30">
            <a:extLst>
              <a:ext uri="{FF2B5EF4-FFF2-40B4-BE49-F238E27FC236}">
                <a16:creationId xmlns:a16="http://schemas.microsoft.com/office/drawing/2014/main" id="{82F26F6F-C5EB-17A0-80C9-BAB969607412}"/>
              </a:ext>
            </a:extLst>
          </p:cNvPr>
          <p:cNvCxnSpPr>
            <a:cxnSpLocks/>
          </p:cNvCxnSpPr>
          <p:nvPr/>
        </p:nvCxnSpPr>
        <p:spPr>
          <a:xfrm>
            <a:off x="2056609" y="3592964"/>
            <a:ext cx="278979" cy="1016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모서리가 둥근 직사각형 22">
            <a:extLst>
              <a:ext uri="{FF2B5EF4-FFF2-40B4-BE49-F238E27FC236}">
                <a16:creationId xmlns:a16="http://schemas.microsoft.com/office/drawing/2014/main" id="{F73CD1B2-21F4-5D9B-C8B7-B664D9ACE578}"/>
              </a:ext>
            </a:extLst>
          </p:cNvPr>
          <p:cNvSpPr/>
          <p:nvPr/>
        </p:nvSpPr>
        <p:spPr>
          <a:xfrm>
            <a:off x="1125692" y="2814423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CTI</a:t>
            </a: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8575D262-259C-41DA-4BE0-5568DF9C36A8}"/>
              </a:ext>
            </a:extLst>
          </p:cNvPr>
          <p:cNvSpPr/>
          <p:nvPr/>
        </p:nvSpPr>
        <p:spPr>
          <a:xfrm>
            <a:off x="2281977" y="4101799"/>
            <a:ext cx="81121" cy="81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모서리가 둥근 직사각형 28">
            <a:extLst>
              <a:ext uri="{FF2B5EF4-FFF2-40B4-BE49-F238E27FC236}">
                <a16:creationId xmlns:a16="http://schemas.microsoft.com/office/drawing/2014/main" id="{7F0249F2-220E-7CF0-72C7-223E073AD09C}"/>
              </a:ext>
            </a:extLst>
          </p:cNvPr>
          <p:cNvSpPr/>
          <p:nvPr/>
        </p:nvSpPr>
        <p:spPr>
          <a:xfrm>
            <a:off x="2335589" y="1447139"/>
            <a:ext cx="1891901" cy="3789964"/>
          </a:xfrm>
          <a:prstGeom prst="roundRect">
            <a:avLst>
              <a:gd name="adj" fmla="val 3799"/>
            </a:avLst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280D9571-1716-00DA-304E-12FFA9F62DF9}"/>
              </a:ext>
            </a:extLst>
          </p:cNvPr>
          <p:cNvSpPr/>
          <p:nvPr/>
        </p:nvSpPr>
        <p:spPr>
          <a:xfrm>
            <a:off x="2281977" y="3568079"/>
            <a:ext cx="81121" cy="81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CD80B8AD-956A-A9DA-F992-62E0D3406E8F}"/>
              </a:ext>
            </a:extLst>
          </p:cNvPr>
          <p:cNvSpPr/>
          <p:nvPr/>
        </p:nvSpPr>
        <p:spPr>
          <a:xfrm>
            <a:off x="2281977" y="2999449"/>
            <a:ext cx="81121" cy="81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7" name="직선 화살표 연결선 36">
            <a:extLst>
              <a:ext uri="{FF2B5EF4-FFF2-40B4-BE49-F238E27FC236}">
                <a16:creationId xmlns:a16="http://schemas.microsoft.com/office/drawing/2014/main" id="{E895DCBB-FDEB-6995-AFB3-4A786A4F410C}"/>
              </a:ext>
            </a:extLst>
          </p:cNvPr>
          <p:cNvCxnSpPr>
            <a:cxnSpLocks/>
          </p:cNvCxnSpPr>
          <p:nvPr/>
        </p:nvCxnSpPr>
        <p:spPr>
          <a:xfrm>
            <a:off x="2056609" y="4679591"/>
            <a:ext cx="278979" cy="1016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모서리가 둥근 직사각형 25">
            <a:extLst>
              <a:ext uri="{FF2B5EF4-FFF2-40B4-BE49-F238E27FC236}">
                <a16:creationId xmlns:a16="http://schemas.microsoft.com/office/drawing/2014/main" id="{15630A0E-D9C0-7E53-AE39-6094ED13D4C4}"/>
              </a:ext>
            </a:extLst>
          </p:cNvPr>
          <p:cNvSpPr/>
          <p:nvPr/>
        </p:nvSpPr>
        <p:spPr>
          <a:xfrm>
            <a:off x="1125695" y="4467911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상담</a:t>
            </a:r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AP</a:t>
            </a: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948F3BE8-156A-4E39-22F9-900C4533BA2F}"/>
              </a:ext>
            </a:extLst>
          </p:cNvPr>
          <p:cNvSpPr/>
          <p:nvPr/>
        </p:nvSpPr>
        <p:spPr>
          <a:xfrm>
            <a:off x="2281977" y="4624894"/>
            <a:ext cx="81121" cy="81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0" name="직선 화살표 연결선 39">
            <a:extLst>
              <a:ext uri="{FF2B5EF4-FFF2-40B4-BE49-F238E27FC236}">
                <a16:creationId xmlns:a16="http://schemas.microsoft.com/office/drawing/2014/main" id="{F4E93524-5D90-BE3C-1338-696272E893EE}"/>
              </a:ext>
            </a:extLst>
          </p:cNvPr>
          <p:cNvCxnSpPr>
            <a:cxnSpLocks/>
          </p:cNvCxnSpPr>
          <p:nvPr/>
        </p:nvCxnSpPr>
        <p:spPr>
          <a:xfrm flipH="1">
            <a:off x="3123682" y="1983336"/>
            <a:ext cx="351396" cy="9653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prstDash val="dash"/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C7DBB73D-1D1B-28E4-4A02-AB3CD6448CD1}"/>
              </a:ext>
            </a:extLst>
          </p:cNvPr>
          <p:cNvSpPr txBox="1"/>
          <p:nvPr/>
        </p:nvSpPr>
        <p:spPr>
          <a:xfrm>
            <a:off x="3249494" y="3452384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WAS</a:t>
            </a:r>
          </a:p>
          <a:p>
            <a:pPr algn="ctr"/>
            <a:r>
              <a:rPr lang="en-US" altLang="ko-KR" sz="1000" b="1" dirty="0">
                <a:latin typeface="+mn-ea"/>
                <a:ea typeface="+mn-ea"/>
              </a:rPr>
              <a:t>(</a:t>
            </a:r>
            <a:r>
              <a:rPr lang="en-US" altLang="ko-KR" sz="1000" b="1" dirty="0">
                <a:latin typeface="+mn-ea"/>
              </a:rPr>
              <a:t>SNS</a:t>
            </a:r>
            <a:r>
              <a:rPr lang="ko-KR" altLang="en-US" sz="1000" b="1" dirty="0">
                <a:latin typeface="+mn-ea"/>
                <a:ea typeface="+mn-ea"/>
              </a:rPr>
              <a:t>서버</a:t>
            </a:r>
            <a:r>
              <a:rPr lang="en-US" altLang="ko-KR" sz="1000" b="1" dirty="0">
                <a:latin typeface="+mn-ea"/>
                <a:ea typeface="+mn-ea"/>
              </a:rPr>
              <a:t>)</a:t>
            </a:r>
            <a:endParaRPr lang="ko-KR" altLang="en-US" sz="1000" b="1" dirty="0">
              <a:latin typeface="+mn-ea"/>
              <a:ea typeface="+mn-ea"/>
            </a:endParaRPr>
          </a:p>
        </p:txBody>
      </p:sp>
      <p:pic>
        <p:nvPicPr>
          <p:cNvPr id="42" name="Picture 4" descr="Web Server Icon #387920 - Free Icons Library">
            <a:extLst>
              <a:ext uri="{FF2B5EF4-FFF2-40B4-BE49-F238E27FC236}">
                <a16:creationId xmlns:a16="http://schemas.microsoft.com/office/drawing/2014/main" id="{39248012-1A5D-3974-7A28-47B338369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516" y="2806494"/>
            <a:ext cx="590159" cy="73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그림 42" descr="일반서버.gif">
            <a:extLst>
              <a:ext uri="{FF2B5EF4-FFF2-40B4-BE49-F238E27FC236}">
                <a16:creationId xmlns:a16="http://schemas.microsoft.com/office/drawing/2014/main" id="{236E884C-F011-623D-D68C-AEB49B0F56A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3071" y="2814691"/>
            <a:ext cx="503788" cy="7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298605F1-5720-4F86-FF96-298BDC2951C6}"/>
              </a:ext>
            </a:extLst>
          </p:cNvPr>
          <p:cNvSpPr txBox="1"/>
          <p:nvPr/>
        </p:nvSpPr>
        <p:spPr>
          <a:xfrm>
            <a:off x="2391541" y="3456173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WEB</a:t>
            </a:r>
          </a:p>
          <a:p>
            <a:pPr algn="ctr"/>
            <a:r>
              <a:rPr lang="en-US" altLang="ko-KR" sz="1000" b="1" dirty="0">
                <a:latin typeface="+mn-ea"/>
              </a:rPr>
              <a:t>(SNS</a:t>
            </a:r>
            <a:r>
              <a:rPr lang="ko-KR" altLang="en-US" sz="1000" b="1" dirty="0">
                <a:latin typeface="+mn-ea"/>
              </a:rPr>
              <a:t> 서버</a:t>
            </a:r>
            <a:r>
              <a:rPr lang="en-US" altLang="ko-KR" sz="1000" b="1" dirty="0">
                <a:latin typeface="+mn-ea"/>
              </a:rPr>
              <a:t>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D3902A6-3B04-F35E-BE7F-2FC2D8CF6D68}"/>
              </a:ext>
            </a:extLst>
          </p:cNvPr>
          <p:cNvSpPr txBox="1"/>
          <p:nvPr/>
        </p:nvSpPr>
        <p:spPr>
          <a:xfrm>
            <a:off x="3249494" y="4595897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WAS</a:t>
            </a:r>
          </a:p>
          <a:p>
            <a:pPr algn="ctr"/>
            <a:r>
              <a:rPr lang="en-US" altLang="ko-KR" sz="1000" b="1" dirty="0">
                <a:latin typeface="+mn-ea"/>
                <a:ea typeface="+mn-ea"/>
              </a:rPr>
              <a:t>(</a:t>
            </a:r>
            <a:r>
              <a:rPr lang="en-US" altLang="ko-KR" sz="1000" b="1" dirty="0">
                <a:latin typeface="+mn-ea"/>
              </a:rPr>
              <a:t>IPCC</a:t>
            </a:r>
            <a:r>
              <a:rPr lang="ko-KR" altLang="en-US" sz="1000" b="1" dirty="0">
                <a:latin typeface="+mn-ea"/>
                <a:ea typeface="+mn-ea"/>
              </a:rPr>
              <a:t>서버</a:t>
            </a:r>
            <a:r>
              <a:rPr lang="en-US" altLang="ko-KR" sz="1000" b="1" dirty="0">
                <a:latin typeface="+mn-ea"/>
                <a:ea typeface="+mn-ea"/>
              </a:rPr>
              <a:t>)</a:t>
            </a:r>
            <a:endParaRPr lang="ko-KR" altLang="en-US" sz="1000" b="1" dirty="0">
              <a:latin typeface="+mn-ea"/>
              <a:ea typeface="+mn-ea"/>
            </a:endParaRPr>
          </a:p>
        </p:txBody>
      </p:sp>
      <p:pic>
        <p:nvPicPr>
          <p:cNvPr id="46" name="Picture 4" descr="Web Server Icon #387920 - Free Icons Library">
            <a:extLst>
              <a:ext uri="{FF2B5EF4-FFF2-40B4-BE49-F238E27FC236}">
                <a16:creationId xmlns:a16="http://schemas.microsoft.com/office/drawing/2014/main" id="{28523A1D-ED33-D8FD-4B59-93E688D5E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516" y="3950007"/>
            <a:ext cx="590159" cy="73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그림 46" descr="일반서버.gif">
            <a:extLst>
              <a:ext uri="{FF2B5EF4-FFF2-40B4-BE49-F238E27FC236}">
                <a16:creationId xmlns:a16="http://schemas.microsoft.com/office/drawing/2014/main" id="{C89DA041-1F06-B314-16C0-1C1C725BDE9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3071" y="3958204"/>
            <a:ext cx="503788" cy="7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33FB32F1-5DBD-C0BA-1EAC-EB91CDBE45EA}"/>
              </a:ext>
            </a:extLst>
          </p:cNvPr>
          <p:cNvSpPr txBox="1"/>
          <p:nvPr/>
        </p:nvSpPr>
        <p:spPr>
          <a:xfrm>
            <a:off x="2391541" y="4599686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WEB</a:t>
            </a:r>
          </a:p>
          <a:p>
            <a:pPr algn="ctr"/>
            <a:r>
              <a:rPr lang="en-US" altLang="ko-KR" sz="1000" b="1" dirty="0">
                <a:latin typeface="+mn-ea"/>
              </a:rPr>
              <a:t>(IPCC</a:t>
            </a:r>
            <a:r>
              <a:rPr lang="ko-KR" altLang="en-US" sz="1000" b="1" dirty="0">
                <a:latin typeface="+mn-ea"/>
              </a:rPr>
              <a:t>서버</a:t>
            </a:r>
            <a:r>
              <a:rPr lang="en-US" altLang="ko-KR" sz="1000" b="1" dirty="0">
                <a:latin typeface="+mn-ea"/>
              </a:rPr>
              <a:t>)</a:t>
            </a:r>
          </a:p>
        </p:txBody>
      </p:sp>
      <p:pic>
        <p:nvPicPr>
          <p:cNvPr id="49" name="그림 48" descr="데이터베이스서버.gif">
            <a:extLst>
              <a:ext uri="{FF2B5EF4-FFF2-40B4-BE49-F238E27FC236}">
                <a16:creationId xmlns:a16="http://schemas.microsoft.com/office/drawing/2014/main" id="{686CD450-266B-C79B-35EC-B9F53119B27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4033" y="3789658"/>
            <a:ext cx="504057" cy="701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7C7D2A08-398F-28FD-C5E7-CD0BC5CA20D4}"/>
              </a:ext>
            </a:extLst>
          </p:cNvPr>
          <p:cNvSpPr txBox="1"/>
          <p:nvPr/>
        </p:nvSpPr>
        <p:spPr>
          <a:xfrm>
            <a:off x="4430776" y="4532026"/>
            <a:ext cx="1236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DBMS</a:t>
            </a:r>
          </a:p>
          <a:p>
            <a:pPr algn="ctr"/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운영관리</a:t>
            </a:r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IPCC</a:t>
            </a:r>
            <a:r>
              <a:rPr lang="ko-KR" altLang="en-US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서버</a:t>
            </a:r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  <a:endParaRPr lang="ko-KR" altLang="en-US" sz="1000" b="1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cxnSp>
        <p:nvCxnSpPr>
          <p:cNvPr id="51" name="꺾인 연결선 35">
            <a:extLst>
              <a:ext uri="{FF2B5EF4-FFF2-40B4-BE49-F238E27FC236}">
                <a16:creationId xmlns:a16="http://schemas.microsoft.com/office/drawing/2014/main" id="{6FF2F49C-FDF0-A6B6-EF62-AEA206ABAC99}"/>
              </a:ext>
            </a:extLst>
          </p:cNvPr>
          <p:cNvCxnSpPr>
            <a:cxnSpLocks/>
            <a:stCxn id="27" idx="3"/>
            <a:endCxn id="22" idx="1"/>
          </p:cNvCxnSpPr>
          <p:nvPr/>
        </p:nvCxnSpPr>
        <p:spPr>
          <a:xfrm>
            <a:off x="4026859" y="1989475"/>
            <a:ext cx="777174" cy="293629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65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꺾인 연결선 35">
            <a:extLst>
              <a:ext uri="{FF2B5EF4-FFF2-40B4-BE49-F238E27FC236}">
                <a16:creationId xmlns:a16="http://schemas.microsoft.com/office/drawing/2014/main" id="{5A03CB17-F39D-CDD3-8B71-08FB1215C618}"/>
              </a:ext>
            </a:extLst>
          </p:cNvPr>
          <p:cNvCxnSpPr>
            <a:cxnSpLocks/>
            <a:stCxn id="43" idx="3"/>
            <a:endCxn id="22" idx="1"/>
          </p:cNvCxnSpPr>
          <p:nvPr/>
        </p:nvCxnSpPr>
        <p:spPr>
          <a:xfrm flipV="1">
            <a:off x="4026859" y="2283104"/>
            <a:ext cx="777174" cy="882587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65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꺾인 연결선 35">
            <a:extLst>
              <a:ext uri="{FF2B5EF4-FFF2-40B4-BE49-F238E27FC236}">
                <a16:creationId xmlns:a16="http://schemas.microsoft.com/office/drawing/2014/main" id="{68B9A079-8AB9-BE7B-D547-27C4667B24A0}"/>
              </a:ext>
            </a:extLst>
          </p:cNvPr>
          <p:cNvCxnSpPr>
            <a:cxnSpLocks/>
            <a:stCxn id="47" idx="3"/>
          </p:cNvCxnSpPr>
          <p:nvPr/>
        </p:nvCxnSpPr>
        <p:spPr>
          <a:xfrm flipV="1">
            <a:off x="4026859" y="4140499"/>
            <a:ext cx="764259" cy="168705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65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직선 화살표 연결선 53">
            <a:extLst>
              <a:ext uri="{FF2B5EF4-FFF2-40B4-BE49-F238E27FC236}">
                <a16:creationId xmlns:a16="http://schemas.microsoft.com/office/drawing/2014/main" id="{EFC9F1A0-56F1-2095-B8E0-D06B33A625E7}"/>
              </a:ext>
            </a:extLst>
          </p:cNvPr>
          <p:cNvCxnSpPr>
            <a:cxnSpLocks/>
          </p:cNvCxnSpPr>
          <p:nvPr/>
        </p:nvCxnSpPr>
        <p:spPr>
          <a:xfrm flipH="1">
            <a:off x="3123682" y="3140294"/>
            <a:ext cx="351396" cy="9653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prstDash val="dash"/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화살표 연결선 54">
            <a:extLst>
              <a:ext uri="{FF2B5EF4-FFF2-40B4-BE49-F238E27FC236}">
                <a16:creationId xmlns:a16="http://schemas.microsoft.com/office/drawing/2014/main" id="{4754DFF8-E9F4-C71B-1D5A-6F40C8EE2A38}"/>
              </a:ext>
            </a:extLst>
          </p:cNvPr>
          <p:cNvCxnSpPr>
            <a:cxnSpLocks/>
          </p:cNvCxnSpPr>
          <p:nvPr/>
        </p:nvCxnSpPr>
        <p:spPr>
          <a:xfrm flipH="1">
            <a:off x="3123682" y="4282968"/>
            <a:ext cx="351396" cy="9653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prstDash val="dash"/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DF833FA1-B527-1F26-3263-1F93D755271D}"/>
              </a:ext>
            </a:extLst>
          </p:cNvPr>
          <p:cNvSpPr/>
          <p:nvPr/>
        </p:nvSpPr>
        <p:spPr>
          <a:xfrm>
            <a:off x="926002" y="5902467"/>
            <a:ext cx="9198454" cy="4366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VM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의 자원은 협의 가능 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(SCP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는 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Virtual Server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의 용량선정에 대한 가이드 확인 필요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)</a:t>
            </a:r>
          </a:p>
          <a:p>
            <a:pPr marL="171450" lvl="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DBMS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의 자원 확인필요 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(SCP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는 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DBaaS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를 서비스 하여 용량선정에 대한 가이드 확인 필요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) </a:t>
            </a:r>
            <a:endParaRPr lang="ko-KR" altLang="en-US" sz="1100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645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1247771-CF57-7E62-C700-2109D71C9E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C8E023-7346-48FC-AB24-9A3388C53208}" type="slidenum">
              <a:rPr lang="ko-KR" altLang="en-US" smtClean="0"/>
              <a:pPr/>
              <a:t>15</a:t>
            </a:fld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6D82160-E708-E20F-34B9-3AD1D0EC133B}"/>
              </a:ext>
            </a:extLst>
          </p:cNvPr>
          <p:cNvSpPr/>
          <p:nvPr/>
        </p:nvSpPr>
        <p:spPr>
          <a:xfrm>
            <a:off x="737576" y="5357330"/>
            <a:ext cx="9198454" cy="8356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>
              <a:buFont typeface="Wingdings" pitchFamily="2" charset="2"/>
              <a:buChar char="§"/>
            </a:pPr>
            <a:r>
              <a:rPr lang="ko-KR" altLang="en-US" sz="1200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내부망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/ </a:t>
            </a:r>
            <a:r>
              <a:rPr lang="ko-KR" altLang="en-US" sz="1200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외부망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/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전체 네트워크 </a:t>
            </a:r>
            <a:r>
              <a:rPr lang="ko-KR" altLang="en-US" sz="1200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토플로직은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 추가 검토 예정 </a:t>
            </a:r>
            <a:endParaRPr lang="en-US" altLang="ko-KR" sz="1200" dirty="0">
              <a:solidFill>
                <a:prstClr val="black">
                  <a:lumMod val="95000"/>
                  <a:lumOff val="5000"/>
                </a:prstClr>
              </a:solidFill>
            </a:endParaRPr>
          </a:p>
          <a:p>
            <a:pPr marL="171450" lvl="0" indent="-171450">
              <a:buFont typeface="Wingdings" pitchFamily="2" charset="2"/>
              <a:buChar char="§"/>
            </a:pP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도메인에 통신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,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직접 </a:t>
            </a:r>
            <a:r>
              <a:rPr lang="en-US" altLang="ko-KR" sz="1200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ip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 </a:t>
            </a:r>
            <a:r>
              <a:rPr lang="ko-KR" altLang="en-US" sz="1200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통신등을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 진행하여 추가 </a:t>
            </a:r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9882A0F3-A112-81E3-37F2-EA7D7560EBFA}"/>
              </a:ext>
            </a:extLst>
          </p:cNvPr>
          <p:cNvSpPr txBox="1">
            <a:spLocks/>
          </p:cNvSpPr>
          <p:nvPr/>
        </p:nvSpPr>
        <p:spPr bwMode="auto">
          <a:xfrm>
            <a:off x="582398" y="622556"/>
            <a:ext cx="2473713" cy="297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2.3 </a:t>
            </a:r>
            <a:r>
              <a:rPr kumimoji="0" lang="ko-KR" altLang="en-US" sz="13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네트워크 구성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6B73EC8-9738-1E67-6382-FC12BC6F0DAC}"/>
              </a:ext>
            </a:extLst>
          </p:cNvPr>
          <p:cNvSpPr/>
          <p:nvPr/>
        </p:nvSpPr>
        <p:spPr>
          <a:xfrm>
            <a:off x="683060" y="964669"/>
            <a:ext cx="8140429" cy="396927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7" name="Picture 2" descr="AWS로 서비스 배포하기 3 | Medium">
            <a:extLst>
              <a:ext uri="{FF2B5EF4-FFF2-40B4-BE49-F238E27FC236}">
                <a16:creationId xmlns:a16="http://schemas.microsoft.com/office/drawing/2014/main" id="{DBFFBDBE-0A6C-864C-2D91-C23C572D5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48" y="1082868"/>
            <a:ext cx="5458499" cy="375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A9CAD73-6F68-469A-C6B9-84B39802F5D3}"/>
              </a:ext>
            </a:extLst>
          </p:cNvPr>
          <p:cNvSpPr txBox="1"/>
          <p:nvPr/>
        </p:nvSpPr>
        <p:spPr>
          <a:xfrm>
            <a:off x="6295248" y="1491849"/>
            <a:ext cx="2405108" cy="372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200" b="1" dirty="0"/>
              <a:t>내부망에 대한 </a:t>
            </a:r>
            <a:r>
              <a:rPr lang="en-US" altLang="ko-KR" sz="1200" b="1" dirty="0"/>
              <a:t>NAT </a:t>
            </a:r>
            <a:r>
              <a:rPr lang="ko-KR" altLang="en-US" sz="1200" b="1" dirty="0"/>
              <a:t>구성 </a:t>
            </a:r>
            <a:endParaRPr lang="en-US" altLang="ko-KR" sz="12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200" b="1" dirty="0"/>
              <a:t>외부 연동 </a:t>
            </a:r>
            <a:r>
              <a:rPr lang="en-US" altLang="ko-KR" sz="1200" b="1" dirty="0"/>
              <a:t>network </a:t>
            </a:r>
            <a:r>
              <a:rPr lang="ko-KR" altLang="en-US" sz="1200" b="1" dirty="0"/>
              <a:t>추가 구성 예정 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E02B54E-381E-4087-8A2B-FB2675406630}"/>
              </a:ext>
            </a:extLst>
          </p:cNvPr>
          <p:cNvSpPr/>
          <p:nvPr/>
        </p:nvSpPr>
        <p:spPr>
          <a:xfrm>
            <a:off x="4358531" y="2475294"/>
            <a:ext cx="3758389" cy="7442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Sample (AWS)</a:t>
            </a:r>
            <a:endParaRPr lang="en-US" altLang="ko-KR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66967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1FD5906-50C6-D609-4D8A-FE11113B8F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C8E023-7346-48FC-AB24-9A3388C53208}" type="slidenum">
              <a:rPr lang="ko-KR" altLang="en-US" smtClean="0"/>
              <a:pPr/>
              <a:t>16</a:t>
            </a:fld>
            <a:endParaRPr lang="ko-KR" altLang="en-US" dirty="0"/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2E5715CB-D201-551E-1DFC-5D6013D93C89}"/>
              </a:ext>
            </a:extLst>
          </p:cNvPr>
          <p:cNvSpPr txBox="1">
            <a:spLocks/>
          </p:cNvSpPr>
          <p:nvPr/>
        </p:nvSpPr>
        <p:spPr bwMode="auto">
          <a:xfrm>
            <a:off x="530093" y="561025"/>
            <a:ext cx="2790875" cy="369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kumimoji="0" lang="en-US" altLang="ko-KR" sz="1300" dirty="0"/>
              <a:t>2.4 </a:t>
            </a:r>
            <a:r>
              <a:rPr kumimoji="0" lang="ko-KR" altLang="en-US" sz="1300"/>
              <a:t>소프트웨어 구성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B88E36E-98A4-928E-161D-771B3CD75431}"/>
              </a:ext>
            </a:extLst>
          </p:cNvPr>
          <p:cNvSpPr/>
          <p:nvPr/>
        </p:nvSpPr>
        <p:spPr>
          <a:xfrm>
            <a:off x="445209" y="5281357"/>
            <a:ext cx="9192021" cy="8356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>
              <a:buFont typeface="Wingdings" pitchFamily="2" charset="2"/>
              <a:buChar char="§"/>
            </a:pP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Quartz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: Spring Framework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기반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Open Source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로 </a:t>
            </a:r>
            <a:r>
              <a:rPr lang="ko-KR" alt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스케쥴러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 기능 수행</a:t>
            </a:r>
            <a:endParaRPr lang="en-US" altLang="ko-KR" sz="1200" dirty="0">
              <a:solidFill>
                <a:prstClr val="black">
                  <a:lumMod val="95000"/>
                  <a:lumOff val="5000"/>
                </a:prstClr>
              </a:solidFill>
              <a:latin typeface="+mn-ea"/>
            </a:endParaRPr>
          </a:p>
          <a:p>
            <a:pPr marL="171450" lvl="0" indent="-171450">
              <a:buFont typeface="Wingdings" pitchFamily="2" charset="2"/>
              <a:buChar char="§"/>
            </a:pPr>
            <a:r>
              <a:rPr lang="en-US" altLang="ko-KR" sz="12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iBatis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: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S</a:t>
            </a:r>
            <a:r>
              <a:rPr lang="en-US" altLang="ko-KR" sz="1200" b="0" i="0" dirty="0">
                <a:solidFill>
                  <a:srgbClr val="4D5156"/>
                </a:solidFill>
                <a:effectLst/>
                <a:latin typeface="+mn-ea"/>
              </a:rPr>
              <a:t>QL</a:t>
            </a:r>
            <a:r>
              <a:rPr lang="ko-KR" altLang="en-US" sz="1200" b="0" i="0" dirty="0">
                <a:solidFill>
                  <a:srgbClr val="4D5156"/>
                </a:solidFill>
                <a:effectLst/>
                <a:latin typeface="+mn-ea"/>
              </a:rPr>
              <a:t>에 기반한 데이터베이스와 자바</a:t>
            </a:r>
            <a:r>
              <a:rPr lang="en-US" altLang="ko-KR" sz="1200" dirty="0">
                <a:solidFill>
                  <a:srgbClr val="4D5156"/>
                </a:solidFill>
                <a:latin typeface="+mn-ea"/>
              </a:rPr>
              <a:t>..</a:t>
            </a:r>
            <a:r>
              <a:rPr lang="ko-KR" altLang="en-US" sz="1200" b="0" i="0" dirty="0">
                <a:solidFill>
                  <a:srgbClr val="4D5156"/>
                </a:solidFill>
                <a:effectLst/>
                <a:latin typeface="+mn-ea"/>
              </a:rPr>
              <a:t>등을 연결시켜 주는 역할을 하는 지속성 프레임워크</a:t>
            </a:r>
            <a:r>
              <a:rPr lang="en-US" altLang="ko-KR" sz="1200" b="0" i="0" dirty="0">
                <a:solidFill>
                  <a:srgbClr val="4D5156"/>
                </a:solidFill>
                <a:effectLst/>
                <a:latin typeface="+mn-ea"/>
              </a:rPr>
              <a:t>(Persistence Framework)</a:t>
            </a:r>
          </a:p>
          <a:p>
            <a:pPr marL="171450" lvl="0" indent="-171450">
              <a:buFont typeface="Wingdings" pitchFamily="2" charset="2"/>
              <a:buChar char="§"/>
            </a:pPr>
            <a:r>
              <a:rPr lang="ko-KR" alt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전자정부 프레임워크</a:t>
            </a: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[</a:t>
            </a:r>
            <a:r>
              <a:rPr lang="en-US" altLang="ko-KR" sz="12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eGovFramework</a:t>
            </a: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]</a:t>
            </a:r>
            <a:r>
              <a:rPr lang="ko-KR" alt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버전 명시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: </a:t>
            </a: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4.0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/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오프소스 버전 검증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JDK18</a:t>
            </a:r>
          </a:p>
        </p:txBody>
      </p:sp>
      <p:sp>
        <p:nvSpPr>
          <p:cNvPr id="5" name="모서리가 둥근 직사각형 6">
            <a:extLst>
              <a:ext uri="{FF2B5EF4-FFF2-40B4-BE49-F238E27FC236}">
                <a16:creationId xmlns:a16="http://schemas.microsoft.com/office/drawing/2014/main" id="{F141099F-CE82-BC29-ED53-001194034642}"/>
              </a:ext>
            </a:extLst>
          </p:cNvPr>
          <p:cNvSpPr/>
          <p:nvPr/>
        </p:nvSpPr>
        <p:spPr>
          <a:xfrm>
            <a:off x="1651480" y="1329396"/>
            <a:ext cx="1735885" cy="1152128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IPCC </a:t>
            </a:r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운영관리 </a:t>
            </a:r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WEB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7446331-894E-616F-20C6-E6E741FABB01}"/>
              </a:ext>
            </a:extLst>
          </p:cNvPr>
          <p:cNvSpPr/>
          <p:nvPr/>
        </p:nvSpPr>
        <p:spPr>
          <a:xfrm>
            <a:off x="1727032" y="1617428"/>
            <a:ext cx="1658383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Ngnix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/ Apache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4AF71E3-EB00-4D96-D721-1CF8368EAD80}"/>
              </a:ext>
            </a:extLst>
          </p:cNvPr>
          <p:cNvSpPr/>
          <p:nvPr/>
        </p:nvSpPr>
        <p:spPr>
          <a:xfrm>
            <a:off x="1727032" y="1887068"/>
            <a:ext cx="1658382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HTML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A66005E-8690-F868-5385-4CAE2CB87799}"/>
              </a:ext>
            </a:extLst>
          </p:cNvPr>
          <p:cNvSpPr/>
          <p:nvPr/>
        </p:nvSpPr>
        <p:spPr>
          <a:xfrm>
            <a:off x="1727032" y="2158324"/>
            <a:ext cx="1658383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RHEL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모서리가 둥근 직사각형 11">
            <a:extLst>
              <a:ext uri="{FF2B5EF4-FFF2-40B4-BE49-F238E27FC236}">
                <a16:creationId xmlns:a16="http://schemas.microsoft.com/office/drawing/2014/main" id="{E3987510-6A8E-0DB7-9599-4417C5AA04E4}"/>
              </a:ext>
            </a:extLst>
          </p:cNvPr>
          <p:cNvSpPr/>
          <p:nvPr/>
        </p:nvSpPr>
        <p:spPr>
          <a:xfrm>
            <a:off x="3462917" y="1329396"/>
            <a:ext cx="2489848" cy="1512168"/>
          </a:xfrm>
          <a:prstGeom prst="roundRect">
            <a:avLst>
              <a:gd name="adj" fmla="val 4705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IPCC </a:t>
            </a:r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운영관리 시스템 </a:t>
            </a:r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WAS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모서리가 둥근 직사각형 13">
            <a:extLst>
              <a:ext uri="{FF2B5EF4-FFF2-40B4-BE49-F238E27FC236}">
                <a16:creationId xmlns:a16="http://schemas.microsoft.com/office/drawing/2014/main" id="{9C0231AA-C90A-1E5C-1393-92808C6AFAC2}"/>
              </a:ext>
            </a:extLst>
          </p:cNvPr>
          <p:cNvSpPr/>
          <p:nvPr/>
        </p:nvSpPr>
        <p:spPr>
          <a:xfrm>
            <a:off x="6038640" y="1357748"/>
            <a:ext cx="1331377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DBMS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44D764A-9537-9551-A8A4-22D4836BF032}"/>
              </a:ext>
            </a:extLst>
          </p:cNvPr>
          <p:cNvSpPr/>
          <p:nvPr/>
        </p:nvSpPr>
        <p:spPr>
          <a:xfrm>
            <a:off x="6114191" y="1645780"/>
            <a:ext cx="1167841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PostgreSQL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641D43D-C82C-9578-1181-62CB8D3F263C}"/>
              </a:ext>
            </a:extLst>
          </p:cNvPr>
          <p:cNvSpPr/>
          <p:nvPr/>
        </p:nvSpPr>
        <p:spPr>
          <a:xfrm>
            <a:off x="6114193" y="1933812"/>
            <a:ext cx="1167841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RHEL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F3B1BCA-8476-F207-898C-012EBDC2340A}"/>
              </a:ext>
            </a:extLst>
          </p:cNvPr>
          <p:cNvSpPr/>
          <p:nvPr/>
        </p:nvSpPr>
        <p:spPr>
          <a:xfrm>
            <a:off x="3537213" y="1635012"/>
            <a:ext cx="1420411" cy="83772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eGovFramework4.1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1C988E2-725E-C94E-139C-A6659FDF5DC9}"/>
              </a:ext>
            </a:extLst>
          </p:cNvPr>
          <p:cNvSpPr/>
          <p:nvPr/>
        </p:nvSpPr>
        <p:spPr>
          <a:xfrm>
            <a:off x="5107510" y="1635012"/>
            <a:ext cx="752122" cy="39376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JDK 1.8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0797F76-9217-0A44-D6FB-F9DE7F71B290}"/>
              </a:ext>
            </a:extLst>
          </p:cNvPr>
          <p:cNvSpPr/>
          <p:nvPr/>
        </p:nvSpPr>
        <p:spPr>
          <a:xfrm>
            <a:off x="3537214" y="2518364"/>
            <a:ext cx="2391107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RHEL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404491CA-975F-7E81-0A12-49B03F6813E9}"/>
              </a:ext>
            </a:extLst>
          </p:cNvPr>
          <p:cNvGrpSpPr/>
          <p:nvPr/>
        </p:nvGrpSpPr>
        <p:grpSpPr>
          <a:xfrm>
            <a:off x="897065" y="1545420"/>
            <a:ext cx="360040" cy="400860"/>
            <a:chOff x="6320358" y="5165818"/>
            <a:chExt cx="432048" cy="616884"/>
          </a:xfrm>
        </p:grpSpPr>
        <p:sp>
          <p:nvSpPr>
            <p:cNvPr id="17" name="양쪽 모서리가 둥근 사각형 21">
              <a:extLst>
                <a:ext uri="{FF2B5EF4-FFF2-40B4-BE49-F238E27FC236}">
                  <a16:creationId xmlns:a16="http://schemas.microsoft.com/office/drawing/2014/main" id="{E28BA719-859F-62D0-B0E3-944939054930}"/>
                </a:ext>
              </a:extLst>
            </p:cNvPr>
            <p:cNvSpPr/>
            <p:nvPr/>
          </p:nvSpPr>
          <p:spPr>
            <a:xfrm>
              <a:off x="6320358" y="5350654"/>
              <a:ext cx="432048" cy="43204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D6ECE1E6-B052-DA46-46DB-54F13D4F7D78}"/>
                </a:ext>
              </a:extLst>
            </p:cNvPr>
            <p:cNvSpPr/>
            <p:nvPr/>
          </p:nvSpPr>
          <p:spPr>
            <a:xfrm>
              <a:off x="6392366" y="5165818"/>
              <a:ext cx="288032" cy="28803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9C22A52-3A11-AFFA-EC08-F5451654778D}"/>
              </a:ext>
            </a:extLst>
          </p:cNvPr>
          <p:cNvSpPr txBox="1"/>
          <p:nvPr/>
        </p:nvSpPr>
        <p:spPr>
          <a:xfrm>
            <a:off x="813759" y="1946280"/>
            <a:ext cx="5123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latin typeface="+mn-ea"/>
                <a:ea typeface="+mn-ea"/>
              </a:rPr>
              <a:t>User</a:t>
            </a:r>
            <a:endParaRPr lang="ko-KR" altLang="en-US" sz="1000" dirty="0">
              <a:latin typeface="+mn-ea"/>
              <a:ea typeface="+mn-ea"/>
            </a:endParaRPr>
          </a:p>
        </p:txBody>
      </p: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32671F81-2E5F-302F-A565-F2714CCEE379}"/>
              </a:ext>
            </a:extLst>
          </p:cNvPr>
          <p:cNvCxnSpPr/>
          <p:nvPr/>
        </p:nvCxnSpPr>
        <p:spPr>
          <a:xfrm>
            <a:off x="1219431" y="1689436"/>
            <a:ext cx="437408" cy="0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모서리가 둥근 직사각형 28">
            <a:extLst>
              <a:ext uri="{FF2B5EF4-FFF2-40B4-BE49-F238E27FC236}">
                <a16:creationId xmlns:a16="http://schemas.microsoft.com/office/drawing/2014/main" id="{6E361F70-73A1-A162-F2F2-5DB371B359CF}"/>
              </a:ext>
            </a:extLst>
          </p:cNvPr>
          <p:cNvSpPr/>
          <p:nvPr/>
        </p:nvSpPr>
        <p:spPr>
          <a:xfrm>
            <a:off x="3623088" y="1903132"/>
            <a:ext cx="1223459" cy="203835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iBatis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2" name="모서리가 둥근 직사각형 29">
            <a:extLst>
              <a:ext uri="{FF2B5EF4-FFF2-40B4-BE49-F238E27FC236}">
                <a16:creationId xmlns:a16="http://schemas.microsoft.com/office/drawing/2014/main" id="{AE0637BD-54B2-D31F-60B1-235F4CF06494}"/>
              </a:ext>
            </a:extLst>
          </p:cNvPr>
          <p:cNvSpPr/>
          <p:nvPr/>
        </p:nvSpPr>
        <p:spPr>
          <a:xfrm>
            <a:off x="3623088" y="2166858"/>
            <a:ext cx="1223459" cy="210557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Quartz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E4390AA-6BC9-F2F5-39C4-0F8E1C9E5777}"/>
              </a:ext>
            </a:extLst>
          </p:cNvPr>
          <p:cNvSpPr/>
          <p:nvPr/>
        </p:nvSpPr>
        <p:spPr>
          <a:xfrm>
            <a:off x="5107510" y="2085480"/>
            <a:ext cx="752122" cy="361684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tomcat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3F44DEA8-326F-5E30-1345-2C61B419E089}"/>
              </a:ext>
            </a:extLst>
          </p:cNvPr>
          <p:cNvCxnSpPr/>
          <p:nvPr/>
        </p:nvCxnSpPr>
        <p:spPr>
          <a:xfrm>
            <a:off x="1635203" y="3235801"/>
            <a:ext cx="7549666" cy="0"/>
          </a:xfrm>
          <a:prstGeom prst="line">
            <a:avLst/>
          </a:prstGeom>
          <a:ln w="38100">
            <a:solidFill>
              <a:schemeClr val="accent2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BA2A080-7907-AFE8-49E8-01A109071EDB}"/>
              </a:ext>
            </a:extLst>
          </p:cNvPr>
          <p:cNvSpPr/>
          <p:nvPr/>
        </p:nvSpPr>
        <p:spPr>
          <a:xfrm>
            <a:off x="1482365" y="1144535"/>
            <a:ext cx="7905266" cy="3920064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098FD94-022D-3BE3-184C-E9D2AC0441DC}"/>
              </a:ext>
            </a:extLst>
          </p:cNvPr>
          <p:cNvSpPr txBox="1"/>
          <p:nvPr/>
        </p:nvSpPr>
        <p:spPr>
          <a:xfrm>
            <a:off x="3697904" y="1003839"/>
            <a:ext cx="159446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/>
              <a:t>클라우드 </a:t>
            </a:r>
            <a:r>
              <a:rPr lang="ko-KR" altLang="en-US" sz="1200" b="1" dirty="0" err="1"/>
              <a:t>내부망</a:t>
            </a:r>
            <a:endParaRPr lang="ko-KR" altLang="en-US" sz="1200" b="1" dirty="0"/>
          </a:p>
        </p:txBody>
      </p:sp>
      <p:sp>
        <p:nvSpPr>
          <p:cNvPr id="27" name="모서리가 둥근 직사각형 13">
            <a:extLst>
              <a:ext uri="{FF2B5EF4-FFF2-40B4-BE49-F238E27FC236}">
                <a16:creationId xmlns:a16="http://schemas.microsoft.com/office/drawing/2014/main" id="{EB5F5032-51D6-ADA4-C1E5-C77F60B4AD88}"/>
              </a:ext>
            </a:extLst>
          </p:cNvPr>
          <p:cNvSpPr/>
          <p:nvPr/>
        </p:nvSpPr>
        <p:spPr>
          <a:xfrm>
            <a:off x="2932989" y="3661935"/>
            <a:ext cx="1331377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CTI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서비스 상태  감시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CTI</a:t>
            </a: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 </a:t>
            </a:r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Skill</a:t>
            </a: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관리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</p:txBody>
      </p:sp>
      <p:sp>
        <p:nvSpPr>
          <p:cNvPr id="28" name="모서리가 둥근 직사각형 13">
            <a:extLst>
              <a:ext uri="{FF2B5EF4-FFF2-40B4-BE49-F238E27FC236}">
                <a16:creationId xmlns:a16="http://schemas.microsoft.com/office/drawing/2014/main" id="{F6DA1C2D-FBCA-6C4D-6C76-4DE1D4AA909C}"/>
              </a:ext>
            </a:extLst>
          </p:cNvPr>
          <p:cNvSpPr/>
          <p:nvPr/>
        </p:nvSpPr>
        <p:spPr>
          <a:xfrm>
            <a:off x="4328007" y="3661935"/>
            <a:ext cx="1056333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상담</a:t>
            </a:r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APP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</a:t>
            </a:r>
          </a:p>
        </p:txBody>
      </p:sp>
      <p:sp>
        <p:nvSpPr>
          <p:cNvPr id="29" name="모서리가 둥근 직사각형 13">
            <a:extLst>
              <a:ext uri="{FF2B5EF4-FFF2-40B4-BE49-F238E27FC236}">
                <a16:creationId xmlns:a16="http://schemas.microsoft.com/office/drawing/2014/main" id="{9A79368A-FA18-36A1-E7FE-EA89BDA82D94}"/>
              </a:ext>
            </a:extLst>
          </p:cNvPr>
          <p:cNvSpPr/>
          <p:nvPr/>
        </p:nvSpPr>
        <p:spPr>
          <a:xfrm>
            <a:off x="5496465" y="3661935"/>
            <a:ext cx="995141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IVR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 </a:t>
            </a:r>
          </a:p>
        </p:txBody>
      </p: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21E3662D-3E3B-B5C4-745E-07C391D0D9CA}"/>
              </a:ext>
            </a:extLst>
          </p:cNvPr>
          <p:cNvCxnSpPr>
            <a:stCxn id="27" idx="0"/>
          </p:cNvCxnSpPr>
          <p:nvPr/>
        </p:nvCxnSpPr>
        <p:spPr>
          <a:xfrm flipH="1" flipV="1">
            <a:off x="3598677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5685F129-EB6E-4C18-0BD6-87F58708D635}"/>
              </a:ext>
            </a:extLst>
          </p:cNvPr>
          <p:cNvSpPr txBox="1"/>
          <p:nvPr/>
        </p:nvSpPr>
        <p:spPr>
          <a:xfrm>
            <a:off x="3698652" y="3310368"/>
            <a:ext cx="11200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</a:t>
            </a:r>
            <a:r>
              <a:rPr lang="ko-KR" altLang="en-US" sz="1200" dirty="0"/>
              <a:t>통신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0080A6B-EE82-08A6-A501-0A8848F2863B}"/>
              </a:ext>
            </a:extLst>
          </p:cNvPr>
          <p:cNvSpPr txBox="1"/>
          <p:nvPr/>
        </p:nvSpPr>
        <p:spPr>
          <a:xfrm>
            <a:off x="4856969" y="3316242"/>
            <a:ext cx="1426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</a:t>
            </a:r>
            <a:r>
              <a:rPr lang="ko-KR" altLang="en-US" sz="1200" dirty="0"/>
              <a:t>통신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F55B76E-64BA-CACC-1FD9-6F070CD77D46}"/>
              </a:ext>
            </a:extLst>
          </p:cNvPr>
          <p:cNvSpPr txBox="1"/>
          <p:nvPr/>
        </p:nvSpPr>
        <p:spPr>
          <a:xfrm>
            <a:off x="5989350" y="3300207"/>
            <a:ext cx="1426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 </a:t>
            </a:r>
            <a:r>
              <a:rPr lang="ko-KR" altLang="en-US" sz="1200" dirty="0"/>
              <a:t>통신 </a:t>
            </a:r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A1EA9EEA-0353-CEB2-BCB7-2BDEE3090976}"/>
              </a:ext>
            </a:extLst>
          </p:cNvPr>
          <p:cNvCxnSpPr/>
          <p:nvPr/>
        </p:nvCxnSpPr>
        <p:spPr>
          <a:xfrm flipH="1" flipV="1">
            <a:off x="4865984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>
            <a:extLst>
              <a:ext uri="{FF2B5EF4-FFF2-40B4-BE49-F238E27FC236}">
                <a16:creationId xmlns:a16="http://schemas.microsoft.com/office/drawing/2014/main" id="{3445A4DC-DF13-F448-05B0-4685F80150A1}"/>
              </a:ext>
            </a:extLst>
          </p:cNvPr>
          <p:cNvCxnSpPr/>
          <p:nvPr/>
        </p:nvCxnSpPr>
        <p:spPr>
          <a:xfrm flipH="1" flipV="1">
            <a:off x="5991341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724CEEC6-B2D7-EFD4-EC12-1D43A3605065}"/>
              </a:ext>
            </a:extLst>
          </p:cNvPr>
          <p:cNvCxnSpPr/>
          <p:nvPr/>
        </p:nvCxnSpPr>
        <p:spPr>
          <a:xfrm flipH="1" flipV="1">
            <a:off x="4519292" y="2839058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>
            <a:extLst>
              <a:ext uri="{FF2B5EF4-FFF2-40B4-BE49-F238E27FC236}">
                <a16:creationId xmlns:a16="http://schemas.microsoft.com/office/drawing/2014/main" id="{F37747F7-BCD2-F378-2D2E-338AC9CE9F3E}"/>
              </a:ext>
            </a:extLst>
          </p:cNvPr>
          <p:cNvCxnSpPr>
            <a:cxnSpLocks/>
          </p:cNvCxnSpPr>
          <p:nvPr/>
        </p:nvCxnSpPr>
        <p:spPr>
          <a:xfrm flipH="1" flipV="1">
            <a:off x="8251466" y="2337480"/>
            <a:ext cx="1" cy="92771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모서리가 둥근 직사각형 13">
            <a:extLst>
              <a:ext uri="{FF2B5EF4-FFF2-40B4-BE49-F238E27FC236}">
                <a16:creationId xmlns:a16="http://schemas.microsoft.com/office/drawing/2014/main" id="{8BA8D163-E179-FCC0-71ED-4BCE113E0186}"/>
              </a:ext>
            </a:extLst>
          </p:cNvPr>
          <p:cNvSpPr/>
          <p:nvPr/>
        </p:nvSpPr>
        <p:spPr>
          <a:xfrm>
            <a:off x="7641522" y="1401376"/>
            <a:ext cx="1596310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EMS </a:t>
            </a:r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시스템 </a:t>
            </a:r>
            <a:endParaRPr lang="en-US" altLang="ko-KR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클라우드 시스템 감시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A3CA1E9-CAA9-D814-A5C3-BB3CEEC977FC}"/>
              </a:ext>
            </a:extLst>
          </p:cNvPr>
          <p:cNvSpPr txBox="1"/>
          <p:nvPr/>
        </p:nvSpPr>
        <p:spPr>
          <a:xfrm>
            <a:off x="8251466" y="2410324"/>
            <a:ext cx="9334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 </a:t>
            </a:r>
            <a:r>
              <a:rPr lang="ko-KR" altLang="en-US" sz="1200" dirty="0"/>
              <a:t>통신 </a:t>
            </a:r>
          </a:p>
        </p:txBody>
      </p:sp>
      <p:sp>
        <p:nvSpPr>
          <p:cNvPr id="40" name="모서리가 둥근 직사각형 13">
            <a:extLst>
              <a:ext uri="{FF2B5EF4-FFF2-40B4-BE49-F238E27FC236}">
                <a16:creationId xmlns:a16="http://schemas.microsoft.com/office/drawing/2014/main" id="{E03EA374-39E0-5C1D-0524-F64EFD40693A}"/>
              </a:ext>
            </a:extLst>
          </p:cNvPr>
          <p:cNvSpPr/>
          <p:nvPr/>
        </p:nvSpPr>
        <p:spPr>
          <a:xfrm>
            <a:off x="6578850" y="3661935"/>
            <a:ext cx="1062303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BE04E0C-E54A-5647-41C6-3DE80F7563F4}"/>
              </a:ext>
            </a:extLst>
          </p:cNvPr>
          <p:cNvSpPr txBox="1"/>
          <p:nvPr/>
        </p:nvSpPr>
        <p:spPr>
          <a:xfrm>
            <a:off x="7143200" y="3300207"/>
            <a:ext cx="775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 </a:t>
            </a:r>
            <a:r>
              <a:rPr lang="ko-KR" altLang="en-US" sz="1200" dirty="0"/>
              <a:t>통신 </a:t>
            </a:r>
          </a:p>
        </p:txBody>
      </p:sp>
      <p:cxnSp>
        <p:nvCxnSpPr>
          <p:cNvPr id="42" name="직선 연결선 41">
            <a:extLst>
              <a:ext uri="{FF2B5EF4-FFF2-40B4-BE49-F238E27FC236}">
                <a16:creationId xmlns:a16="http://schemas.microsoft.com/office/drawing/2014/main" id="{6C8D07BC-5BAC-4B7D-E7BB-C75C9305D1E5}"/>
              </a:ext>
            </a:extLst>
          </p:cNvPr>
          <p:cNvCxnSpPr/>
          <p:nvPr/>
        </p:nvCxnSpPr>
        <p:spPr>
          <a:xfrm flipH="1" flipV="1">
            <a:off x="7116698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모서리가 둥근 직사각형 13">
            <a:extLst>
              <a:ext uri="{FF2B5EF4-FFF2-40B4-BE49-F238E27FC236}">
                <a16:creationId xmlns:a16="http://schemas.microsoft.com/office/drawing/2014/main" id="{BD4BF3EE-4B0F-4372-DB94-404975F80BB0}"/>
              </a:ext>
            </a:extLst>
          </p:cNvPr>
          <p:cNvSpPr/>
          <p:nvPr/>
        </p:nvSpPr>
        <p:spPr>
          <a:xfrm>
            <a:off x="1794685" y="3661935"/>
            <a:ext cx="1062303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PBX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Trunk </a:t>
            </a: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현황 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61CB8DF-61DF-29F3-5CF8-4719B74F75BB}"/>
              </a:ext>
            </a:extLst>
          </p:cNvPr>
          <p:cNvSpPr txBox="1"/>
          <p:nvPr/>
        </p:nvSpPr>
        <p:spPr>
          <a:xfrm>
            <a:off x="2359035" y="3300207"/>
            <a:ext cx="775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 </a:t>
            </a:r>
            <a:r>
              <a:rPr lang="ko-KR" altLang="en-US" sz="1200" dirty="0"/>
              <a:t>통신 </a:t>
            </a:r>
          </a:p>
        </p:txBody>
      </p: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88CECC95-36F2-C8BE-11A6-E5A80F20F3EF}"/>
              </a:ext>
            </a:extLst>
          </p:cNvPr>
          <p:cNvCxnSpPr/>
          <p:nvPr/>
        </p:nvCxnSpPr>
        <p:spPr>
          <a:xfrm flipH="1" flipV="1">
            <a:off x="2332533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모서리가 둥근 직사각형 13">
            <a:extLst>
              <a:ext uri="{FF2B5EF4-FFF2-40B4-BE49-F238E27FC236}">
                <a16:creationId xmlns:a16="http://schemas.microsoft.com/office/drawing/2014/main" id="{A1A27DA2-57E5-4E39-F806-8BD8561038AC}"/>
              </a:ext>
            </a:extLst>
          </p:cNvPr>
          <p:cNvSpPr/>
          <p:nvPr/>
        </p:nvSpPr>
        <p:spPr>
          <a:xfrm>
            <a:off x="7746572" y="3661935"/>
            <a:ext cx="1062303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통합통계</a:t>
            </a:r>
            <a:endParaRPr lang="en-US" altLang="ko-KR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통계현황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296B915-F736-3434-9A0D-B2F33ACB5FBD}"/>
              </a:ext>
            </a:extLst>
          </p:cNvPr>
          <p:cNvSpPr txBox="1"/>
          <p:nvPr/>
        </p:nvSpPr>
        <p:spPr>
          <a:xfrm>
            <a:off x="8310922" y="3300207"/>
            <a:ext cx="775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DB </a:t>
            </a:r>
            <a:r>
              <a:rPr lang="ko-KR" altLang="en-US" sz="1200" dirty="0"/>
              <a:t>통신 </a:t>
            </a:r>
          </a:p>
        </p:txBody>
      </p: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8731DD97-7E98-3BE5-69E4-DC268C4B0D14}"/>
              </a:ext>
            </a:extLst>
          </p:cNvPr>
          <p:cNvCxnSpPr/>
          <p:nvPr/>
        </p:nvCxnSpPr>
        <p:spPr>
          <a:xfrm flipH="1" flipV="1">
            <a:off x="8284420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5303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C8E023-7346-48FC-AB24-9A3388C53208}" type="slidenum">
              <a:rPr lang="ko-KR" altLang="en-US" smtClean="0"/>
              <a:pPr/>
              <a:t>1</a:t>
            </a:fld>
            <a:endParaRPr lang="ko-KR" altLang="en-US"/>
          </a:p>
        </p:txBody>
      </p:sp>
      <p:sp>
        <p:nvSpPr>
          <p:cNvPr id="16" name="텍스트 개체 틀 1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/>
              <a:t>개 정 이 력</a:t>
            </a:r>
            <a:endParaRPr lang="ko-KR" altLang="en-US" dirty="0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262057"/>
              </p:ext>
            </p:extLst>
          </p:nvPr>
        </p:nvGraphicFramePr>
        <p:xfrm>
          <a:off x="2490700" y="1286878"/>
          <a:ext cx="7205750" cy="2176082"/>
        </p:xfrm>
        <a:graphic>
          <a:graphicData uri="http://schemas.openxmlformats.org/drawingml/2006/table">
            <a:tbl>
              <a:tblPr/>
              <a:tblGrid>
                <a:gridCol w="1235604">
                  <a:extLst>
                    <a:ext uri="{9D8B030D-6E8A-4147-A177-3AD203B41FA5}">
                      <a16:colId xmlns:a16="http://schemas.microsoft.com/office/drawing/2014/main" val="2192605671"/>
                    </a:ext>
                  </a:extLst>
                </a:gridCol>
                <a:gridCol w="854226">
                  <a:extLst>
                    <a:ext uri="{9D8B030D-6E8A-4147-A177-3AD203B41FA5}">
                      <a16:colId xmlns:a16="http://schemas.microsoft.com/office/drawing/2014/main" val="1676375965"/>
                    </a:ext>
                  </a:extLst>
                </a:gridCol>
                <a:gridCol w="997242">
                  <a:extLst>
                    <a:ext uri="{9D8B030D-6E8A-4147-A177-3AD203B41FA5}">
                      <a16:colId xmlns:a16="http://schemas.microsoft.com/office/drawing/2014/main" val="2712627214"/>
                    </a:ext>
                  </a:extLst>
                </a:gridCol>
                <a:gridCol w="997242">
                  <a:extLst>
                    <a:ext uri="{9D8B030D-6E8A-4147-A177-3AD203B41FA5}">
                      <a16:colId xmlns:a16="http://schemas.microsoft.com/office/drawing/2014/main" val="685838305"/>
                    </a:ext>
                  </a:extLst>
                </a:gridCol>
                <a:gridCol w="3121436">
                  <a:extLst>
                    <a:ext uri="{9D8B030D-6E8A-4147-A177-3AD203B41FA5}">
                      <a16:colId xmlns:a16="http://schemas.microsoft.com/office/drawing/2014/main" val="339386257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날짜</a:t>
                      </a:r>
                    </a:p>
                  </a:txBody>
                  <a:tcPr marL="36000" marR="36000" marT="36000" marB="36000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</a:t>
                      </a:r>
                    </a:p>
                  </a:txBody>
                  <a:tcPr marL="36000" marR="36000" marT="36000" marB="36000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작성자</a:t>
                      </a:r>
                    </a:p>
                  </a:txBody>
                  <a:tcPr marL="36000" marR="36000" marT="36000" marB="36000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승인자</a:t>
                      </a: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내용</a:t>
                      </a:r>
                    </a:p>
                  </a:txBody>
                  <a:tcPr marL="36000" marR="36000" marT="36000" marB="36000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8779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2024.0</a:t>
                      </a:r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03</a:t>
                      </a:r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0.1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김진연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0" i="0" u="none" strike="noStrike" kern="12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서식 표준작성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36011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2024.05.</a:t>
                      </a:r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07</a:t>
                      </a: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0.2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이종훈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0" i="0" u="none" strike="noStrike" kern="12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최초작성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93199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2024.0</a:t>
                      </a:r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16</a:t>
                      </a:r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0.6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이종훈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0" i="0" u="none" strike="noStrike" kern="12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작성완료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64634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2024.06.07 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0.7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김진연</a:t>
                      </a:r>
                      <a:endParaRPr lang="ko-KR" altLang="en-US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품질검토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01025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2024.06.</a:t>
                      </a:r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24</a:t>
                      </a: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0.9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0" i="0" u="none" strike="noStrike" kern="12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이룡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PM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검토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09788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2847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9946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C8E023-7346-48FC-AB24-9A3388C53208}" type="slidenum">
              <a:rPr lang="ko-KR" altLang="en-US" smtClean="0"/>
              <a:pPr/>
              <a:t>2</a:t>
            </a:fld>
            <a:endParaRPr lang="ko-KR" altLang="en-US"/>
          </a:p>
        </p:txBody>
      </p:sp>
      <p:sp>
        <p:nvSpPr>
          <p:cNvPr id="16" name="텍스트 개체 틀 1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/>
              <a:t>목     차</a:t>
            </a:r>
            <a:endParaRPr lang="ko-KR" altLang="en-US" dirty="0"/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2263215"/>
              </p:ext>
            </p:extLst>
          </p:nvPr>
        </p:nvGraphicFramePr>
        <p:xfrm>
          <a:off x="2490538" y="1227666"/>
          <a:ext cx="7218947" cy="10103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57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7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 algn="l" latinLnBrk="1">
                        <a:lnSpc>
                          <a:spcPct val="150000"/>
                        </a:lnSpc>
                        <a:buNone/>
                      </a:pP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1. OOO</a:t>
                      </a:r>
                      <a:r>
                        <a:rPr lang="en-US" altLang="ko-KR" sz="1400" b="1" baseline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baseline="0" dirty="0">
                          <a:latin typeface="+mn-ea"/>
                          <a:ea typeface="+mn-ea"/>
                        </a:rPr>
                        <a:t>프로세스</a:t>
                      </a: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50000"/>
                        </a:lnSpc>
                        <a:buNone/>
                      </a:pP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  1.1. </a:t>
                      </a: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프로세스 </a:t>
                      </a: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ID: </a:t>
                      </a: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프로세스</a:t>
                      </a: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명</a:t>
                      </a: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>
                        <a:lnSpc>
                          <a:spcPct val="150000"/>
                        </a:lnSpc>
                      </a:pP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1</a:t>
                      </a:r>
                    </a:p>
                    <a:p>
                      <a:pPr algn="r" latinLnBrk="1">
                        <a:lnSpc>
                          <a:spcPct val="150000"/>
                        </a:lnSpc>
                      </a:pP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2</a:t>
                      </a:r>
                    </a:p>
                    <a:p>
                      <a:pPr algn="r" latinLnBrk="1">
                        <a:lnSpc>
                          <a:spcPct val="150000"/>
                        </a:lnSpc>
                      </a:pPr>
                      <a:endParaRPr lang="ko-KR" altLang="en-US" sz="1400" b="1" dirty="0">
                        <a:latin typeface="+mn-ea"/>
                        <a:ea typeface="+mn-ea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9697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C8E023-7346-48FC-AB24-9A3388C53208}" type="slidenum">
              <a:rPr lang="ko-KR" altLang="en-US" smtClean="0"/>
              <a:pPr/>
              <a:t>3</a:t>
            </a:fld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/>
              <a:t>1. </a:t>
            </a:r>
            <a:r>
              <a:rPr lang="ko-KR" altLang="en-US" dirty="0"/>
              <a:t>아키텍처 시스템 목록 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871EA477-F40D-63C5-35A7-F212ED258D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8573587"/>
              </p:ext>
            </p:extLst>
          </p:nvPr>
        </p:nvGraphicFramePr>
        <p:xfrm>
          <a:off x="888461" y="1367247"/>
          <a:ext cx="2288204" cy="43513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7850">
                  <a:extLst>
                    <a:ext uri="{9D8B030D-6E8A-4147-A177-3AD203B41FA5}">
                      <a16:colId xmlns:a16="http://schemas.microsoft.com/office/drawing/2014/main" val="3380922943"/>
                    </a:ext>
                  </a:extLst>
                </a:gridCol>
                <a:gridCol w="1150354">
                  <a:extLst>
                    <a:ext uri="{9D8B030D-6E8A-4147-A177-3AD203B41FA5}">
                      <a16:colId xmlns:a16="http://schemas.microsoft.com/office/drawing/2014/main" val="1794115690"/>
                    </a:ext>
                  </a:extLst>
                </a:gridCol>
              </a:tblGrid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SBC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네이블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19264576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PBX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아리시스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749888683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CTI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넥서스커뮤니티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4268283807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IVR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디오티스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1234676464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D-ARS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디오티스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2351206919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REC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포오스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950962543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TTS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두타위즈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3034053559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전광판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에이텐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1788290957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IPCC</a:t>
                      </a:r>
                      <a:r>
                        <a:rPr lang="ko-KR" altLang="en-US" sz="1100" u="none" strike="noStrike">
                          <a:effectLst/>
                        </a:rPr>
                        <a:t>운영관리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아리시스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2933326885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통합관리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한국클라우드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735719083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누리집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에이텐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2663041530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화상상담</a:t>
                      </a:r>
                      <a:endParaRPr lang="ko-KR" altLang="en-US" sz="1100" b="1" i="0" u="none" strike="noStrike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페르미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1558867359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VOP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에스알포스트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1656530937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통합통계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한국클라우드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3929428755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검색엔진</a:t>
                      </a:r>
                      <a:endParaRPr lang="ko-KR" altLang="en-US" sz="1100" b="1" i="0" u="none" strike="noStrike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다이퀘스트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1209084711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SSO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유비앤티스랩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91766898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EMS</a:t>
                      </a:r>
                      <a:endParaRPr lang="en-US" sz="1100" b="1" i="0" u="none" strike="noStrike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㈜솔리드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2489547497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ESB</a:t>
                      </a:r>
                      <a:r>
                        <a:rPr lang="ko-KR" altLang="en-US" sz="1100" u="none" strike="noStrike">
                          <a:effectLst/>
                        </a:rPr>
                        <a:t>연계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메타빌드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1346167529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DB</a:t>
                      </a:r>
                      <a:r>
                        <a:rPr lang="ko-KR" altLang="en-US" sz="1100" u="none" strike="noStrike">
                          <a:effectLst/>
                        </a:rPr>
                        <a:t>접근제어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</a:rPr>
                        <a:t>웨어밸리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952326881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시스템접근제어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 err="1">
                          <a:effectLst/>
                        </a:rPr>
                        <a:t>진네트웍스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37953577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8285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C567471-3575-F597-4E5C-9A7494C80B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C8E023-7346-48FC-AB24-9A3388C53208}" type="slidenum">
              <a:rPr lang="ko-KR" altLang="en-US" smtClean="0"/>
              <a:pPr/>
              <a:t>4</a:t>
            </a:fld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74C1FA7-FA7C-536F-CE0C-B0594F8D67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1.</a:t>
            </a:r>
            <a:r>
              <a:rPr lang="ko-KR" altLang="en-US" dirty="0"/>
              <a:t>전체 구성도 </a:t>
            </a:r>
          </a:p>
        </p:txBody>
      </p:sp>
    </p:spTree>
    <p:extLst>
      <p:ext uri="{BB962C8B-B14F-4D97-AF65-F5344CB8AC3E}">
        <p14:creationId xmlns:p14="http://schemas.microsoft.com/office/powerpoint/2010/main" val="2899539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 bwMode="auto">
          <a:xfrm>
            <a:off x="476469" y="768242"/>
            <a:ext cx="1610858" cy="369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300" dirty="0"/>
              <a:t>2.1 </a:t>
            </a:r>
            <a:r>
              <a:rPr lang="ko-KR" altLang="en-US" sz="1300" dirty="0"/>
              <a:t>시스템 구성</a:t>
            </a:r>
          </a:p>
        </p:txBody>
      </p:sp>
      <p:sp>
        <p:nvSpPr>
          <p:cNvPr id="441" name="슬라이드 번호 개체 틀 1">
            <a:extLst>
              <a:ext uri="{FF2B5EF4-FFF2-40B4-BE49-F238E27FC236}">
                <a16:creationId xmlns:a16="http://schemas.microsoft.com/office/drawing/2014/main" id="{639182FE-1CE1-4C8E-BDC4-B5CBF1595C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428C2E1-E767-4538-9C81-27927BCEED05}" type="slidenum">
              <a:rPr lang="ko-KR" altLang="en-US" smtClean="0"/>
              <a:t>5</a:t>
            </a:fld>
            <a:endParaRPr lang="ko-KR" altLang="en-US" dirty="0"/>
          </a:p>
        </p:txBody>
      </p:sp>
      <p:sp>
        <p:nvSpPr>
          <p:cNvPr id="475" name="제목 1">
            <a:extLst>
              <a:ext uri="{FF2B5EF4-FFF2-40B4-BE49-F238E27FC236}">
                <a16:creationId xmlns:a16="http://schemas.microsoft.com/office/drawing/2014/main" id="{FB5CFC48-1497-46A7-B387-136BAF3DD24C}"/>
              </a:ext>
            </a:extLst>
          </p:cNvPr>
          <p:cNvSpPr txBox="1">
            <a:spLocks/>
          </p:cNvSpPr>
          <p:nvPr/>
        </p:nvSpPr>
        <p:spPr bwMode="auto">
          <a:xfrm>
            <a:off x="476469" y="512650"/>
            <a:ext cx="3011859" cy="459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defTabSz="914400" eaLnBrk="1" hangingPunct="1">
              <a:defRPr/>
            </a:pPr>
            <a:r>
              <a:rPr lang="en-US" altLang="ko-KR" dirty="0">
                <a:solidFill>
                  <a:sysClr val="windowText" lastClr="000000"/>
                </a:solidFill>
              </a:rPr>
              <a:t>2. </a:t>
            </a:r>
            <a:r>
              <a:rPr lang="ko-KR" altLang="en-US" dirty="0">
                <a:solidFill>
                  <a:sysClr val="windowText" lastClr="000000"/>
                </a:solidFill>
              </a:rPr>
              <a:t>시스템 아키텍처 구성</a:t>
            </a:r>
            <a:r>
              <a:rPr lang="en-US" altLang="ko-KR" dirty="0">
                <a:solidFill>
                  <a:sysClr val="windowText" lastClr="000000"/>
                </a:solidFill>
              </a:rPr>
              <a:t>/</a:t>
            </a:r>
            <a:endParaRPr lang="ko-KR" altLang="en-US" dirty="0">
              <a:solidFill>
                <a:sysClr val="windowText" lastClr="000000"/>
              </a:solidFill>
            </a:endParaRPr>
          </a:p>
        </p:txBody>
      </p:sp>
      <p:pic>
        <p:nvPicPr>
          <p:cNvPr id="1025" name="_x603685608">
            <a:extLst>
              <a:ext uri="{FF2B5EF4-FFF2-40B4-BE49-F238E27FC236}">
                <a16:creationId xmlns:a16="http://schemas.microsoft.com/office/drawing/2014/main" id="{B136171B-A8F6-ED7C-9573-F063CB7CA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631" y="1390454"/>
            <a:ext cx="6099142" cy="4355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2321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A5AB672-33CF-EA1A-F4AB-F360A1183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C8E023-7346-48FC-AB24-9A3388C53208}" type="slidenum">
              <a:rPr lang="ko-KR" altLang="en-US" smtClean="0"/>
              <a:pPr/>
              <a:t>6</a:t>
            </a:fld>
            <a:endParaRPr lang="ko-KR" altLang="en-US" dirty="0"/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EA0FA086-0C6E-BD3F-B8D1-49857AED1BB2}"/>
              </a:ext>
            </a:extLst>
          </p:cNvPr>
          <p:cNvSpPr txBox="1">
            <a:spLocks/>
          </p:cNvSpPr>
          <p:nvPr/>
        </p:nvSpPr>
        <p:spPr bwMode="auto">
          <a:xfrm>
            <a:off x="-676538" y="570452"/>
            <a:ext cx="2790875" cy="369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2.2 </a:t>
            </a:r>
            <a:r>
              <a:rPr kumimoji="0" lang="ko-KR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하드웨어 구성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962FAAA-33C3-DB26-AE43-914DA2F1049C}"/>
              </a:ext>
            </a:extLst>
          </p:cNvPr>
          <p:cNvSpPr/>
          <p:nvPr/>
        </p:nvSpPr>
        <p:spPr>
          <a:xfrm>
            <a:off x="926002" y="966740"/>
            <a:ext cx="9184139" cy="4924519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26B03B74-2DD8-CC7C-BBAD-E833C61D581D}"/>
              </a:ext>
            </a:extLst>
          </p:cNvPr>
          <p:cNvGrpSpPr/>
          <p:nvPr/>
        </p:nvGrpSpPr>
        <p:grpSpPr>
          <a:xfrm>
            <a:off x="1329880" y="1200850"/>
            <a:ext cx="297600" cy="394362"/>
            <a:chOff x="6320358" y="5165818"/>
            <a:chExt cx="432048" cy="616884"/>
          </a:xfrm>
        </p:grpSpPr>
        <p:sp>
          <p:nvSpPr>
            <p:cNvPr id="6" name="양쪽 모서리가 둥근 사각형 15">
              <a:extLst>
                <a:ext uri="{FF2B5EF4-FFF2-40B4-BE49-F238E27FC236}">
                  <a16:creationId xmlns:a16="http://schemas.microsoft.com/office/drawing/2014/main" id="{6B7862D1-29F9-AFF0-877F-865024CB075D}"/>
                </a:ext>
              </a:extLst>
            </p:cNvPr>
            <p:cNvSpPr/>
            <p:nvPr/>
          </p:nvSpPr>
          <p:spPr>
            <a:xfrm>
              <a:off x="6320358" y="5350654"/>
              <a:ext cx="432048" cy="43204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B0270677-2220-DF23-3738-F1A3BCB92C94}"/>
                </a:ext>
              </a:extLst>
            </p:cNvPr>
            <p:cNvSpPr/>
            <p:nvPr/>
          </p:nvSpPr>
          <p:spPr>
            <a:xfrm>
              <a:off x="6392366" y="5165818"/>
              <a:ext cx="288032" cy="28803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04AF4EF-CC2A-32CA-CD42-9F8C213DCF12}"/>
              </a:ext>
            </a:extLst>
          </p:cNvPr>
          <p:cNvSpPr txBox="1"/>
          <p:nvPr/>
        </p:nvSpPr>
        <p:spPr>
          <a:xfrm>
            <a:off x="866612" y="1638509"/>
            <a:ext cx="1224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dirty="0">
                <a:latin typeface="+mn-ea"/>
                <a:ea typeface="+mn-ea"/>
              </a:rPr>
              <a:t>관리자</a:t>
            </a:r>
          </a:p>
        </p:txBody>
      </p:sp>
      <p:sp>
        <p:nvSpPr>
          <p:cNvPr id="9" name="모서리가 둥근 직사각형 18">
            <a:extLst>
              <a:ext uri="{FF2B5EF4-FFF2-40B4-BE49-F238E27FC236}">
                <a16:creationId xmlns:a16="http://schemas.microsoft.com/office/drawing/2014/main" id="{EC1DE3A2-EA5E-BA23-E18F-E4C65F3545AB}"/>
              </a:ext>
            </a:extLst>
          </p:cNvPr>
          <p:cNvSpPr/>
          <p:nvPr/>
        </p:nvSpPr>
        <p:spPr>
          <a:xfrm>
            <a:off x="1125695" y="4987992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Etc..</a:t>
            </a:r>
          </a:p>
        </p:txBody>
      </p:sp>
      <p:sp>
        <p:nvSpPr>
          <p:cNvPr id="10" name="모서리가 둥근 직사각형 22">
            <a:extLst>
              <a:ext uri="{FF2B5EF4-FFF2-40B4-BE49-F238E27FC236}">
                <a16:creationId xmlns:a16="http://schemas.microsoft.com/office/drawing/2014/main" id="{2CE76290-859C-4FC7-75DD-1F4EF3DA445E}"/>
              </a:ext>
            </a:extLst>
          </p:cNvPr>
          <p:cNvSpPr/>
          <p:nvPr/>
        </p:nvSpPr>
        <p:spPr>
          <a:xfrm>
            <a:off x="1125692" y="3341751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IVR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6A7D4D1-2FCB-19DC-9B13-C5F4ED292B69}"/>
              </a:ext>
            </a:extLst>
          </p:cNvPr>
          <p:cNvSpPr/>
          <p:nvPr/>
        </p:nvSpPr>
        <p:spPr>
          <a:xfrm>
            <a:off x="1803468" y="4445519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0B39D5B-38BE-21F7-2B42-810176FDC6CE}"/>
              </a:ext>
            </a:extLst>
          </p:cNvPr>
          <p:cNvSpPr/>
          <p:nvPr/>
        </p:nvSpPr>
        <p:spPr>
          <a:xfrm>
            <a:off x="1812897" y="4701229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모서리가 둥근 직사각형 28">
            <a:extLst>
              <a:ext uri="{FF2B5EF4-FFF2-40B4-BE49-F238E27FC236}">
                <a16:creationId xmlns:a16="http://schemas.microsoft.com/office/drawing/2014/main" id="{11609EF7-3C6C-0707-8292-2AAF2A851835}"/>
              </a:ext>
            </a:extLst>
          </p:cNvPr>
          <p:cNvSpPr/>
          <p:nvPr/>
        </p:nvSpPr>
        <p:spPr>
          <a:xfrm>
            <a:off x="2216991" y="1136740"/>
            <a:ext cx="3557861" cy="4660016"/>
          </a:xfrm>
          <a:prstGeom prst="roundRect">
            <a:avLst>
              <a:gd name="adj" fmla="val 3799"/>
            </a:avLst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4" name="꺾인 연결선 35">
            <a:extLst>
              <a:ext uri="{FF2B5EF4-FFF2-40B4-BE49-F238E27FC236}">
                <a16:creationId xmlns:a16="http://schemas.microsoft.com/office/drawing/2014/main" id="{2A69F370-A7C2-FA31-062E-E27C05456B6C}"/>
              </a:ext>
            </a:extLst>
          </p:cNvPr>
          <p:cNvCxnSpPr>
            <a:cxnSpLocks/>
            <a:stCxn id="6" idx="0"/>
            <a:endCxn id="29" idx="2"/>
          </p:cNvCxnSpPr>
          <p:nvPr/>
        </p:nvCxnSpPr>
        <p:spPr>
          <a:xfrm>
            <a:off x="1627480" y="1457112"/>
            <a:ext cx="668643" cy="549296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65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8AFAE28-FDF6-1D5A-B19C-20A341FDDFA1}"/>
              </a:ext>
            </a:extLst>
          </p:cNvPr>
          <p:cNvSpPr txBox="1"/>
          <p:nvPr/>
        </p:nvSpPr>
        <p:spPr>
          <a:xfrm>
            <a:off x="1839487" y="1714368"/>
            <a:ext cx="5232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i="1" dirty="0">
                <a:latin typeface="+mn-ea"/>
              </a:rPr>
              <a:t>https</a:t>
            </a:r>
            <a:endParaRPr lang="ko-KR" altLang="en-US" sz="1000" i="1" dirty="0">
              <a:latin typeface="+mn-ea"/>
              <a:ea typeface="+mn-ea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AE60CE1-C8F5-0287-F575-779437E6E56B}"/>
              </a:ext>
            </a:extLst>
          </p:cNvPr>
          <p:cNvSpPr/>
          <p:nvPr/>
        </p:nvSpPr>
        <p:spPr>
          <a:xfrm>
            <a:off x="3302152" y="1844227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DF3F668-65EE-8A3E-7DFC-28806BAFA16B}"/>
              </a:ext>
            </a:extLst>
          </p:cNvPr>
          <p:cNvSpPr/>
          <p:nvPr/>
        </p:nvSpPr>
        <p:spPr>
          <a:xfrm>
            <a:off x="3635460" y="1840214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39E9929-E3C5-53BB-C5F4-F6CF13FB1DA9}"/>
              </a:ext>
            </a:extLst>
          </p:cNvPr>
          <p:cNvSpPr/>
          <p:nvPr/>
        </p:nvSpPr>
        <p:spPr>
          <a:xfrm>
            <a:off x="3411404" y="1422451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CCFDF78-B6F5-7846-2881-8D447F2CBE82}"/>
              </a:ext>
            </a:extLst>
          </p:cNvPr>
          <p:cNvSpPr txBox="1"/>
          <p:nvPr/>
        </p:nvSpPr>
        <p:spPr>
          <a:xfrm>
            <a:off x="3249494" y="2276168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WAS</a:t>
            </a:r>
          </a:p>
          <a:p>
            <a:pPr algn="ctr"/>
            <a:r>
              <a:rPr lang="en-US" altLang="ko-KR" sz="1000" b="1" dirty="0">
                <a:latin typeface="+mn-ea"/>
                <a:ea typeface="+mn-ea"/>
              </a:rPr>
              <a:t>(</a:t>
            </a:r>
            <a:r>
              <a:rPr lang="ko-KR" altLang="en-US" sz="1000" b="1" dirty="0">
                <a:latin typeface="+mn-ea"/>
                <a:ea typeface="+mn-ea"/>
              </a:rPr>
              <a:t>전광판서버</a:t>
            </a:r>
            <a:r>
              <a:rPr lang="en-US" altLang="ko-KR" sz="1000" b="1" dirty="0">
                <a:latin typeface="+mn-ea"/>
                <a:ea typeface="+mn-ea"/>
              </a:rPr>
              <a:t>)</a:t>
            </a:r>
            <a:endParaRPr lang="ko-KR" altLang="en-US" sz="1000" b="1" dirty="0">
              <a:latin typeface="+mn-ea"/>
              <a:ea typeface="+mn-ea"/>
            </a:endParaRPr>
          </a:p>
        </p:txBody>
      </p: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ECD9E29F-9DB1-76C8-6415-7B73858E620E}"/>
              </a:ext>
            </a:extLst>
          </p:cNvPr>
          <p:cNvCxnSpPr>
            <a:cxnSpLocks/>
          </p:cNvCxnSpPr>
          <p:nvPr/>
        </p:nvCxnSpPr>
        <p:spPr>
          <a:xfrm>
            <a:off x="2050326" y="3030447"/>
            <a:ext cx="263922" cy="0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2D302AE9-C5BF-FC34-1332-D1DAFB729FA2}"/>
              </a:ext>
            </a:extLst>
          </p:cNvPr>
          <p:cNvCxnSpPr>
            <a:cxnSpLocks/>
          </p:cNvCxnSpPr>
          <p:nvPr/>
        </p:nvCxnSpPr>
        <p:spPr>
          <a:xfrm>
            <a:off x="2056609" y="4156496"/>
            <a:ext cx="278979" cy="1016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그림 21" descr="데이터베이스서버.gif">
            <a:extLst>
              <a:ext uri="{FF2B5EF4-FFF2-40B4-BE49-F238E27FC236}">
                <a16:creationId xmlns:a16="http://schemas.microsoft.com/office/drawing/2014/main" id="{FAC1652E-BB92-8CAD-ADD2-AB322EC1404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4033" y="1932263"/>
            <a:ext cx="504057" cy="701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ECA44AE-813C-7485-9FB5-C0304A28875F}"/>
              </a:ext>
            </a:extLst>
          </p:cNvPr>
          <p:cNvSpPr txBox="1"/>
          <p:nvPr/>
        </p:nvSpPr>
        <p:spPr>
          <a:xfrm>
            <a:off x="4430776" y="2674631"/>
            <a:ext cx="1236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DBMS</a:t>
            </a:r>
          </a:p>
          <a:p>
            <a:pPr algn="ctr"/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전광판</a:t>
            </a:r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/SNS</a:t>
            </a:r>
            <a:r>
              <a:rPr lang="ko-KR" altLang="en-US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서버</a:t>
            </a:r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  <a:endParaRPr lang="ko-KR" altLang="en-US" sz="1000" b="1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DAA5F1F6-802E-7932-C445-2A9D820C6C92}"/>
              </a:ext>
            </a:extLst>
          </p:cNvPr>
          <p:cNvCxnSpPr>
            <a:cxnSpLocks/>
            <a:stCxn id="26" idx="1"/>
          </p:cNvCxnSpPr>
          <p:nvPr/>
        </p:nvCxnSpPr>
        <p:spPr>
          <a:xfrm flipH="1">
            <a:off x="2335588" y="1999128"/>
            <a:ext cx="245928" cy="7280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prstDash val="dash"/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표 91">
            <a:extLst>
              <a:ext uri="{FF2B5EF4-FFF2-40B4-BE49-F238E27FC236}">
                <a16:creationId xmlns:a16="http://schemas.microsoft.com/office/drawing/2014/main" id="{A5B612CF-7543-C8D1-1E1A-60323BB96B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8774591"/>
              </p:ext>
            </p:extLst>
          </p:nvPr>
        </p:nvGraphicFramePr>
        <p:xfrm>
          <a:off x="5935234" y="1113385"/>
          <a:ext cx="4097469" cy="4709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92776">
                  <a:extLst>
                    <a:ext uri="{9D8B030D-6E8A-4147-A177-3AD203B41FA5}">
                      <a16:colId xmlns:a16="http://schemas.microsoft.com/office/drawing/2014/main" val="477029403"/>
                    </a:ext>
                  </a:extLst>
                </a:gridCol>
                <a:gridCol w="2634914">
                  <a:extLst>
                    <a:ext uri="{9D8B030D-6E8A-4147-A177-3AD203B41FA5}">
                      <a16:colId xmlns:a16="http://schemas.microsoft.com/office/drawing/2014/main" val="1180929390"/>
                    </a:ext>
                  </a:extLst>
                </a:gridCol>
                <a:gridCol w="469779">
                  <a:extLst>
                    <a:ext uri="{9D8B030D-6E8A-4147-A177-3AD203B41FA5}">
                      <a16:colId xmlns:a16="http://schemas.microsoft.com/office/drawing/2014/main" val="2664688127"/>
                    </a:ext>
                  </a:extLst>
                </a:gridCol>
              </a:tblGrid>
              <a:tr h="20486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>
                          <a:solidFill>
                            <a:schemeClr val="bg1"/>
                          </a:solidFill>
                        </a:rPr>
                        <a:t>서비스명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>
                          <a:solidFill>
                            <a:schemeClr val="bg1"/>
                          </a:solidFill>
                        </a:rPr>
                        <a:t>규격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>
                          <a:solidFill>
                            <a:schemeClr val="bg1"/>
                          </a:solidFill>
                        </a:rPr>
                        <a:t>비고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7299852"/>
                  </a:ext>
                </a:extLst>
              </a:tr>
              <a:tr h="433838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n-ea"/>
                          <a:ea typeface="+mn-ea"/>
                        </a:rPr>
                        <a:t>전광판 서버</a:t>
                      </a:r>
                      <a:endParaRPr lang="en-US" altLang="ko-KR" sz="1050" dirty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1050" dirty="0">
                          <a:latin typeface="+mn-ea"/>
                          <a:ea typeface="+mn-ea"/>
                        </a:rPr>
                        <a:t>(WEB/WAS)</a:t>
                      </a:r>
                      <a:endParaRPr lang="ko-KR" altLang="en-US" sz="105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OS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CentOS 7.9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fr-FR" altLang="ko-KR" sz="1000" dirty="0">
                          <a:latin typeface="+mn-ea"/>
                          <a:ea typeface="+mn-ea"/>
                        </a:rPr>
                        <a:t>instance </a:t>
                      </a:r>
                      <a:br>
                        <a:rPr lang="fr-FR" altLang="ko-KR" sz="1000" dirty="0">
                          <a:latin typeface="+mn-ea"/>
                          <a:ea typeface="+mn-ea"/>
                        </a:rPr>
                      </a:b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s1v4m32(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cpu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4 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vCore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| Memory 32G)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Tomcat8.5 /</a:t>
                      </a:r>
                      <a:r>
                        <a:rPr lang="en-US" altLang="ko-KR" sz="1000" b="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NginX</a:t>
                      </a:r>
                      <a:endParaRPr lang="en-US" altLang="ko-KR" sz="1000" b="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206764"/>
                  </a:ext>
                </a:extLst>
              </a:tr>
              <a:tr h="43383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Block Storage (BM)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Type : HDD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용량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 800GB(300G:OS/500G:DATA)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4117826"/>
                  </a:ext>
                </a:extLst>
              </a:tr>
              <a:tr h="433838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SNS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상담</a:t>
                      </a:r>
                      <a:endParaRPr lang="en-US" altLang="ko-KR" sz="1100" dirty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(WEB/WAS)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OS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CentOS 7.9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fr-FR" altLang="ko-KR" sz="1000" dirty="0">
                          <a:latin typeface="+mn-ea"/>
                          <a:ea typeface="+mn-ea"/>
                        </a:rPr>
                        <a:t>instance </a:t>
                      </a:r>
                      <a:br>
                        <a:rPr lang="fr-FR" altLang="ko-KR" sz="1000" dirty="0">
                          <a:latin typeface="+mn-ea"/>
                          <a:ea typeface="+mn-ea"/>
                        </a:rPr>
                      </a:b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s1v4m32(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cpu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4 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vCore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| Memory 32G)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128968"/>
                  </a:ext>
                </a:extLst>
              </a:tr>
              <a:tr h="43383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Block Storage (BM)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Type : HDD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용량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 1300GB(300G:OS/1000G:DATA)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262243"/>
                  </a:ext>
                </a:extLst>
              </a:tr>
              <a:tr h="469991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운영관리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(IPCC)</a:t>
                      </a:r>
                    </a:p>
                    <a:p>
                      <a:pPr algn="ctr" latinLnBrk="1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(WEB/WAS)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OS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CentOS 7.9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fr-FR" altLang="ko-KR" sz="1000" dirty="0">
                          <a:latin typeface="+mn-ea"/>
                          <a:ea typeface="+mn-ea"/>
                        </a:rPr>
                        <a:t>instance </a:t>
                      </a:r>
                      <a:br>
                        <a:rPr lang="fr-FR" altLang="ko-KR" sz="1000" dirty="0">
                          <a:latin typeface="+mn-ea"/>
                          <a:ea typeface="+mn-ea"/>
                        </a:rPr>
                      </a:b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s1v4m32(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cpu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4 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vCore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| Memory 32G)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1838019"/>
                  </a:ext>
                </a:extLst>
              </a:tr>
              <a:tr h="43383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Block Storage (BM)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Type : HDD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용량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 1300GB(300G:OS/1000G:DATA)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3759076"/>
                  </a:ext>
                </a:extLst>
              </a:tr>
              <a:tr h="43383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전광판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/SNS </a:t>
                      </a:r>
                    </a:p>
                    <a:p>
                      <a:pPr algn="ctr" latinLnBrk="1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DBMS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OS : RHEL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or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CentOS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DBMS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 PostgreSQL or</a:t>
                      </a:r>
                      <a:r>
                        <a:rPr lang="ko-KR" altLang="en-US" sz="1000" b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b="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MySql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8.x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Instance </a:t>
                      </a:r>
                      <a:br>
                        <a:rPr lang="en-US" altLang="ko-KR" sz="1000" dirty="0">
                          <a:latin typeface="+mn-ea"/>
                          <a:ea typeface="+mn-ea"/>
                        </a:rPr>
                      </a:b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db1v8m64(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cpu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8 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vCore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| Memory 64G)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용량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 300G(OS)/900G(Data) ???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altLang="ko-KR" sz="1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2 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4208986"/>
                  </a:ext>
                </a:extLst>
              </a:tr>
            </a:tbl>
          </a:graphicData>
        </a:graphic>
      </p:graphicFrame>
      <p:pic>
        <p:nvPicPr>
          <p:cNvPr id="26" name="Picture 4" descr="Web Server Icon #387920 - Free Icons Library">
            <a:extLst>
              <a:ext uri="{FF2B5EF4-FFF2-40B4-BE49-F238E27FC236}">
                <a16:creationId xmlns:a16="http://schemas.microsoft.com/office/drawing/2014/main" id="{7EF080B4-45CE-818D-D65D-080C9F071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516" y="1630278"/>
            <a:ext cx="590159" cy="73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그림 26" descr="일반서버.gif">
            <a:extLst>
              <a:ext uri="{FF2B5EF4-FFF2-40B4-BE49-F238E27FC236}">
                <a16:creationId xmlns:a16="http://schemas.microsoft.com/office/drawing/2014/main" id="{40D0E14C-8F86-1D29-60E8-684F04AB509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3071" y="1638475"/>
            <a:ext cx="503788" cy="7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37E2898-9B69-3DAF-A19F-C4B4F5F132F1}"/>
              </a:ext>
            </a:extLst>
          </p:cNvPr>
          <p:cNvSpPr txBox="1"/>
          <p:nvPr/>
        </p:nvSpPr>
        <p:spPr>
          <a:xfrm>
            <a:off x="2391541" y="2279957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WEB</a:t>
            </a:r>
          </a:p>
          <a:p>
            <a:pPr algn="ctr"/>
            <a:r>
              <a:rPr lang="en-US" altLang="ko-KR" sz="1000" b="1" dirty="0">
                <a:latin typeface="+mn-ea"/>
              </a:rPr>
              <a:t>(</a:t>
            </a:r>
            <a:r>
              <a:rPr lang="ko-KR" altLang="en-US" sz="1000" b="1" dirty="0">
                <a:latin typeface="+mn-ea"/>
              </a:rPr>
              <a:t>전광판서버</a:t>
            </a:r>
            <a:r>
              <a:rPr lang="en-US" altLang="ko-KR" sz="1000" b="1" dirty="0">
                <a:latin typeface="+mn-ea"/>
              </a:rPr>
              <a:t>)</a:t>
            </a: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62BB9155-9C30-11E5-14BB-55554F731827}"/>
              </a:ext>
            </a:extLst>
          </p:cNvPr>
          <p:cNvSpPr/>
          <p:nvPr/>
        </p:nvSpPr>
        <p:spPr>
          <a:xfrm>
            <a:off x="2296123" y="1965847"/>
            <a:ext cx="81121" cy="81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모서리가 둥근 직사각형 25">
            <a:extLst>
              <a:ext uri="{FF2B5EF4-FFF2-40B4-BE49-F238E27FC236}">
                <a16:creationId xmlns:a16="http://schemas.microsoft.com/office/drawing/2014/main" id="{C9F73654-244C-03B7-BC03-3BE9B4B7C97C}"/>
              </a:ext>
            </a:extLst>
          </p:cNvPr>
          <p:cNvSpPr/>
          <p:nvPr/>
        </p:nvSpPr>
        <p:spPr>
          <a:xfrm>
            <a:off x="1125695" y="3944816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PBX</a:t>
            </a:r>
          </a:p>
        </p:txBody>
      </p:sp>
      <p:cxnSp>
        <p:nvCxnSpPr>
          <p:cNvPr id="31" name="직선 화살표 연결선 30">
            <a:extLst>
              <a:ext uri="{FF2B5EF4-FFF2-40B4-BE49-F238E27FC236}">
                <a16:creationId xmlns:a16="http://schemas.microsoft.com/office/drawing/2014/main" id="{82F26F6F-C5EB-17A0-80C9-BAB969607412}"/>
              </a:ext>
            </a:extLst>
          </p:cNvPr>
          <p:cNvCxnSpPr>
            <a:cxnSpLocks/>
          </p:cNvCxnSpPr>
          <p:nvPr/>
        </p:nvCxnSpPr>
        <p:spPr>
          <a:xfrm>
            <a:off x="2056609" y="3592964"/>
            <a:ext cx="278979" cy="1016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모서리가 둥근 직사각형 22">
            <a:extLst>
              <a:ext uri="{FF2B5EF4-FFF2-40B4-BE49-F238E27FC236}">
                <a16:creationId xmlns:a16="http://schemas.microsoft.com/office/drawing/2014/main" id="{F73CD1B2-21F4-5D9B-C8B7-B664D9ACE578}"/>
              </a:ext>
            </a:extLst>
          </p:cNvPr>
          <p:cNvSpPr/>
          <p:nvPr/>
        </p:nvSpPr>
        <p:spPr>
          <a:xfrm>
            <a:off x="1125692" y="2814423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CTI</a:t>
            </a: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8575D262-259C-41DA-4BE0-5568DF9C36A8}"/>
              </a:ext>
            </a:extLst>
          </p:cNvPr>
          <p:cNvSpPr/>
          <p:nvPr/>
        </p:nvSpPr>
        <p:spPr>
          <a:xfrm>
            <a:off x="2281977" y="4101799"/>
            <a:ext cx="81121" cy="81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모서리가 둥근 직사각형 28">
            <a:extLst>
              <a:ext uri="{FF2B5EF4-FFF2-40B4-BE49-F238E27FC236}">
                <a16:creationId xmlns:a16="http://schemas.microsoft.com/office/drawing/2014/main" id="{7F0249F2-220E-7CF0-72C7-223E073AD09C}"/>
              </a:ext>
            </a:extLst>
          </p:cNvPr>
          <p:cNvSpPr/>
          <p:nvPr/>
        </p:nvSpPr>
        <p:spPr>
          <a:xfrm>
            <a:off x="2335589" y="1447139"/>
            <a:ext cx="1891901" cy="3789964"/>
          </a:xfrm>
          <a:prstGeom prst="roundRect">
            <a:avLst>
              <a:gd name="adj" fmla="val 3799"/>
            </a:avLst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280D9571-1716-00DA-304E-12FFA9F62DF9}"/>
              </a:ext>
            </a:extLst>
          </p:cNvPr>
          <p:cNvSpPr/>
          <p:nvPr/>
        </p:nvSpPr>
        <p:spPr>
          <a:xfrm>
            <a:off x="2281977" y="3568079"/>
            <a:ext cx="81121" cy="81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CD80B8AD-956A-A9DA-F992-62E0D3406E8F}"/>
              </a:ext>
            </a:extLst>
          </p:cNvPr>
          <p:cNvSpPr/>
          <p:nvPr/>
        </p:nvSpPr>
        <p:spPr>
          <a:xfrm>
            <a:off x="2281977" y="2999449"/>
            <a:ext cx="81121" cy="81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7" name="직선 화살표 연결선 36">
            <a:extLst>
              <a:ext uri="{FF2B5EF4-FFF2-40B4-BE49-F238E27FC236}">
                <a16:creationId xmlns:a16="http://schemas.microsoft.com/office/drawing/2014/main" id="{E895DCBB-FDEB-6995-AFB3-4A786A4F410C}"/>
              </a:ext>
            </a:extLst>
          </p:cNvPr>
          <p:cNvCxnSpPr>
            <a:cxnSpLocks/>
          </p:cNvCxnSpPr>
          <p:nvPr/>
        </p:nvCxnSpPr>
        <p:spPr>
          <a:xfrm>
            <a:off x="2056609" y="4679591"/>
            <a:ext cx="278979" cy="1016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모서리가 둥근 직사각형 25">
            <a:extLst>
              <a:ext uri="{FF2B5EF4-FFF2-40B4-BE49-F238E27FC236}">
                <a16:creationId xmlns:a16="http://schemas.microsoft.com/office/drawing/2014/main" id="{15630A0E-D9C0-7E53-AE39-6094ED13D4C4}"/>
              </a:ext>
            </a:extLst>
          </p:cNvPr>
          <p:cNvSpPr/>
          <p:nvPr/>
        </p:nvSpPr>
        <p:spPr>
          <a:xfrm>
            <a:off x="1125695" y="4467911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상담</a:t>
            </a:r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AP</a:t>
            </a: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948F3BE8-156A-4E39-22F9-900C4533BA2F}"/>
              </a:ext>
            </a:extLst>
          </p:cNvPr>
          <p:cNvSpPr/>
          <p:nvPr/>
        </p:nvSpPr>
        <p:spPr>
          <a:xfrm>
            <a:off x="2281977" y="4624894"/>
            <a:ext cx="81121" cy="81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0" name="직선 화살표 연결선 39">
            <a:extLst>
              <a:ext uri="{FF2B5EF4-FFF2-40B4-BE49-F238E27FC236}">
                <a16:creationId xmlns:a16="http://schemas.microsoft.com/office/drawing/2014/main" id="{F4E93524-5D90-BE3C-1338-696272E893EE}"/>
              </a:ext>
            </a:extLst>
          </p:cNvPr>
          <p:cNvCxnSpPr>
            <a:cxnSpLocks/>
          </p:cNvCxnSpPr>
          <p:nvPr/>
        </p:nvCxnSpPr>
        <p:spPr>
          <a:xfrm flipH="1">
            <a:off x="3123682" y="1983336"/>
            <a:ext cx="351396" cy="9653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prstDash val="dash"/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C7DBB73D-1D1B-28E4-4A02-AB3CD6448CD1}"/>
              </a:ext>
            </a:extLst>
          </p:cNvPr>
          <p:cNvSpPr txBox="1"/>
          <p:nvPr/>
        </p:nvSpPr>
        <p:spPr>
          <a:xfrm>
            <a:off x="3249494" y="3452384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WAS</a:t>
            </a:r>
          </a:p>
          <a:p>
            <a:pPr algn="ctr"/>
            <a:r>
              <a:rPr lang="en-US" altLang="ko-KR" sz="1000" b="1" dirty="0">
                <a:latin typeface="+mn-ea"/>
                <a:ea typeface="+mn-ea"/>
              </a:rPr>
              <a:t>(</a:t>
            </a:r>
            <a:r>
              <a:rPr lang="en-US" altLang="ko-KR" sz="1000" b="1" dirty="0">
                <a:latin typeface="+mn-ea"/>
              </a:rPr>
              <a:t>SNS</a:t>
            </a:r>
            <a:r>
              <a:rPr lang="ko-KR" altLang="en-US" sz="1000" b="1" dirty="0">
                <a:latin typeface="+mn-ea"/>
                <a:ea typeface="+mn-ea"/>
              </a:rPr>
              <a:t>서버</a:t>
            </a:r>
            <a:r>
              <a:rPr lang="en-US" altLang="ko-KR" sz="1000" b="1" dirty="0">
                <a:latin typeface="+mn-ea"/>
                <a:ea typeface="+mn-ea"/>
              </a:rPr>
              <a:t>)</a:t>
            </a:r>
            <a:endParaRPr lang="ko-KR" altLang="en-US" sz="1000" b="1" dirty="0">
              <a:latin typeface="+mn-ea"/>
              <a:ea typeface="+mn-ea"/>
            </a:endParaRPr>
          </a:p>
        </p:txBody>
      </p:sp>
      <p:pic>
        <p:nvPicPr>
          <p:cNvPr id="42" name="Picture 4" descr="Web Server Icon #387920 - Free Icons Library">
            <a:extLst>
              <a:ext uri="{FF2B5EF4-FFF2-40B4-BE49-F238E27FC236}">
                <a16:creationId xmlns:a16="http://schemas.microsoft.com/office/drawing/2014/main" id="{39248012-1A5D-3974-7A28-47B338369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516" y="2806494"/>
            <a:ext cx="590159" cy="73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그림 42" descr="일반서버.gif">
            <a:extLst>
              <a:ext uri="{FF2B5EF4-FFF2-40B4-BE49-F238E27FC236}">
                <a16:creationId xmlns:a16="http://schemas.microsoft.com/office/drawing/2014/main" id="{236E884C-F011-623D-D68C-AEB49B0F56A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3071" y="2814691"/>
            <a:ext cx="503788" cy="7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298605F1-5720-4F86-FF96-298BDC2951C6}"/>
              </a:ext>
            </a:extLst>
          </p:cNvPr>
          <p:cNvSpPr txBox="1"/>
          <p:nvPr/>
        </p:nvSpPr>
        <p:spPr>
          <a:xfrm>
            <a:off x="2391541" y="3456173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WEB</a:t>
            </a:r>
          </a:p>
          <a:p>
            <a:pPr algn="ctr"/>
            <a:r>
              <a:rPr lang="en-US" altLang="ko-KR" sz="1000" b="1" dirty="0">
                <a:latin typeface="+mn-ea"/>
              </a:rPr>
              <a:t>(SNS</a:t>
            </a:r>
            <a:r>
              <a:rPr lang="ko-KR" altLang="en-US" sz="1000" b="1" dirty="0">
                <a:latin typeface="+mn-ea"/>
              </a:rPr>
              <a:t> 서버</a:t>
            </a:r>
            <a:r>
              <a:rPr lang="en-US" altLang="ko-KR" sz="1000" b="1" dirty="0">
                <a:latin typeface="+mn-ea"/>
              </a:rPr>
              <a:t>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D3902A6-3B04-F35E-BE7F-2FC2D8CF6D68}"/>
              </a:ext>
            </a:extLst>
          </p:cNvPr>
          <p:cNvSpPr txBox="1"/>
          <p:nvPr/>
        </p:nvSpPr>
        <p:spPr>
          <a:xfrm>
            <a:off x="3249494" y="4595897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WAS</a:t>
            </a:r>
          </a:p>
          <a:p>
            <a:pPr algn="ctr"/>
            <a:r>
              <a:rPr lang="en-US" altLang="ko-KR" sz="1000" b="1" dirty="0">
                <a:latin typeface="+mn-ea"/>
                <a:ea typeface="+mn-ea"/>
              </a:rPr>
              <a:t>(</a:t>
            </a:r>
            <a:r>
              <a:rPr lang="en-US" altLang="ko-KR" sz="1000" b="1" dirty="0">
                <a:latin typeface="+mn-ea"/>
              </a:rPr>
              <a:t>IPCC</a:t>
            </a:r>
            <a:r>
              <a:rPr lang="ko-KR" altLang="en-US" sz="1000" b="1" dirty="0">
                <a:latin typeface="+mn-ea"/>
                <a:ea typeface="+mn-ea"/>
              </a:rPr>
              <a:t>서버</a:t>
            </a:r>
            <a:r>
              <a:rPr lang="en-US" altLang="ko-KR" sz="1000" b="1" dirty="0">
                <a:latin typeface="+mn-ea"/>
                <a:ea typeface="+mn-ea"/>
              </a:rPr>
              <a:t>)</a:t>
            </a:r>
            <a:endParaRPr lang="ko-KR" altLang="en-US" sz="1000" b="1" dirty="0">
              <a:latin typeface="+mn-ea"/>
              <a:ea typeface="+mn-ea"/>
            </a:endParaRPr>
          </a:p>
        </p:txBody>
      </p:sp>
      <p:pic>
        <p:nvPicPr>
          <p:cNvPr id="46" name="Picture 4" descr="Web Server Icon #387920 - Free Icons Library">
            <a:extLst>
              <a:ext uri="{FF2B5EF4-FFF2-40B4-BE49-F238E27FC236}">
                <a16:creationId xmlns:a16="http://schemas.microsoft.com/office/drawing/2014/main" id="{28523A1D-ED33-D8FD-4B59-93E688D5E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516" y="3950007"/>
            <a:ext cx="590159" cy="73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그림 46" descr="일반서버.gif">
            <a:extLst>
              <a:ext uri="{FF2B5EF4-FFF2-40B4-BE49-F238E27FC236}">
                <a16:creationId xmlns:a16="http://schemas.microsoft.com/office/drawing/2014/main" id="{C89DA041-1F06-B314-16C0-1C1C725BDE9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3071" y="3958204"/>
            <a:ext cx="503788" cy="7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33FB32F1-5DBD-C0BA-1EAC-EB91CDBE45EA}"/>
              </a:ext>
            </a:extLst>
          </p:cNvPr>
          <p:cNvSpPr txBox="1"/>
          <p:nvPr/>
        </p:nvSpPr>
        <p:spPr>
          <a:xfrm>
            <a:off x="2391541" y="4599686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WEB</a:t>
            </a:r>
          </a:p>
          <a:p>
            <a:pPr algn="ctr"/>
            <a:r>
              <a:rPr lang="en-US" altLang="ko-KR" sz="1000" b="1" dirty="0">
                <a:latin typeface="+mn-ea"/>
              </a:rPr>
              <a:t>(IPCC</a:t>
            </a:r>
            <a:r>
              <a:rPr lang="ko-KR" altLang="en-US" sz="1000" b="1" dirty="0">
                <a:latin typeface="+mn-ea"/>
              </a:rPr>
              <a:t>서버</a:t>
            </a:r>
            <a:r>
              <a:rPr lang="en-US" altLang="ko-KR" sz="1000" b="1" dirty="0">
                <a:latin typeface="+mn-ea"/>
              </a:rPr>
              <a:t>)</a:t>
            </a:r>
          </a:p>
        </p:txBody>
      </p:sp>
      <p:pic>
        <p:nvPicPr>
          <p:cNvPr id="49" name="그림 48" descr="데이터베이스서버.gif">
            <a:extLst>
              <a:ext uri="{FF2B5EF4-FFF2-40B4-BE49-F238E27FC236}">
                <a16:creationId xmlns:a16="http://schemas.microsoft.com/office/drawing/2014/main" id="{686CD450-266B-C79B-35EC-B9F53119B27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4033" y="3789658"/>
            <a:ext cx="504057" cy="701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7C7D2A08-398F-28FD-C5E7-CD0BC5CA20D4}"/>
              </a:ext>
            </a:extLst>
          </p:cNvPr>
          <p:cNvSpPr txBox="1"/>
          <p:nvPr/>
        </p:nvSpPr>
        <p:spPr>
          <a:xfrm>
            <a:off x="4430776" y="4532026"/>
            <a:ext cx="1236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DBMS</a:t>
            </a:r>
          </a:p>
          <a:p>
            <a:pPr algn="ctr"/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운영관리</a:t>
            </a:r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IPCC</a:t>
            </a:r>
            <a:r>
              <a:rPr lang="ko-KR" altLang="en-US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서버</a:t>
            </a:r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  <a:endParaRPr lang="ko-KR" altLang="en-US" sz="1000" b="1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cxnSp>
        <p:nvCxnSpPr>
          <p:cNvPr id="51" name="꺾인 연결선 35">
            <a:extLst>
              <a:ext uri="{FF2B5EF4-FFF2-40B4-BE49-F238E27FC236}">
                <a16:creationId xmlns:a16="http://schemas.microsoft.com/office/drawing/2014/main" id="{6FF2F49C-FDF0-A6B6-EF62-AEA206ABAC99}"/>
              </a:ext>
            </a:extLst>
          </p:cNvPr>
          <p:cNvCxnSpPr>
            <a:cxnSpLocks/>
            <a:stCxn id="27" idx="3"/>
            <a:endCxn id="22" idx="1"/>
          </p:cNvCxnSpPr>
          <p:nvPr/>
        </p:nvCxnSpPr>
        <p:spPr>
          <a:xfrm>
            <a:off x="4026859" y="1989475"/>
            <a:ext cx="777174" cy="293629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65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꺾인 연결선 35">
            <a:extLst>
              <a:ext uri="{FF2B5EF4-FFF2-40B4-BE49-F238E27FC236}">
                <a16:creationId xmlns:a16="http://schemas.microsoft.com/office/drawing/2014/main" id="{5A03CB17-F39D-CDD3-8B71-08FB1215C618}"/>
              </a:ext>
            </a:extLst>
          </p:cNvPr>
          <p:cNvCxnSpPr>
            <a:cxnSpLocks/>
            <a:stCxn id="43" idx="3"/>
            <a:endCxn id="22" idx="1"/>
          </p:cNvCxnSpPr>
          <p:nvPr/>
        </p:nvCxnSpPr>
        <p:spPr>
          <a:xfrm flipV="1">
            <a:off x="4026859" y="2283104"/>
            <a:ext cx="777174" cy="882587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65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꺾인 연결선 35">
            <a:extLst>
              <a:ext uri="{FF2B5EF4-FFF2-40B4-BE49-F238E27FC236}">
                <a16:creationId xmlns:a16="http://schemas.microsoft.com/office/drawing/2014/main" id="{68B9A079-8AB9-BE7B-D547-27C4667B24A0}"/>
              </a:ext>
            </a:extLst>
          </p:cNvPr>
          <p:cNvCxnSpPr>
            <a:cxnSpLocks/>
            <a:stCxn id="47" idx="3"/>
          </p:cNvCxnSpPr>
          <p:nvPr/>
        </p:nvCxnSpPr>
        <p:spPr>
          <a:xfrm flipV="1">
            <a:off x="4026859" y="4140499"/>
            <a:ext cx="764259" cy="168705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65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직선 화살표 연결선 53">
            <a:extLst>
              <a:ext uri="{FF2B5EF4-FFF2-40B4-BE49-F238E27FC236}">
                <a16:creationId xmlns:a16="http://schemas.microsoft.com/office/drawing/2014/main" id="{EFC9F1A0-56F1-2095-B8E0-D06B33A625E7}"/>
              </a:ext>
            </a:extLst>
          </p:cNvPr>
          <p:cNvCxnSpPr>
            <a:cxnSpLocks/>
          </p:cNvCxnSpPr>
          <p:nvPr/>
        </p:nvCxnSpPr>
        <p:spPr>
          <a:xfrm flipH="1">
            <a:off x="3123682" y="3140294"/>
            <a:ext cx="351396" cy="9653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prstDash val="dash"/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화살표 연결선 54">
            <a:extLst>
              <a:ext uri="{FF2B5EF4-FFF2-40B4-BE49-F238E27FC236}">
                <a16:creationId xmlns:a16="http://schemas.microsoft.com/office/drawing/2014/main" id="{4754DFF8-E9F4-C71B-1D5A-6F40C8EE2A38}"/>
              </a:ext>
            </a:extLst>
          </p:cNvPr>
          <p:cNvCxnSpPr>
            <a:cxnSpLocks/>
          </p:cNvCxnSpPr>
          <p:nvPr/>
        </p:nvCxnSpPr>
        <p:spPr>
          <a:xfrm flipH="1">
            <a:off x="3123682" y="4282968"/>
            <a:ext cx="351396" cy="9653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prstDash val="dash"/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DF833FA1-B527-1F26-3263-1F93D755271D}"/>
              </a:ext>
            </a:extLst>
          </p:cNvPr>
          <p:cNvSpPr/>
          <p:nvPr/>
        </p:nvSpPr>
        <p:spPr>
          <a:xfrm>
            <a:off x="926002" y="5902467"/>
            <a:ext cx="9198454" cy="4366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VM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의 자원은 협의 가능 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(SCP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는 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Virtual Server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의 용량선정에 대한 가이드 확인 필요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)</a:t>
            </a:r>
          </a:p>
          <a:p>
            <a:pPr marL="171450" lvl="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DBMS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의 자원 확인필요 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(SCP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는 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DBaaS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를 서비스 하여 용량선정에 대한 가이드 확인 필요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) </a:t>
            </a:r>
            <a:endParaRPr lang="ko-KR" altLang="en-US" sz="1100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129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1247771-CF57-7E62-C700-2109D71C9E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C8E023-7346-48FC-AB24-9A3388C53208}" type="slidenum">
              <a:rPr lang="ko-KR" altLang="en-US" smtClean="0"/>
              <a:pPr/>
              <a:t>7</a:t>
            </a:fld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6D82160-E708-E20F-34B9-3AD1D0EC133B}"/>
              </a:ext>
            </a:extLst>
          </p:cNvPr>
          <p:cNvSpPr/>
          <p:nvPr/>
        </p:nvSpPr>
        <p:spPr>
          <a:xfrm>
            <a:off x="737576" y="5357330"/>
            <a:ext cx="9198454" cy="8356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>
              <a:buFont typeface="Wingdings" pitchFamily="2" charset="2"/>
              <a:buChar char="§"/>
            </a:pPr>
            <a:r>
              <a:rPr lang="ko-KR" altLang="en-US" sz="1200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내부망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/ </a:t>
            </a:r>
            <a:r>
              <a:rPr lang="ko-KR" altLang="en-US" sz="1200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외부망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/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전체 네트워크 </a:t>
            </a:r>
            <a:r>
              <a:rPr lang="ko-KR" altLang="en-US" sz="1200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토플로직은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 추가 검토 예정 </a:t>
            </a:r>
            <a:endParaRPr lang="en-US" altLang="ko-KR" sz="1200" dirty="0">
              <a:solidFill>
                <a:prstClr val="black">
                  <a:lumMod val="95000"/>
                  <a:lumOff val="5000"/>
                </a:prstClr>
              </a:solidFill>
            </a:endParaRPr>
          </a:p>
          <a:p>
            <a:pPr marL="171450" lvl="0" indent="-171450">
              <a:buFont typeface="Wingdings" pitchFamily="2" charset="2"/>
              <a:buChar char="§"/>
            </a:pP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도메인에 통신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,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직접 </a:t>
            </a:r>
            <a:r>
              <a:rPr lang="en-US" altLang="ko-KR" sz="1200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ip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 </a:t>
            </a:r>
            <a:r>
              <a:rPr lang="ko-KR" altLang="en-US" sz="1200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통신등을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 진행하여 추가 </a:t>
            </a:r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9882A0F3-A112-81E3-37F2-EA7D7560EBFA}"/>
              </a:ext>
            </a:extLst>
          </p:cNvPr>
          <p:cNvSpPr txBox="1">
            <a:spLocks/>
          </p:cNvSpPr>
          <p:nvPr/>
        </p:nvSpPr>
        <p:spPr bwMode="auto">
          <a:xfrm>
            <a:off x="582398" y="622556"/>
            <a:ext cx="2473713" cy="297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2.3 </a:t>
            </a:r>
            <a:r>
              <a:rPr kumimoji="0" lang="ko-KR" altLang="en-US" sz="13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네트워크 구성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6B73EC8-9738-1E67-6382-FC12BC6F0DAC}"/>
              </a:ext>
            </a:extLst>
          </p:cNvPr>
          <p:cNvSpPr/>
          <p:nvPr/>
        </p:nvSpPr>
        <p:spPr>
          <a:xfrm>
            <a:off x="683060" y="964669"/>
            <a:ext cx="8140429" cy="396927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7" name="Picture 2" descr="AWS로 서비스 배포하기 3 | Medium">
            <a:extLst>
              <a:ext uri="{FF2B5EF4-FFF2-40B4-BE49-F238E27FC236}">
                <a16:creationId xmlns:a16="http://schemas.microsoft.com/office/drawing/2014/main" id="{DBFFBDBE-0A6C-864C-2D91-C23C572D5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48" y="1082868"/>
            <a:ext cx="5458499" cy="375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A9CAD73-6F68-469A-C6B9-84B39802F5D3}"/>
              </a:ext>
            </a:extLst>
          </p:cNvPr>
          <p:cNvSpPr txBox="1"/>
          <p:nvPr/>
        </p:nvSpPr>
        <p:spPr>
          <a:xfrm>
            <a:off x="6295248" y="1491849"/>
            <a:ext cx="2405108" cy="372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200" b="1" dirty="0"/>
              <a:t>내부망에 대한 </a:t>
            </a:r>
            <a:r>
              <a:rPr lang="en-US" altLang="ko-KR" sz="1200" b="1" dirty="0"/>
              <a:t>NAT </a:t>
            </a:r>
            <a:r>
              <a:rPr lang="ko-KR" altLang="en-US" sz="1200" b="1" dirty="0"/>
              <a:t>구성 </a:t>
            </a:r>
            <a:endParaRPr lang="en-US" altLang="ko-KR" sz="12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200" b="1" dirty="0"/>
              <a:t>외부 연동 </a:t>
            </a:r>
            <a:r>
              <a:rPr lang="en-US" altLang="ko-KR" sz="1200" b="1" dirty="0"/>
              <a:t>network </a:t>
            </a:r>
            <a:r>
              <a:rPr lang="ko-KR" altLang="en-US" sz="1200" b="1" dirty="0"/>
              <a:t>추가 구성 예정 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E02B54E-381E-4087-8A2B-FB2675406630}"/>
              </a:ext>
            </a:extLst>
          </p:cNvPr>
          <p:cNvSpPr/>
          <p:nvPr/>
        </p:nvSpPr>
        <p:spPr>
          <a:xfrm>
            <a:off x="4358531" y="2475294"/>
            <a:ext cx="3758389" cy="7442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Sample (AWS)</a:t>
            </a:r>
            <a:endParaRPr lang="en-US" altLang="ko-KR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1456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1FD5906-50C6-D609-4D8A-FE11113B8F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C8E023-7346-48FC-AB24-9A3388C53208}" type="slidenum">
              <a:rPr lang="ko-KR" altLang="en-US" smtClean="0"/>
              <a:pPr/>
              <a:t>8</a:t>
            </a:fld>
            <a:endParaRPr lang="ko-KR" altLang="en-US" dirty="0"/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2E5715CB-D201-551E-1DFC-5D6013D93C89}"/>
              </a:ext>
            </a:extLst>
          </p:cNvPr>
          <p:cNvSpPr txBox="1">
            <a:spLocks/>
          </p:cNvSpPr>
          <p:nvPr/>
        </p:nvSpPr>
        <p:spPr bwMode="auto">
          <a:xfrm>
            <a:off x="530093" y="561025"/>
            <a:ext cx="2790875" cy="369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kumimoji="0" lang="en-US" altLang="ko-KR" sz="1300" dirty="0"/>
              <a:t>2.4 </a:t>
            </a:r>
            <a:r>
              <a:rPr kumimoji="0" lang="ko-KR" altLang="en-US" sz="1300"/>
              <a:t>소프트웨어 구성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B88E36E-98A4-928E-161D-771B3CD75431}"/>
              </a:ext>
            </a:extLst>
          </p:cNvPr>
          <p:cNvSpPr/>
          <p:nvPr/>
        </p:nvSpPr>
        <p:spPr>
          <a:xfrm>
            <a:off x="445209" y="5281357"/>
            <a:ext cx="9192021" cy="8356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>
              <a:buFont typeface="Wingdings" pitchFamily="2" charset="2"/>
              <a:buChar char="§"/>
            </a:pP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Quartz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: Spring Framework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기반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Open Source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로 </a:t>
            </a:r>
            <a:r>
              <a:rPr lang="ko-KR" alt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스케쥴러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 기능 수행</a:t>
            </a:r>
            <a:endParaRPr lang="en-US" altLang="ko-KR" sz="1200" dirty="0">
              <a:solidFill>
                <a:prstClr val="black">
                  <a:lumMod val="95000"/>
                  <a:lumOff val="5000"/>
                </a:prstClr>
              </a:solidFill>
              <a:latin typeface="+mn-ea"/>
            </a:endParaRPr>
          </a:p>
          <a:p>
            <a:pPr marL="171450" lvl="0" indent="-171450">
              <a:buFont typeface="Wingdings" pitchFamily="2" charset="2"/>
              <a:buChar char="§"/>
            </a:pPr>
            <a:r>
              <a:rPr lang="en-US" altLang="ko-KR" sz="12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iBatis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: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S</a:t>
            </a:r>
            <a:r>
              <a:rPr lang="en-US" altLang="ko-KR" sz="1200" b="0" i="0" dirty="0">
                <a:solidFill>
                  <a:srgbClr val="4D5156"/>
                </a:solidFill>
                <a:effectLst/>
                <a:latin typeface="+mn-ea"/>
              </a:rPr>
              <a:t>QL</a:t>
            </a:r>
            <a:r>
              <a:rPr lang="ko-KR" altLang="en-US" sz="1200" b="0" i="0" dirty="0">
                <a:solidFill>
                  <a:srgbClr val="4D5156"/>
                </a:solidFill>
                <a:effectLst/>
                <a:latin typeface="+mn-ea"/>
              </a:rPr>
              <a:t>에 기반한 데이터베이스와 자바</a:t>
            </a:r>
            <a:r>
              <a:rPr lang="en-US" altLang="ko-KR" sz="1200" dirty="0">
                <a:solidFill>
                  <a:srgbClr val="4D5156"/>
                </a:solidFill>
                <a:latin typeface="+mn-ea"/>
              </a:rPr>
              <a:t>..</a:t>
            </a:r>
            <a:r>
              <a:rPr lang="ko-KR" altLang="en-US" sz="1200" b="0" i="0" dirty="0">
                <a:solidFill>
                  <a:srgbClr val="4D5156"/>
                </a:solidFill>
                <a:effectLst/>
                <a:latin typeface="+mn-ea"/>
              </a:rPr>
              <a:t>등을 연결시켜 주는 역할을 하는 지속성 프레임워크</a:t>
            </a:r>
            <a:r>
              <a:rPr lang="en-US" altLang="ko-KR" sz="1200" b="0" i="0" dirty="0">
                <a:solidFill>
                  <a:srgbClr val="4D5156"/>
                </a:solidFill>
                <a:effectLst/>
                <a:latin typeface="+mn-ea"/>
              </a:rPr>
              <a:t>(Persistence Framework)</a:t>
            </a:r>
          </a:p>
          <a:p>
            <a:pPr marL="171450" lvl="0" indent="-171450">
              <a:buFont typeface="Wingdings" pitchFamily="2" charset="2"/>
              <a:buChar char="§"/>
            </a:pPr>
            <a:r>
              <a:rPr lang="ko-KR" alt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전자정부 프레임워크</a:t>
            </a: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[</a:t>
            </a:r>
            <a:r>
              <a:rPr lang="en-US" altLang="ko-KR" sz="12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eGovFramework</a:t>
            </a: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]</a:t>
            </a:r>
            <a:r>
              <a:rPr lang="ko-KR" alt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버전 명시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: </a:t>
            </a: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4.0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/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오프소스 버전 검증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JDK18</a:t>
            </a:r>
          </a:p>
        </p:txBody>
      </p:sp>
      <p:sp>
        <p:nvSpPr>
          <p:cNvPr id="5" name="모서리가 둥근 직사각형 6">
            <a:extLst>
              <a:ext uri="{FF2B5EF4-FFF2-40B4-BE49-F238E27FC236}">
                <a16:creationId xmlns:a16="http://schemas.microsoft.com/office/drawing/2014/main" id="{F141099F-CE82-BC29-ED53-001194034642}"/>
              </a:ext>
            </a:extLst>
          </p:cNvPr>
          <p:cNvSpPr/>
          <p:nvPr/>
        </p:nvSpPr>
        <p:spPr>
          <a:xfrm>
            <a:off x="1651480" y="1329396"/>
            <a:ext cx="1735885" cy="1152128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IPCC </a:t>
            </a:r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운영관리 </a:t>
            </a:r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WEB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7446331-894E-616F-20C6-E6E741FABB01}"/>
              </a:ext>
            </a:extLst>
          </p:cNvPr>
          <p:cNvSpPr/>
          <p:nvPr/>
        </p:nvSpPr>
        <p:spPr>
          <a:xfrm>
            <a:off x="1727032" y="1617428"/>
            <a:ext cx="1658383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Ngnix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/ Apache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4AF71E3-EB00-4D96-D721-1CF8368EAD80}"/>
              </a:ext>
            </a:extLst>
          </p:cNvPr>
          <p:cNvSpPr/>
          <p:nvPr/>
        </p:nvSpPr>
        <p:spPr>
          <a:xfrm>
            <a:off x="1727032" y="1887068"/>
            <a:ext cx="1658382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HTML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A66005E-8690-F868-5385-4CAE2CB87799}"/>
              </a:ext>
            </a:extLst>
          </p:cNvPr>
          <p:cNvSpPr/>
          <p:nvPr/>
        </p:nvSpPr>
        <p:spPr>
          <a:xfrm>
            <a:off x="1727032" y="2158324"/>
            <a:ext cx="1658383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RHEL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모서리가 둥근 직사각형 11">
            <a:extLst>
              <a:ext uri="{FF2B5EF4-FFF2-40B4-BE49-F238E27FC236}">
                <a16:creationId xmlns:a16="http://schemas.microsoft.com/office/drawing/2014/main" id="{E3987510-6A8E-0DB7-9599-4417C5AA04E4}"/>
              </a:ext>
            </a:extLst>
          </p:cNvPr>
          <p:cNvSpPr/>
          <p:nvPr/>
        </p:nvSpPr>
        <p:spPr>
          <a:xfrm>
            <a:off x="3462917" y="1329396"/>
            <a:ext cx="2489848" cy="1512168"/>
          </a:xfrm>
          <a:prstGeom prst="roundRect">
            <a:avLst>
              <a:gd name="adj" fmla="val 4705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IPCC </a:t>
            </a:r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운영관리 시스템 </a:t>
            </a:r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WAS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모서리가 둥근 직사각형 13">
            <a:extLst>
              <a:ext uri="{FF2B5EF4-FFF2-40B4-BE49-F238E27FC236}">
                <a16:creationId xmlns:a16="http://schemas.microsoft.com/office/drawing/2014/main" id="{9C0231AA-C90A-1E5C-1393-92808C6AFAC2}"/>
              </a:ext>
            </a:extLst>
          </p:cNvPr>
          <p:cNvSpPr/>
          <p:nvPr/>
        </p:nvSpPr>
        <p:spPr>
          <a:xfrm>
            <a:off x="6038640" y="1357748"/>
            <a:ext cx="1331377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DBMS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44D764A-9537-9551-A8A4-22D4836BF032}"/>
              </a:ext>
            </a:extLst>
          </p:cNvPr>
          <p:cNvSpPr/>
          <p:nvPr/>
        </p:nvSpPr>
        <p:spPr>
          <a:xfrm>
            <a:off x="6114191" y="1645780"/>
            <a:ext cx="1167841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PostgreSQL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641D43D-C82C-9578-1181-62CB8D3F263C}"/>
              </a:ext>
            </a:extLst>
          </p:cNvPr>
          <p:cNvSpPr/>
          <p:nvPr/>
        </p:nvSpPr>
        <p:spPr>
          <a:xfrm>
            <a:off x="6114193" y="1933812"/>
            <a:ext cx="1167841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RHEL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F3B1BCA-8476-F207-898C-012EBDC2340A}"/>
              </a:ext>
            </a:extLst>
          </p:cNvPr>
          <p:cNvSpPr/>
          <p:nvPr/>
        </p:nvSpPr>
        <p:spPr>
          <a:xfrm>
            <a:off x="3537213" y="1635012"/>
            <a:ext cx="1420411" cy="83772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eGovFramework4.1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1C988E2-725E-C94E-139C-A6659FDF5DC9}"/>
              </a:ext>
            </a:extLst>
          </p:cNvPr>
          <p:cNvSpPr/>
          <p:nvPr/>
        </p:nvSpPr>
        <p:spPr>
          <a:xfrm>
            <a:off x="5107510" y="1635012"/>
            <a:ext cx="752122" cy="39376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JDK 1.8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0797F76-9217-0A44-D6FB-F9DE7F71B290}"/>
              </a:ext>
            </a:extLst>
          </p:cNvPr>
          <p:cNvSpPr/>
          <p:nvPr/>
        </p:nvSpPr>
        <p:spPr>
          <a:xfrm>
            <a:off x="3537214" y="2518364"/>
            <a:ext cx="2391107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RHEL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404491CA-975F-7E81-0A12-49B03F6813E9}"/>
              </a:ext>
            </a:extLst>
          </p:cNvPr>
          <p:cNvGrpSpPr/>
          <p:nvPr/>
        </p:nvGrpSpPr>
        <p:grpSpPr>
          <a:xfrm>
            <a:off x="897065" y="1545420"/>
            <a:ext cx="360040" cy="400860"/>
            <a:chOff x="6320358" y="5165818"/>
            <a:chExt cx="432048" cy="616884"/>
          </a:xfrm>
        </p:grpSpPr>
        <p:sp>
          <p:nvSpPr>
            <p:cNvPr id="17" name="양쪽 모서리가 둥근 사각형 21">
              <a:extLst>
                <a:ext uri="{FF2B5EF4-FFF2-40B4-BE49-F238E27FC236}">
                  <a16:creationId xmlns:a16="http://schemas.microsoft.com/office/drawing/2014/main" id="{E28BA719-859F-62D0-B0E3-944939054930}"/>
                </a:ext>
              </a:extLst>
            </p:cNvPr>
            <p:cNvSpPr/>
            <p:nvPr/>
          </p:nvSpPr>
          <p:spPr>
            <a:xfrm>
              <a:off x="6320358" y="5350654"/>
              <a:ext cx="432048" cy="43204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D6ECE1E6-B052-DA46-46DB-54F13D4F7D78}"/>
                </a:ext>
              </a:extLst>
            </p:cNvPr>
            <p:cNvSpPr/>
            <p:nvPr/>
          </p:nvSpPr>
          <p:spPr>
            <a:xfrm>
              <a:off x="6392366" y="5165818"/>
              <a:ext cx="288032" cy="28803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9C22A52-3A11-AFFA-EC08-F5451654778D}"/>
              </a:ext>
            </a:extLst>
          </p:cNvPr>
          <p:cNvSpPr txBox="1"/>
          <p:nvPr/>
        </p:nvSpPr>
        <p:spPr>
          <a:xfrm>
            <a:off x="813759" y="1946280"/>
            <a:ext cx="5123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latin typeface="+mn-ea"/>
                <a:ea typeface="+mn-ea"/>
              </a:rPr>
              <a:t>User</a:t>
            </a:r>
            <a:endParaRPr lang="ko-KR" altLang="en-US" sz="1000" dirty="0">
              <a:latin typeface="+mn-ea"/>
              <a:ea typeface="+mn-ea"/>
            </a:endParaRPr>
          </a:p>
        </p:txBody>
      </p: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32671F81-2E5F-302F-A565-F2714CCEE379}"/>
              </a:ext>
            </a:extLst>
          </p:cNvPr>
          <p:cNvCxnSpPr/>
          <p:nvPr/>
        </p:nvCxnSpPr>
        <p:spPr>
          <a:xfrm>
            <a:off x="1219431" y="1689436"/>
            <a:ext cx="437408" cy="0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모서리가 둥근 직사각형 28">
            <a:extLst>
              <a:ext uri="{FF2B5EF4-FFF2-40B4-BE49-F238E27FC236}">
                <a16:creationId xmlns:a16="http://schemas.microsoft.com/office/drawing/2014/main" id="{6E361F70-73A1-A162-F2F2-5DB371B359CF}"/>
              </a:ext>
            </a:extLst>
          </p:cNvPr>
          <p:cNvSpPr/>
          <p:nvPr/>
        </p:nvSpPr>
        <p:spPr>
          <a:xfrm>
            <a:off x="3623088" y="1903132"/>
            <a:ext cx="1223459" cy="203835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iBatis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2" name="모서리가 둥근 직사각형 29">
            <a:extLst>
              <a:ext uri="{FF2B5EF4-FFF2-40B4-BE49-F238E27FC236}">
                <a16:creationId xmlns:a16="http://schemas.microsoft.com/office/drawing/2014/main" id="{AE0637BD-54B2-D31F-60B1-235F4CF06494}"/>
              </a:ext>
            </a:extLst>
          </p:cNvPr>
          <p:cNvSpPr/>
          <p:nvPr/>
        </p:nvSpPr>
        <p:spPr>
          <a:xfrm>
            <a:off x="3623088" y="2166858"/>
            <a:ext cx="1223459" cy="210557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Quartz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E4390AA-6BC9-F2F5-39C4-0F8E1C9E5777}"/>
              </a:ext>
            </a:extLst>
          </p:cNvPr>
          <p:cNvSpPr/>
          <p:nvPr/>
        </p:nvSpPr>
        <p:spPr>
          <a:xfrm>
            <a:off x="5107510" y="2085480"/>
            <a:ext cx="752122" cy="361684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tomcat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3F44DEA8-326F-5E30-1345-2C61B419E089}"/>
              </a:ext>
            </a:extLst>
          </p:cNvPr>
          <p:cNvCxnSpPr/>
          <p:nvPr/>
        </p:nvCxnSpPr>
        <p:spPr>
          <a:xfrm>
            <a:off x="1635203" y="3235801"/>
            <a:ext cx="7549666" cy="0"/>
          </a:xfrm>
          <a:prstGeom prst="line">
            <a:avLst/>
          </a:prstGeom>
          <a:ln w="38100">
            <a:solidFill>
              <a:schemeClr val="accent2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BA2A080-7907-AFE8-49E8-01A109071EDB}"/>
              </a:ext>
            </a:extLst>
          </p:cNvPr>
          <p:cNvSpPr/>
          <p:nvPr/>
        </p:nvSpPr>
        <p:spPr>
          <a:xfrm>
            <a:off x="1482365" y="1144535"/>
            <a:ext cx="7905266" cy="3920064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098FD94-022D-3BE3-184C-E9D2AC0441DC}"/>
              </a:ext>
            </a:extLst>
          </p:cNvPr>
          <p:cNvSpPr txBox="1"/>
          <p:nvPr/>
        </p:nvSpPr>
        <p:spPr>
          <a:xfrm>
            <a:off x="3697904" y="1003839"/>
            <a:ext cx="159446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/>
              <a:t>클라우드 </a:t>
            </a:r>
            <a:r>
              <a:rPr lang="ko-KR" altLang="en-US" sz="1200" b="1" dirty="0" err="1"/>
              <a:t>내부망</a:t>
            </a:r>
            <a:endParaRPr lang="ko-KR" altLang="en-US" sz="1200" b="1" dirty="0"/>
          </a:p>
        </p:txBody>
      </p:sp>
      <p:sp>
        <p:nvSpPr>
          <p:cNvPr id="27" name="모서리가 둥근 직사각형 13">
            <a:extLst>
              <a:ext uri="{FF2B5EF4-FFF2-40B4-BE49-F238E27FC236}">
                <a16:creationId xmlns:a16="http://schemas.microsoft.com/office/drawing/2014/main" id="{EB5F5032-51D6-ADA4-C1E5-C77F60B4AD88}"/>
              </a:ext>
            </a:extLst>
          </p:cNvPr>
          <p:cNvSpPr/>
          <p:nvPr/>
        </p:nvSpPr>
        <p:spPr>
          <a:xfrm>
            <a:off x="2932989" y="3661935"/>
            <a:ext cx="1331377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CTI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서비스 상태  감시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CTI</a:t>
            </a: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 </a:t>
            </a:r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Skill</a:t>
            </a: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관리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</p:txBody>
      </p:sp>
      <p:sp>
        <p:nvSpPr>
          <p:cNvPr id="28" name="모서리가 둥근 직사각형 13">
            <a:extLst>
              <a:ext uri="{FF2B5EF4-FFF2-40B4-BE49-F238E27FC236}">
                <a16:creationId xmlns:a16="http://schemas.microsoft.com/office/drawing/2014/main" id="{F6DA1C2D-FBCA-6C4D-6C76-4DE1D4AA909C}"/>
              </a:ext>
            </a:extLst>
          </p:cNvPr>
          <p:cNvSpPr/>
          <p:nvPr/>
        </p:nvSpPr>
        <p:spPr>
          <a:xfrm>
            <a:off x="4328007" y="3661935"/>
            <a:ext cx="1056333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상담</a:t>
            </a:r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APP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</a:t>
            </a:r>
          </a:p>
        </p:txBody>
      </p:sp>
      <p:sp>
        <p:nvSpPr>
          <p:cNvPr id="29" name="모서리가 둥근 직사각형 13">
            <a:extLst>
              <a:ext uri="{FF2B5EF4-FFF2-40B4-BE49-F238E27FC236}">
                <a16:creationId xmlns:a16="http://schemas.microsoft.com/office/drawing/2014/main" id="{9A79368A-FA18-36A1-E7FE-EA89BDA82D94}"/>
              </a:ext>
            </a:extLst>
          </p:cNvPr>
          <p:cNvSpPr/>
          <p:nvPr/>
        </p:nvSpPr>
        <p:spPr>
          <a:xfrm>
            <a:off x="5496465" y="3661935"/>
            <a:ext cx="995141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IVR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 </a:t>
            </a:r>
          </a:p>
        </p:txBody>
      </p: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21E3662D-3E3B-B5C4-745E-07C391D0D9CA}"/>
              </a:ext>
            </a:extLst>
          </p:cNvPr>
          <p:cNvCxnSpPr>
            <a:stCxn id="27" idx="0"/>
          </p:cNvCxnSpPr>
          <p:nvPr/>
        </p:nvCxnSpPr>
        <p:spPr>
          <a:xfrm flipH="1" flipV="1">
            <a:off x="3598677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5685F129-EB6E-4C18-0BD6-87F58708D635}"/>
              </a:ext>
            </a:extLst>
          </p:cNvPr>
          <p:cNvSpPr txBox="1"/>
          <p:nvPr/>
        </p:nvSpPr>
        <p:spPr>
          <a:xfrm>
            <a:off x="3698652" y="3310368"/>
            <a:ext cx="11200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</a:t>
            </a:r>
            <a:r>
              <a:rPr lang="ko-KR" altLang="en-US" sz="1200" dirty="0"/>
              <a:t>통신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0080A6B-EE82-08A6-A501-0A8848F2863B}"/>
              </a:ext>
            </a:extLst>
          </p:cNvPr>
          <p:cNvSpPr txBox="1"/>
          <p:nvPr/>
        </p:nvSpPr>
        <p:spPr>
          <a:xfrm>
            <a:off x="4856969" y="3316242"/>
            <a:ext cx="1426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</a:t>
            </a:r>
            <a:r>
              <a:rPr lang="ko-KR" altLang="en-US" sz="1200" dirty="0"/>
              <a:t>통신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F55B76E-64BA-CACC-1FD9-6F070CD77D46}"/>
              </a:ext>
            </a:extLst>
          </p:cNvPr>
          <p:cNvSpPr txBox="1"/>
          <p:nvPr/>
        </p:nvSpPr>
        <p:spPr>
          <a:xfrm>
            <a:off x="5989350" y="3300207"/>
            <a:ext cx="1426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 </a:t>
            </a:r>
            <a:r>
              <a:rPr lang="ko-KR" altLang="en-US" sz="1200" dirty="0"/>
              <a:t>통신 </a:t>
            </a:r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A1EA9EEA-0353-CEB2-BCB7-2BDEE3090976}"/>
              </a:ext>
            </a:extLst>
          </p:cNvPr>
          <p:cNvCxnSpPr/>
          <p:nvPr/>
        </p:nvCxnSpPr>
        <p:spPr>
          <a:xfrm flipH="1" flipV="1">
            <a:off x="4865984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>
            <a:extLst>
              <a:ext uri="{FF2B5EF4-FFF2-40B4-BE49-F238E27FC236}">
                <a16:creationId xmlns:a16="http://schemas.microsoft.com/office/drawing/2014/main" id="{3445A4DC-DF13-F448-05B0-4685F80150A1}"/>
              </a:ext>
            </a:extLst>
          </p:cNvPr>
          <p:cNvCxnSpPr/>
          <p:nvPr/>
        </p:nvCxnSpPr>
        <p:spPr>
          <a:xfrm flipH="1" flipV="1">
            <a:off x="5991341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724CEEC6-B2D7-EFD4-EC12-1D43A3605065}"/>
              </a:ext>
            </a:extLst>
          </p:cNvPr>
          <p:cNvCxnSpPr/>
          <p:nvPr/>
        </p:nvCxnSpPr>
        <p:spPr>
          <a:xfrm flipH="1" flipV="1">
            <a:off x="4519292" y="2839058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>
            <a:extLst>
              <a:ext uri="{FF2B5EF4-FFF2-40B4-BE49-F238E27FC236}">
                <a16:creationId xmlns:a16="http://schemas.microsoft.com/office/drawing/2014/main" id="{F37747F7-BCD2-F378-2D2E-338AC9CE9F3E}"/>
              </a:ext>
            </a:extLst>
          </p:cNvPr>
          <p:cNvCxnSpPr>
            <a:cxnSpLocks/>
          </p:cNvCxnSpPr>
          <p:nvPr/>
        </p:nvCxnSpPr>
        <p:spPr>
          <a:xfrm flipH="1" flipV="1">
            <a:off x="8251466" y="2337480"/>
            <a:ext cx="1" cy="92771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모서리가 둥근 직사각형 13">
            <a:extLst>
              <a:ext uri="{FF2B5EF4-FFF2-40B4-BE49-F238E27FC236}">
                <a16:creationId xmlns:a16="http://schemas.microsoft.com/office/drawing/2014/main" id="{8BA8D163-E179-FCC0-71ED-4BCE113E0186}"/>
              </a:ext>
            </a:extLst>
          </p:cNvPr>
          <p:cNvSpPr/>
          <p:nvPr/>
        </p:nvSpPr>
        <p:spPr>
          <a:xfrm>
            <a:off x="7641522" y="1401376"/>
            <a:ext cx="1596310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EMS </a:t>
            </a:r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시스템 </a:t>
            </a:r>
            <a:endParaRPr lang="en-US" altLang="ko-KR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클라우드 시스템 감시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A3CA1E9-CAA9-D814-A5C3-BB3CEEC977FC}"/>
              </a:ext>
            </a:extLst>
          </p:cNvPr>
          <p:cNvSpPr txBox="1"/>
          <p:nvPr/>
        </p:nvSpPr>
        <p:spPr>
          <a:xfrm>
            <a:off x="8251466" y="2410324"/>
            <a:ext cx="9334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 </a:t>
            </a:r>
            <a:r>
              <a:rPr lang="ko-KR" altLang="en-US" sz="1200" dirty="0"/>
              <a:t>통신 </a:t>
            </a:r>
          </a:p>
        </p:txBody>
      </p:sp>
      <p:sp>
        <p:nvSpPr>
          <p:cNvPr id="40" name="모서리가 둥근 직사각형 13">
            <a:extLst>
              <a:ext uri="{FF2B5EF4-FFF2-40B4-BE49-F238E27FC236}">
                <a16:creationId xmlns:a16="http://schemas.microsoft.com/office/drawing/2014/main" id="{E03EA374-39E0-5C1D-0524-F64EFD40693A}"/>
              </a:ext>
            </a:extLst>
          </p:cNvPr>
          <p:cNvSpPr/>
          <p:nvPr/>
        </p:nvSpPr>
        <p:spPr>
          <a:xfrm>
            <a:off x="6578850" y="3661935"/>
            <a:ext cx="1062303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BE04E0C-E54A-5647-41C6-3DE80F7563F4}"/>
              </a:ext>
            </a:extLst>
          </p:cNvPr>
          <p:cNvSpPr txBox="1"/>
          <p:nvPr/>
        </p:nvSpPr>
        <p:spPr>
          <a:xfrm>
            <a:off x="7143200" y="3300207"/>
            <a:ext cx="775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 </a:t>
            </a:r>
            <a:r>
              <a:rPr lang="ko-KR" altLang="en-US" sz="1200" dirty="0"/>
              <a:t>통신 </a:t>
            </a:r>
          </a:p>
        </p:txBody>
      </p:sp>
      <p:cxnSp>
        <p:nvCxnSpPr>
          <p:cNvPr id="42" name="직선 연결선 41">
            <a:extLst>
              <a:ext uri="{FF2B5EF4-FFF2-40B4-BE49-F238E27FC236}">
                <a16:creationId xmlns:a16="http://schemas.microsoft.com/office/drawing/2014/main" id="{6C8D07BC-5BAC-4B7D-E7BB-C75C9305D1E5}"/>
              </a:ext>
            </a:extLst>
          </p:cNvPr>
          <p:cNvCxnSpPr/>
          <p:nvPr/>
        </p:nvCxnSpPr>
        <p:spPr>
          <a:xfrm flipH="1" flipV="1">
            <a:off x="7116698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모서리가 둥근 직사각형 13">
            <a:extLst>
              <a:ext uri="{FF2B5EF4-FFF2-40B4-BE49-F238E27FC236}">
                <a16:creationId xmlns:a16="http://schemas.microsoft.com/office/drawing/2014/main" id="{BD4BF3EE-4B0F-4372-DB94-404975F80BB0}"/>
              </a:ext>
            </a:extLst>
          </p:cNvPr>
          <p:cNvSpPr/>
          <p:nvPr/>
        </p:nvSpPr>
        <p:spPr>
          <a:xfrm>
            <a:off x="1794685" y="3661935"/>
            <a:ext cx="1062303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PBX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Trunk </a:t>
            </a: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현황 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61CB8DF-61DF-29F3-5CF8-4719B74F75BB}"/>
              </a:ext>
            </a:extLst>
          </p:cNvPr>
          <p:cNvSpPr txBox="1"/>
          <p:nvPr/>
        </p:nvSpPr>
        <p:spPr>
          <a:xfrm>
            <a:off x="2359035" y="3300207"/>
            <a:ext cx="775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 </a:t>
            </a:r>
            <a:r>
              <a:rPr lang="ko-KR" altLang="en-US" sz="1200" dirty="0"/>
              <a:t>통신 </a:t>
            </a:r>
          </a:p>
        </p:txBody>
      </p: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88CECC95-36F2-C8BE-11A6-E5A80F20F3EF}"/>
              </a:ext>
            </a:extLst>
          </p:cNvPr>
          <p:cNvCxnSpPr/>
          <p:nvPr/>
        </p:nvCxnSpPr>
        <p:spPr>
          <a:xfrm flipH="1" flipV="1">
            <a:off x="2332533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모서리가 둥근 직사각형 13">
            <a:extLst>
              <a:ext uri="{FF2B5EF4-FFF2-40B4-BE49-F238E27FC236}">
                <a16:creationId xmlns:a16="http://schemas.microsoft.com/office/drawing/2014/main" id="{A1A27DA2-57E5-4E39-F806-8BD8561038AC}"/>
              </a:ext>
            </a:extLst>
          </p:cNvPr>
          <p:cNvSpPr/>
          <p:nvPr/>
        </p:nvSpPr>
        <p:spPr>
          <a:xfrm>
            <a:off x="7746572" y="3661935"/>
            <a:ext cx="1062303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통합통계</a:t>
            </a:r>
            <a:endParaRPr lang="en-US" altLang="ko-KR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통계현황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296B915-F736-3434-9A0D-B2F33ACB5FBD}"/>
              </a:ext>
            </a:extLst>
          </p:cNvPr>
          <p:cNvSpPr txBox="1"/>
          <p:nvPr/>
        </p:nvSpPr>
        <p:spPr>
          <a:xfrm>
            <a:off x="8310922" y="3300207"/>
            <a:ext cx="775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DB </a:t>
            </a:r>
            <a:r>
              <a:rPr lang="ko-KR" altLang="en-US" sz="1200" dirty="0"/>
              <a:t>통신 </a:t>
            </a:r>
          </a:p>
        </p:txBody>
      </p: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8731DD97-7E98-3BE5-69E4-DC268C4B0D14}"/>
              </a:ext>
            </a:extLst>
          </p:cNvPr>
          <p:cNvCxnSpPr/>
          <p:nvPr/>
        </p:nvCxnSpPr>
        <p:spPr>
          <a:xfrm flipH="1" flipV="1">
            <a:off x="8284420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1738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619</TotalTime>
  <Words>1688</Words>
  <Application>Microsoft Office PowerPoint</Application>
  <PresentationFormat>와이드스크린</PresentationFormat>
  <Paragraphs>584</Paragraphs>
  <Slides>17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5" baseType="lpstr">
      <vt:lpstr>Apple SD Gothic Neo</vt:lpstr>
      <vt:lpstr>나눔스퀘어 Bold</vt:lpstr>
      <vt:lpstr>맑은 고딕</vt:lpstr>
      <vt:lpstr>산돌고딕 M</vt:lpstr>
      <vt:lpstr>Arial</vt:lpstr>
      <vt:lpstr>Calibri</vt:lpstr>
      <vt:lpstr>Wingdings</vt:lpstr>
      <vt:lpstr>Office 테마</vt:lpstr>
      <vt:lpstr>아키텍처 설계서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LIG SYSTEM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현행업무기능분해도</dc:title>
  <dc:subject>프로젝트 명</dc:subject>
  <dc:creator>LIG SYSTEM</dc:creator>
  <cp:keywords>PJT-업무코드-AN-11</cp:keywords>
  <cp:lastModifiedBy>김민수</cp:lastModifiedBy>
  <cp:revision>67</cp:revision>
  <cp:lastPrinted>2016-10-27T08:57:39Z</cp:lastPrinted>
  <dcterms:created xsi:type="dcterms:W3CDTF">2016-10-27T07:41:55Z</dcterms:created>
  <dcterms:modified xsi:type="dcterms:W3CDTF">2024-07-29T03:33:04Z</dcterms:modified>
  <cp:category>시스템명/업무명</cp:category>
</cp:coreProperties>
</file>